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0" r:id="rId2"/>
    <p:sldId id="30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48" autoAdjust="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307E7-70D7-415C-A2F1-25592043BB3F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186F1-6B09-4990-BAAB-8A6AE1B42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D6E5-DC55-4866-9529-4B0D4A75D44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D6E5-DC55-4866-9529-4B0D4A75D44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9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7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1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3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8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8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3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34B40-875D-4288-88D7-CFFAE57A5A90}" type="datetimeFigureOut">
              <a:rPr lang="ko-KR" altLang="en-US" smtClean="0"/>
              <a:t>2014-07-22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ABF5-D57B-4EB4-8E2F-E3F9B2265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2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App 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탭 별 화면</a:t>
            </a:r>
            <a:endParaRPr lang="ko-KR" altLang="en-US" sz="1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477279"/>
            <a:ext cx="2480008" cy="396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64" y="1494791"/>
            <a:ext cx="2480008" cy="396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3201" y="1477279"/>
            <a:ext cx="2480008" cy="396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App 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탭 별 화면</a:t>
            </a:r>
            <a:endParaRPr lang="ko-KR" altLang="en-US" sz="1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1477279"/>
            <a:ext cx="2480007" cy="396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080" y="1477279"/>
            <a:ext cx="2480007" cy="396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</Words>
  <Application>Microsoft Office PowerPoint</Application>
  <PresentationFormat>화면 슬라이드 쇼(4:3)</PresentationFormat>
  <Paragraphs>6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App 탭 별 화면</vt:lpstr>
      <vt:lpstr>App 탭 별 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URX 모바일 수정사항</dc:title>
  <dc:creator>user</dc:creator>
  <cp:lastModifiedBy>user</cp:lastModifiedBy>
  <cp:revision>18</cp:revision>
  <dcterms:created xsi:type="dcterms:W3CDTF">2014-07-09T05:11:38Z</dcterms:created>
  <dcterms:modified xsi:type="dcterms:W3CDTF">2014-07-22T02:12:30Z</dcterms:modified>
</cp:coreProperties>
</file>