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305" r:id="rId5"/>
    <p:sldId id="307" r:id="rId6"/>
    <p:sldId id="306" r:id="rId7"/>
    <p:sldId id="309" r:id="rId8"/>
    <p:sldId id="310" r:id="rId9"/>
    <p:sldId id="311" r:id="rId1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C2FF"/>
    <a:srgbClr val="008FD6"/>
    <a:srgbClr val="0DA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6" autoAdjust="0"/>
  </p:normalViewPr>
  <p:slideViewPr>
    <p:cSldViewPr>
      <p:cViewPr>
        <p:scale>
          <a:sx n="125" d="100"/>
          <a:sy n="125" d="100"/>
        </p:scale>
        <p:origin x="-90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0E9FB-6291-40FC-A450-7051C0A8E5AF}" type="datetimeFigureOut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FD6E5-DC55-4866-9529-4B0D4A75D44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6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FD6E5-DC55-4866-9529-4B0D4A75D44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FD6E5-DC55-4866-9529-4B0D4A75D44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FD6E5-DC55-4866-9529-4B0D4A75D44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FD6E5-DC55-4866-9529-4B0D4A75D44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FD6E5-DC55-4866-9529-4B0D4A75D44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FD6E5-DC55-4866-9529-4B0D4A75D44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FD6E5-DC55-4866-9529-4B0D4A75D44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FD6E5-DC55-4866-9529-4B0D4A75D44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624B-1EAD-4B05-A8A2-73D35A633F59}" type="datetime1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A8CB-CF4B-4C85-AC5D-DD30F45B3D99}" type="datetime1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F3CA2-FE4A-4759-8871-7C362E7DE89D}" type="datetime1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2F35-705C-44C8-9205-FAF2CD573129}" type="datetime1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DA6F-D14B-4E65-B5E5-3B538E7314F7}" type="datetime1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1031B-DBF7-4F38-AF10-BB4E21C982A1}" type="datetime1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8C9B-43C1-42E6-80D8-A838F4EB70D7}" type="datetime1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DAFA-DDE3-4EEE-A5F0-7D3BB22C3BDA}" type="datetime1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B9E9-C0B9-423D-B2C0-A9E1C4448B82}" type="datetime1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7D9D-C1B8-492D-BC15-2E94B84C5D97}" type="datetime1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E4FC-0635-43AF-AA59-5E5FB20318D9}" type="datetime1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0D843-427A-4843-8C01-F65290EC9242}" type="datetime1">
              <a:rPr lang="ko-KR" altLang="en-US" smtClean="0"/>
              <a:pPr/>
              <a:t>2014-07-09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1F118-91D4-485A-B6C7-3EC896ACEA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URX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수정사항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2656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500" b="1" dirty="0" smtClean="0">
                <a:solidFill>
                  <a:schemeClr val="bg1"/>
                </a:solidFill>
                <a:latin typeface="+mj-ea"/>
              </a:rPr>
              <a:t>0. </a:t>
            </a:r>
            <a:r>
              <a:rPr lang="ko-KR" altLang="en-US" sz="1500" b="1" dirty="0" smtClean="0">
                <a:solidFill>
                  <a:schemeClr val="bg1"/>
                </a:solidFill>
                <a:latin typeface="+mj-ea"/>
              </a:rPr>
              <a:t>설</a:t>
            </a:r>
            <a:r>
              <a:rPr lang="ko-KR" altLang="en-US" sz="1500" b="1" dirty="0">
                <a:solidFill>
                  <a:schemeClr val="bg1"/>
                </a:solidFill>
                <a:latin typeface="+mj-ea"/>
              </a:rPr>
              <a:t>치</a:t>
            </a:r>
          </a:p>
        </p:txBody>
      </p:sp>
      <p:pic>
        <p:nvPicPr>
          <p:cNvPr id="1026" name="Picture 2" descr="C:\Users\김은지\Desktop\URX 모바일\0. 설치\0.설치_2.png"/>
          <p:cNvPicPr>
            <a:picLocks noChangeAspect="1" noChangeArrowheads="1"/>
          </p:cNvPicPr>
          <p:nvPr/>
        </p:nvPicPr>
        <p:blipFill>
          <a:blip r:embed="rId3" cstate="print"/>
          <a:srcRect t="63996"/>
          <a:stretch>
            <a:fillRect/>
          </a:stretch>
        </p:blipFill>
        <p:spPr bwMode="auto">
          <a:xfrm>
            <a:off x="2547000" y="692696"/>
            <a:ext cx="2025000" cy="1296144"/>
          </a:xfrm>
          <a:prstGeom prst="rect">
            <a:avLst/>
          </a:prstGeom>
          <a:noFill/>
        </p:spPr>
      </p:pic>
      <p:pic>
        <p:nvPicPr>
          <p:cNvPr id="1027" name="Picture 3" descr="C:\Users\김은지\Desktop\URX 모바일\0. 설치\0.설치_1.png"/>
          <p:cNvPicPr>
            <a:picLocks noChangeAspect="1" noChangeArrowheads="1"/>
          </p:cNvPicPr>
          <p:nvPr/>
        </p:nvPicPr>
        <p:blipFill>
          <a:blip r:embed="rId4" cstate="print"/>
          <a:srcRect b="15991"/>
          <a:stretch>
            <a:fillRect/>
          </a:stretch>
        </p:blipFill>
        <p:spPr bwMode="auto">
          <a:xfrm>
            <a:off x="323528" y="404664"/>
            <a:ext cx="2025000" cy="3024336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5576" y="486916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변경사항 없음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240" y="620688"/>
            <a:ext cx="1620181" cy="259228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2656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500" b="1" dirty="0" smtClean="0">
                <a:solidFill>
                  <a:schemeClr val="bg1"/>
                </a:solidFill>
                <a:latin typeface="+mj-ea"/>
              </a:rPr>
              <a:t>1. </a:t>
            </a:r>
            <a:r>
              <a:rPr lang="ko-KR" altLang="en-US" sz="1500" b="1" dirty="0" smtClean="0">
                <a:solidFill>
                  <a:schemeClr val="bg1"/>
                </a:solidFill>
                <a:latin typeface="+mj-ea"/>
              </a:rPr>
              <a:t>로그</a:t>
            </a:r>
            <a:r>
              <a:rPr lang="ko-KR" altLang="en-US" sz="1500" b="1" dirty="0">
                <a:solidFill>
                  <a:schemeClr val="bg1"/>
                </a:solidFill>
                <a:latin typeface="+mj-ea"/>
              </a:rPr>
              <a:t>인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김은지\Desktop\URX 모바일\1. 로그인\1. 로그인.png"/>
          <p:cNvPicPr>
            <a:picLocks noChangeAspect="1" noChangeArrowheads="1"/>
          </p:cNvPicPr>
          <p:nvPr/>
        </p:nvPicPr>
        <p:blipFill>
          <a:blip r:embed="rId4" cstate="print"/>
          <a:srcRect t="50000" b="30000"/>
          <a:stretch>
            <a:fillRect/>
          </a:stretch>
        </p:blipFill>
        <p:spPr bwMode="auto">
          <a:xfrm>
            <a:off x="323528" y="4725144"/>
            <a:ext cx="1620181" cy="648072"/>
          </a:xfrm>
          <a:prstGeom prst="rect">
            <a:avLst/>
          </a:prstGeom>
          <a:noFill/>
        </p:spPr>
      </p:pic>
      <p:pic>
        <p:nvPicPr>
          <p:cNvPr id="17" name="Picture 10" descr="C:\Users\김은지\Desktop\URX 모바일\1. 로그인\1. 로그인.png"/>
          <p:cNvPicPr>
            <a:picLocks noChangeAspect="1" noChangeArrowheads="1"/>
          </p:cNvPicPr>
          <p:nvPr/>
        </p:nvPicPr>
        <p:blipFill>
          <a:blip r:embed="rId4" cstate="print"/>
          <a:srcRect t="50000" b="30000"/>
          <a:stretch>
            <a:fillRect/>
          </a:stretch>
        </p:blipFill>
        <p:spPr bwMode="auto">
          <a:xfrm>
            <a:off x="323528" y="4149080"/>
            <a:ext cx="1620181" cy="72008"/>
          </a:xfrm>
          <a:prstGeom prst="rect">
            <a:avLst/>
          </a:prstGeom>
          <a:noFill/>
        </p:spPr>
      </p:pic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5579" y="620687"/>
            <a:ext cx="1620181" cy="2592289"/>
          </a:xfrm>
          <a:prstGeom prst="rect">
            <a:avLst/>
          </a:prstGeom>
          <a:noFill/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2200" y="620688"/>
            <a:ext cx="1620181" cy="2592289"/>
          </a:xfrm>
          <a:prstGeom prst="rect">
            <a:avLst/>
          </a:prstGeom>
          <a:noFill/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5" y="620686"/>
            <a:ext cx="1620181" cy="2592289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2555777" y="361040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아이디 미 입력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44556" y="357330"/>
            <a:ext cx="1233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패스워드 미 입력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65490" y="356520"/>
            <a:ext cx="12335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패스워드 불일치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9" y="611678"/>
            <a:ext cx="1620180" cy="259228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2656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500" b="1" dirty="0" smtClean="0">
                <a:solidFill>
                  <a:schemeClr val="bg1"/>
                </a:solidFill>
                <a:latin typeface="+mj-ea"/>
              </a:rPr>
              <a:t>1. </a:t>
            </a:r>
            <a:r>
              <a:rPr lang="ko-KR" altLang="en-US" sz="1500" b="1" dirty="0" smtClean="0">
                <a:solidFill>
                  <a:schemeClr val="bg1"/>
                </a:solidFill>
                <a:latin typeface="+mj-ea"/>
              </a:rPr>
              <a:t>로그인</a:t>
            </a:r>
            <a:r>
              <a:rPr lang="en-US" altLang="ko-KR" sz="1500" b="1" dirty="0" smtClean="0">
                <a:solidFill>
                  <a:schemeClr val="bg1"/>
                </a:solidFill>
                <a:latin typeface="+mj-ea"/>
              </a:rPr>
              <a:t>_</a:t>
            </a:r>
            <a:r>
              <a:rPr lang="en-US" altLang="ko-KR" sz="1500" b="1" dirty="0" smtClean="0">
                <a:solidFill>
                  <a:schemeClr val="bg1"/>
                </a:solidFill>
                <a:latin typeface="+mj-ea"/>
              </a:rPr>
              <a:t>ID/PW </a:t>
            </a:r>
            <a:r>
              <a:rPr lang="ko-KR" altLang="en-US" sz="1500" b="1" dirty="0" smtClean="0">
                <a:solidFill>
                  <a:schemeClr val="bg1"/>
                </a:solidFill>
                <a:latin typeface="+mj-ea"/>
              </a:rPr>
              <a:t>찾기</a:t>
            </a:r>
            <a:endParaRPr lang="ko-KR" altLang="en-US" sz="15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김은지\Desktop\URX 모바일\1. 로그인\1. 로그인.png"/>
          <p:cNvPicPr>
            <a:picLocks noChangeAspect="1" noChangeArrowheads="1"/>
          </p:cNvPicPr>
          <p:nvPr/>
        </p:nvPicPr>
        <p:blipFill>
          <a:blip r:embed="rId4" cstate="print"/>
          <a:srcRect t="50000" b="30000"/>
          <a:stretch>
            <a:fillRect/>
          </a:stretch>
        </p:blipFill>
        <p:spPr bwMode="auto">
          <a:xfrm>
            <a:off x="323528" y="4725144"/>
            <a:ext cx="1620181" cy="648072"/>
          </a:xfrm>
          <a:prstGeom prst="rect">
            <a:avLst/>
          </a:prstGeom>
          <a:noFill/>
        </p:spPr>
      </p:pic>
      <p:pic>
        <p:nvPicPr>
          <p:cNvPr id="17" name="Picture 10" descr="C:\Users\김은지\Desktop\URX 모바일\1. 로그인\1. 로그인.png"/>
          <p:cNvPicPr>
            <a:picLocks noChangeAspect="1" noChangeArrowheads="1"/>
          </p:cNvPicPr>
          <p:nvPr/>
        </p:nvPicPr>
        <p:blipFill>
          <a:blip r:embed="rId4" cstate="print"/>
          <a:srcRect t="50000" b="30000"/>
          <a:stretch>
            <a:fillRect/>
          </a:stretch>
        </p:blipFill>
        <p:spPr bwMode="auto">
          <a:xfrm>
            <a:off x="323528" y="4149080"/>
            <a:ext cx="1620181" cy="72008"/>
          </a:xfrm>
          <a:prstGeom prst="rect">
            <a:avLst/>
          </a:prstGeom>
          <a:noFill/>
        </p:spPr>
      </p:pic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1" y="611679"/>
            <a:ext cx="1620180" cy="2592289"/>
          </a:xfrm>
          <a:prstGeom prst="rect">
            <a:avLst/>
          </a:prstGeom>
          <a:noFill/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2200" y="622374"/>
            <a:ext cx="1620180" cy="2592289"/>
          </a:xfrm>
          <a:prstGeom prst="rect">
            <a:avLst/>
          </a:prstGeom>
          <a:noFill/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6" y="622374"/>
            <a:ext cx="1620180" cy="2592289"/>
          </a:xfrm>
          <a:prstGeom prst="rect">
            <a:avLst/>
          </a:prstGeom>
          <a:noFill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9" y="3814936"/>
            <a:ext cx="1620180" cy="2592288"/>
          </a:xfrm>
          <a:prstGeom prst="rect">
            <a:avLst/>
          </a:prstGeom>
          <a:noFill/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3415" y="3800068"/>
            <a:ext cx="1620180" cy="2592288"/>
          </a:xfrm>
          <a:prstGeom prst="rect">
            <a:avLst/>
          </a:prstGeom>
          <a:noFill/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6" y="3761576"/>
            <a:ext cx="1620180" cy="2592288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693905" y="372625"/>
            <a:ext cx="959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이름 미 입력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39626" y="357762"/>
            <a:ext cx="10582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번호 미 입력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98732" y="367650"/>
            <a:ext cx="9671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메</a:t>
            </a:r>
            <a:r>
              <a:rPr lang="ko-KR" altLang="en-US" sz="1050" dirty="0">
                <a:solidFill>
                  <a:srgbClr val="FF0000"/>
                </a:solidFill>
              </a:rPr>
              <a:t>일</a:t>
            </a:r>
            <a:r>
              <a:rPr lang="ko-KR" altLang="en-US" sz="1050" dirty="0" smtClean="0">
                <a:solidFill>
                  <a:srgbClr val="FF0000"/>
                </a:solidFill>
              </a:rPr>
              <a:t> 미 입력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097" y="3507660"/>
            <a:ext cx="13130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잘못 된 정보 입력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86629" y="3507640"/>
            <a:ext cx="1126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맞는 정보 입력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36962" y="3507640"/>
            <a:ext cx="10582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solidFill>
                  <a:srgbClr val="FF0000"/>
                </a:solidFill>
              </a:rPr>
              <a:t>PW</a:t>
            </a:r>
            <a:r>
              <a:rPr lang="ko-KR" altLang="en-US" sz="1050" dirty="0" smtClean="0">
                <a:solidFill>
                  <a:srgbClr val="FF0000"/>
                </a:solidFill>
              </a:rPr>
              <a:t>찾기 클릭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7" y="591090"/>
            <a:ext cx="1620180" cy="259228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2656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500" b="1" dirty="0" smtClean="0">
                <a:solidFill>
                  <a:schemeClr val="bg1"/>
                </a:solidFill>
                <a:latin typeface="+mj-ea"/>
              </a:rPr>
              <a:t>2. </a:t>
            </a:r>
            <a:r>
              <a:rPr lang="ko-KR" altLang="en-US" sz="1500" b="1" dirty="0" smtClean="0">
                <a:solidFill>
                  <a:schemeClr val="bg1"/>
                </a:solidFill>
                <a:latin typeface="+mj-ea"/>
              </a:rPr>
              <a:t>회원가입</a:t>
            </a:r>
            <a:r>
              <a:rPr lang="en-US" altLang="ko-KR" sz="1500" b="1" dirty="0" smtClean="0">
                <a:solidFill>
                  <a:schemeClr val="bg1"/>
                </a:solidFill>
                <a:latin typeface="+mj-ea"/>
              </a:rPr>
              <a:t>_1</a:t>
            </a:r>
            <a:endParaRPr lang="ko-KR" altLang="en-US" sz="15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김은지\Desktop\URX 모바일\1. 로그인\1. 로그인.png"/>
          <p:cNvPicPr>
            <a:picLocks noChangeAspect="1" noChangeArrowheads="1"/>
          </p:cNvPicPr>
          <p:nvPr/>
        </p:nvPicPr>
        <p:blipFill>
          <a:blip r:embed="rId4" cstate="print"/>
          <a:srcRect t="50000" b="30000"/>
          <a:stretch>
            <a:fillRect/>
          </a:stretch>
        </p:blipFill>
        <p:spPr bwMode="auto">
          <a:xfrm>
            <a:off x="323528" y="4725144"/>
            <a:ext cx="1620181" cy="648072"/>
          </a:xfrm>
          <a:prstGeom prst="rect">
            <a:avLst/>
          </a:prstGeom>
          <a:noFill/>
        </p:spPr>
      </p:pic>
      <p:pic>
        <p:nvPicPr>
          <p:cNvPr id="17" name="Picture 10" descr="C:\Users\김은지\Desktop\URX 모바일\1. 로그인\1. 로그인.png"/>
          <p:cNvPicPr>
            <a:picLocks noChangeAspect="1" noChangeArrowheads="1"/>
          </p:cNvPicPr>
          <p:nvPr/>
        </p:nvPicPr>
        <p:blipFill>
          <a:blip r:embed="rId4" cstate="print"/>
          <a:srcRect t="50000" b="30000"/>
          <a:stretch>
            <a:fillRect/>
          </a:stretch>
        </p:blipFill>
        <p:spPr bwMode="auto">
          <a:xfrm>
            <a:off x="323528" y="4149080"/>
            <a:ext cx="1620181" cy="72008"/>
          </a:xfrm>
          <a:prstGeom prst="rect">
            <a:avLst/>
          </a:prstGeom>
          <a:noFill/>
        </p:spPr>
      </p:pic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7479" y="636046"/>
            <a:ext cx="1620180" cy="2592288"/>
          </a:xfrm>
          <a:prstGeom prst="rect">
            <a:avLst/>
          </a:prstGeom>
          <a:noFill/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264" y="617378"/>
            <a:ext cx="1620180" cy="2592288"/>
          </a:xfrm>
          <a:prstGeom prst="rect">
            <a:avLst/>
          </a:prstGeom>
          <a:noFill/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6" y="608210"/>
            <a:ext cx="1620180" cy="2592288"/>
          </a:xfrm>
          <a:prstGeom prst="rect">
            <a:avLst/>
          </a:prstGeom>
          <a:noFill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7" y="3789040"/>
            <a:ext cx="1620180" cy="2592288"/>
          </a:xfrm>
          <a:prstGeom prst="rect">
            <a:avLst/>
          </a:prstGeom>
          <a:noFill/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6" y="3753036"/>
            <a:ext cx="1620180" cy="2592288"/>
          </a:xfrm>
          <a:prstGeom prst="rect">
            <a:avLst/>
          </a:prstGeom>
          <a:noFill/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2200" y="3789040"/>
            <a:ext cx="1620180" cy="2592288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789040"/>
            <a:ext cx="1622923" cy="25966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53137" y="337174"/>
            <a:ext cx="9888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약관 미 체크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2806" y="363462"/>
            <a:ext cx="1286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정보 보호 미 체크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913" y="3200498"/>
            <a:ext cx="15385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아무것도 누르지 않고 인증번호 받기 누르면 아무런 반응이 없음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92076" y="3469639"/>
            <a:ext cx="1374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인증번호 잘못 입력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11960" y="3448452"/>
            <a:ext cx="22226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사용 가능한 아이디 중복 체크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22859" y="3489038"/>
            <a:ext cx="1718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중복된 아이디 중복 체크 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2656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500" b="1" dirty="0" smtClean="0">
                <a:solidFill>
                  <a:schemeClr val="bg1"/>
                </a:solidFill>
                <a:latin typeface="+mj-ea"/>
              </a:rPr>
              <a:t>2. </a:t>
            </a:r>
            <a:r>
              <a:rPr lang="ko-KR" altLang="en-US" sz="1500" b="1" dirty="0" smtClean="0">
                <a:solidFill>
                  <a:schemeClr val="bg1"/>
                </a:solidFill>
                <a:latin typeface="+mj-ea"/>
              </a:rPr>
              <a:t>회원가입</a:t>
            </a:r>
            <a:r>
              <a:rPr lang="en-US" altLang="ko-KR" sz="1500" b="1" dirty="0" smtClean="0">
                <a:solidFill>
                  <a:schemeClr val="bg1"/>
                </a:solidFill>
                <a:latin typeface="+mj-ea"/>
              </a:rPr>
              <a:t>_2</a:t>
            </a:r>
            <a:endParaRPr lang="ko-KR" altLang="en-US" sz="15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김은지\Desktop\URX 모바일\1. 로그인\1. 로그인.png"/>
          <p:cNvPicPr>
            <a:picLocks noChangeAspect="1" noChangeArrowheads="1"/>
          </p:cNvPicPr>
          <p:nvPr/>
        </p:nvPicPr>
        <p:blipFill>
          <a:blip r:embed="rId3" cstate="print"/>
          <a:srcRect t="50000" b="30000"/>
          <a:stretch>
            <a:fillRect/>
          </a:stretch>
        </p:blipFill>
        <p:spPr bwMode="auto">
          <a:xfrm>
            <a:off x="323528" y="4725144"/>
            <a:ext cx="1620181" cy="648072"/>
          </a:xfrm>
          <a:prstGeom prst="rect">
            <a:avLst/>
          </a:prstGeom>
          <a:noFill/>
        </p:spPr>
      </p:pic>
      <p:pic>
        <p:nvPicPr>
          <p:cNvPr id="17" name="Picture 10" descr="C:\Users\김은지\Desktop\URX 모바일\1. 로그인\1. 로그인.png"/>
          <p:cNvPicPr>
            <a:picLocks noChangeAspect="1" noChangeArrowheads="1"/>
          </p:cNvPicPr>
          <p:nvPr/>
        </p:nvPicPr>
        <p:blipFill>
          <a:blip r:embed="rId3" cstate="print"/>
          <a:srcRect t="50000" b="30000"/>
          <a:stretch>
            <a:fillRect/>
          </a:stretch>
        </p:blipFill>
        <p:spPr bwMode="auto">
          <a:xfrm>
            <a:off x="323528" y="4149080"/>
            <a:ext cx="1620181" cy="72008"/>
          </a:xfrm>
          <a:prstGeom prst="rect">
            <a:avLst/>
          </a:prstGeom>
          <a:noFill/>
        </p:spPr>
      </p:pic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1" y="642432"/>
            <a:ext cx="1620180" cy="2592288"/>
          </a:xfrm>
          <a:prstGeom prst="rect">
            <a:avLst/>
          </a:prstGeom>
          <a:noFill/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7468" y="642432"/>
            <a:ext cx="1620180" cy="2592288"/>
          </a:xfrm>
          <a:prstGeom prst="rect">
            <a:avLst/>
          </a:prstGeom>
          <a:noFill/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6632" y="642432"/>
            <a:ext cx="1620180" cy="2592288"/>
          </a:xfrm>
          <a:prstGeom prst="rect">
            <a:avLst/>
          </a:prstGeom>
          <a:noFill/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9" y="631404"/>
            <a:ext cx="1620180" cy="2592288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75019" y="356194"/>
            <a:ext cx="13171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비밀번호 </a:t>
            </a:r>
            <a:r>
              <a:rPr lang="en-US" altLang="ko-KR" sz="1050" dirty="0" smtClean="0">
                <a:solidFill>
                  <a:srgbClr val="FF0000"/>
                </a:solidFill>
              </a:rPr>
              <a:t>8</a:t>
            </a:r>
            <a:r>
              <a:rPr lang="ko-KR" altLang="en-US" sz="1050" dirty="0" smtClean="0">
                <a:solidFill>
                  <a:srgbClr val="FF0000"/>
                </a:solidFill>
              </a:rPr>
              <a:t>자 오류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27245" y="339008"/>
            <a:ext cx="1245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비밀번호 불 일치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62307" y="356194"/>
            <a:ext cx="20288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아이디 중복 체크 안 했을 경우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71871" y="354248"/>
            <a:ext cx="10313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solidFill>
                  <a:srgbClr val="FF0000"/>
                </a:solidFill>
              </a:rPr>
              <a:t>회원가입 실패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2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7" y="645376"/>
            <a:ext cx="1620180" cy="259228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2656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500" b="1" dirty="0" smtClean="0">
                <a:solidFill>
                  <a:schemeClr val="bg1"/>
                </a:solidFill>
                <a:latin typeface="+mj-ea"/>
              </a:rPr>
              <a:t>3. </a:t>
            </a:r>
            <a:r>
              <a:rPr lang="ko-KR" altLang="en-US" sz="1500" b="1" dirty="0" err="1" smtClean="0">
                <a:solidFill>
                  <a:schemeClr val="bg1"/>
                </a:solidFill>
                <a:latin typeface="+mj-ea"/>
              </a:rPr>
              <a:t>앱</a:t>
            </a:r>
            <a:r>
              <a:rPr lang="ko-KR" altLang="en-US" sz="1500" b="1" dirty="0" smtClean="0">
                <a:solidFill>
                  <a:schemeClr val="bg1"/>
                </a:solidFill>
                <a:latin typeface="+mj-ea"/>
              </a:rPr>
              <a:t> 실행</a:t>
            </a:r>
            <a:r>
              <a:rPr lang="en-US" altLang="ko-KR" sz="1500" b="1" dirty="0" smtClean="0">
                <a:solidFill>
                  <a:schemeClr val="bg1"/>
                </a:solidFill>
                <a:latin typeface="+mj-ea"/>
              </a:rPr>
              <a:t>_</a:t>
            </a:r>
            <a:r>
              <a:rPr lang="ko-KR" altLang="en-US" sz="1500" b="1" dirty="0" err="1" smtClean="0">
                <a:solidFill>
                  <a:schemeClr val="bg1"/>
                </a:solidFill>
                <a:latin typeface="+mj-ea"/>
              </a:rPr>
              <a:t>마일리지</a:t>
            </a:r>
            <a:endParaRPr lang="ko-KR" altLang="en-US" sz="15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김은지\Desktop\URX 모바일\1. 로그인\1. 로그인.png"/>
          <p:cNvPicPr>
            <a:picLocks noChangeAspect="1" noChangeArrowheads="1"/>
          </p:cNvPicPr>
          <p:nvPr/>
        </p:nvPicPr>
        <p:blipFill>
          <a:blip r:embed="rId4" cstate="print"/>
          <a:srcRect t="50000" b="30000"/>
          <a:stretch>
            <a:fillRect/>
          </a:stretch>
        </p:blipFill>
        <p:spPr bwMode="auto">
          <a:xfrm>
            <a:off x="323528" y="4725144"/>
            <a:ext cx="1620181" cy="648072"/>
          </a:xfrm>
          <a:prstGeom prst="rect">
            <a:avLst/>
          </a:prstGeom>
          <a:noFill/>
        </p:spPr>
      </p:pic>
      <p:pic>
        <p:nvPicPr>
          <p:cNvPr id="17" name="Picture 10" descr="C:\Users\김은지\Desktop\URX 모바일\1. 로그인\1. 로그인.png"/>
          <p:cNvPicPr>
            <a:picLocks noChangeAspect="1" noChangeArrowheads="1"/>
          </p:cNvPicPr>
          <p:nvPr/>
        </p:nvPicPr>
        <p:blipFill>
          <a:blip r:embed="rId4" cstate="print"/>
          <a:srcRect t="50000" b="30000"/>
          <a:stretch>
            <a:fillRect/>
          </a:stretch>
        </p:blipFill>
        <p:spPr bwMode="auto">
          <a:xfrm>
            <a:off x="323528" y="4149080"/>
            <a:ext cx="1620181" cy="72008"/>
          </a:xfrm>
          <a:prstGeom prst="rect">
            <a:avLst/>
          </a:prstGeom>
          <a:noFill/>
        </p:spPr>
      </p:pic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1" y="622382"/>
            <a:ext cx="1620180" cy="2592288"/>
          </a:xfrm>
          <a:prstGeom prst="rect">
            <a:avLst/>
          </a:prstGeom>
          <a:noFill/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8820" y="645788"/>
            <a:ext cx="1620180" cy="2592288"/>
          </a:xfrm>
          <a:prstGeom prst="rect">
            <a:avLst/>
          </a:prstGeom>
          <a:noFill/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6" y="645788"/>
            <a:ext cx="1620180" cy="259228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644008" y="36483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미래</a:t>
            </a:r>
            <a:r>
              <a:rPr lang="ko-KR" altLang="en-US" sz="1000" dirty="0">
                <a:solidFill>
                  <a:srgbClr val="FF0000"/>
                </a:solidFill>
              </a:rPr>
              <a:t>로</a:t>
            </a:r>
            <a:r>
              <a:rPr lang="ko-KR" altLang="en-US" sz="1000" dirty="0" smtClean="0">
                <a:solidFill>
                  <a:srgbClr val="FF0000"/>
                </a:solidFill>
              </a:rPr>
              <a:t> 갈 경우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90112" y="341054"/>
            <a:ext cx="1957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r>
              <a:rPr lang="ko-KR" altLang="en-US" sz="1000" dirty="0" smtClean="0">
                <a:solidFill>
                  <a:srgbClr val="FF0000"/>
                </a:solidFill>
              </a:rPr>
              <a:t>개월이 안됐음에도 오류 발생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0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656" y="645418"/>
            <a:ext cx="1620180" cy="259228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2656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500" b="1" dirty="0" smtClean="0">
                <a:solidFill>
                  <a:schemeClr val="bg1"/>
                </a:solidFill>
                <a:latin typeface="+mj-ea"/>
              </a:rPr>
              <a:t>3. </a:t>
            </a:r>
            <a:r>
              <a:rPr lang="ko-KR" altLang="en-US" sz="1500" b="1" dirty="0" err="1" smtClean="0">
                <a:solidFill>
                  <a:schemeClr val="bg1"/>
                </a:solidFill>
                <a:latin typeface="+mj-ea"/>
              </a:rPr>
              <a:t>앱</a:t>
            </a:r>
            <a:r>
              <a:rPr lang="ko-KR" altLang="en-US" sz="1500" b="1" dirty="0" smtClean="0">
                <a:solidFill>
                  <a:schemeClr val="bg1"/>
                </a:solidFill>
                <a:latin typeface="+mj-ea"/>
              </a:rPr>
              <a:t> 실행</a:t>
            </a:r>
            <a:r>
              <a:rPr lang="en-US" altLang="ko-KR" sz="1500" b="1" dirty="0" smtClean="0">
                <a:solidFill>
                  <a:schemeClr val="bg1"/>
                </a:solidFill>
                <a:latin typeface="+mj-ea"/>
              </a:rPr>
              <a:t>_</a:t>
            </a:r>
            <a:r>
              <a:rPr lang="ko-KR" altLang="en-US" sz="1500" b="1" dirty="0" smtClean="0">
                <a:solidFill>
                  <a:schemeClr val="bg1"/>
                </a:solidFill>
                <a:latin typeface="+mj-ea"/>
              </a:rPr>
              <a:t>친구추천</a:t>
            </a:r>
            <a:endParaRPr lang="ko-KR" altLang="en-US" sz="15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김은지\Desktop\URX 모바일\1. 로그인\1. 로그인.png"/>
          <p:cNvPicPr>
            <a:picLocks noChangeAspect="1" noChangeArrowheads="1"/>
          </p:cNvPicPr>
          <p:nvPr/>
        </p:nvPicPr>
        <p:blipFill>
          <a:blip r:embed="rId4" cstate="print"/>
          <a:srcRect t="50000" b="30000"/>
          <a:stretch>
            <a:fillRect/>
          </a:stretch>
        </p:blipFill>
        <p:spPr bwMode="auto">
          <a:xfrm>
            <a:off x="323528" y="4725144"/>
            <a:ext cx="1620181" cy="648072"/>
          </a:xfrm>
          <a:prstGeom prst="rect">
            <a:avLst/>
          </a:prstGeom>
          <a:noFill/>
        </p:spPr>
      </p:pic>
      <p:pic>
        <p:nvPicPr>
          <p:cNvPr id="17" name="Picture 10" descr="C:\Users\김은지\Desktop\URX 모바일\1. 로그인\1. 로그인.png"/>
          <p:cNvPicPr>
            <a:picLocks noChangeAspect="1" noChangeArrowheads="1"/>
          </p:cNvPicPr>
          <p:nvPr/>
        </p:nvPicPr>
        <p:blipFill>
          <a:blip r:embed="rId4" cstate="print"/>
          <a:srcRect t="50000" b="30000"/>
          <a:stretch>
            <a:fillRect/>
          </a:stretch>
        </p:blipFill>
        <p:spPr bwMode="auto">
          <a:xfrm>
            <a:off x="323528" y="4149080"/>
            <a:ext cx="1620181" cy="72008"/>
          </a:xfrm>
          <a:prstGeom prst="rect">
            <a:avLst/>
          </a:prstGeom>
          <a:noFill/>
        </p:spPr>
      </p:pic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7479" y="624810"/>
            <a:ext cx="1620180" cy="2592288"/>
          </a:xfrm>
          <a:prstGeom prst="rect">
            <a:avLst/>
          </a:prstGeom>
          <a:noFill/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6" y="611058"/>
            <a:ext cx="1620180" cy="259228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445986" y="356294"/>
            <a:ext cx="1350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FF0000"/>
                </a:solidFill>
              </a:rPr>
              <a:t>카카오톡</a:t>
            </a:r>
            <a:r>
              <a:rPr lang="ko-KR" altLang="en-US" sz="1000" dirty="0" smtClean="0">
                <a:solidFill>
                  <a:srgbClr val="FF0000"/>
                </a:solidFill>
              </a:rPr>
              <a:t> 미 설치 시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217" y="636260"/>
            <a:ext cx="1458162" cy="2592288"/>
          </a:xfrm>
          <a:prstGeom prst="rect">
            <a:avLst/>
          </a:prstGeom>
          <a:noFill/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665" y="3861048"/>
            <a:ext cx="1458162" cy="259228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372200" y="367277"/>
            <a:ext cx="2063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FF0000"/>
                </a:solidFill>
              </a:rPr>
              <a:t>카카오톡으로</a:t>
            </a:r>
            <a:r>
              <a:rPr lang="ko-KR" altLang="en-US" sz="1000" dirty="0" smtClean="0">
                <a:solidFill>
                  <a:srgbClr val="FF0000"/>
                </a:solidFill>
              </a:rPr>
              <a:t> 추천</a:t>
            </a:r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기본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소개글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3506986"/>
            <a:ext cx="2063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FF0000"/>
                </a:solidFill>
              </a:rPr>
              <a:t>카카오톡으로</a:t>
            </a:r>
            <a:r>
              <a:rPr lang="ko-KR" altLang="en-US" sz="1000" dirty="0" smtClean="0">
                <a:solidFill>
                  <a:srgbClr val="FF0000"/>
                </a:solidFill>
              </a:rPr>
              <a:t> 추천</a:t>
            </a:r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임의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소개글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9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7" y="675570"/>
            <a:ext cx="1620180" cy="259228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32656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altLang="ko-KR" sz="1500" b="1" dirty="0" smtClean="0">
                <a:solidFill>
                  <a:schemeClr val="bg1"/>
                </a:solidFill>
                <a:latin typeface="+mj-ea"/>
              </a:rPr>
              <a:t>3. </a:t>
            </a:r>
            <a:r>
              <a:rPr lang="ko-KR" altLang="en-US" sz="1500" b="1" dirty="0" err="1" smtClean="0">
                <a:solidFill>
                  <a:schemeClr val="bg1"/>
                </a:solidFill>
                <a:latin typeface="+mj-ea"/>
              </a:rPr>
              <a:t>앱</a:t>
            </a:r>
            <a:r>
              <a:rPr lang="ko-KR" altLang="en-US" sz="1500" b="1" dirty="0" smtClean="0">
                <a:solidFill>
                  <a:schemeClr val="bg1"/>
                </a:solidFill>
                <a:latin typeface="+mj-ea"/>
              </a:rPr>
              <a:t> 실행</a:t>
            </a:r>
            <a:r>
              <a:rPr lang="en-US" altLang="ko-KR" sz="1500" b="1" dirty="0" smtClean="0">
                <a:solidFill>
                  <a:schemeClr val="bg1"/>
                </a:solidFill>
                <a:latin typeface="+mj-ea"/>
              </a:rPr>
              <a:t>_</a:t>
            </a:r>
            <a:r>
              <a:rPr lang="ko-KR" altLang="en-US" sz="1500" b="1" dirty="0" smtClean="0">
                <a:solidFill>
                  <a:schemeClr val="bg1"/>
                </a:solidFill>
                <a:latin typeface="+mj-ea"/>
              </a:rPr>
              <a:t>설문 참여</a:t>
            </a:r>
            <a:endParaRPr lang="ko-KR" altLang="en-US" sz="15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김은지\Desktop\URX 모바일\1. 로그인\1. 로그인.png"/>
          <p:cNvPicPr>
            <a:picLocks noChangeAspect="1" noChangeArrowheads="1"/>
          </p:cNvPicPr>
          <p:nvPr/>
        </p:nvPicPr>
        <p:blipFill>
          <a:blip r:embed="rId4" cstate="print"/>
          <a:srcRect t="50000" b="30000"/>
          <a:stretch>
            <a:fillRect/>
          </a:stretch>
        </p:blipFill>
        <p:spPr bwMode="auto">
          <a:xfrm>
            <a:off x="323528" y="4725144"/>
            <a:ext cx="1620181" cy="648072"/>
          </a:xfrm>
          <a:prstGeom prst="rect">
            <a:avLst/>
          </a:prstGeom>
          <a:noFill/>
        </p:spPr>
      </p:pic>
      <p:pic>
        <p:nvPicPr>
          <p:cNvPr id="17" name="Picture 10" descr="C:\Users\김은지\Desktop\URX 모바일\1. 로그인\1. 로그인.png"/>
          <p:cNvPicPr>
            <a:picLocks noChangeAspect="1" noChangeArrowheads="1"/>
          </p:cNvPicPr>
          <p:nvPr/>
        </p:nvPicPr>
        <p:blipFill>
          <a:blip r:embed="rId4" cstate="print"/>
          <a:srcRect t="50000" b="30000"/>
          <a:stretch>
            <a:fillRect/>
          </a:stretch>
        </p:blipFill>
        <p:spPr bwMode="auto">
          <a:xfrm>
            <a:off x="323528" y="4149080"/>
            <a:ext cx="1620181" cy="72008"/>
          </a:xfrm>
          <a:prstGeom prst="rect">
            <a:avLst/>
          </a:prstGeom>
          <a:noFill/>
        </p:spPr>
      </p:pic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F118-91D4-485A-B6C7-3EC896ACEAF8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4561" y="650128"/>
            <a:ext cx="1620180" cy="2592288"/>
          </a:xfrm>
          <a:prstGeom prst="rect">
            <a:avLst/>
          </a:prstGeom>
          <a:noFill/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1876" y="639396"/>
            <a:ext cx="1620180" cy="2592288"/>
          </a:xfrm>
          <a:prstGeom prst="rect">
            <a:avLst/>
          </a:prstGeom>
          <a:noFill/>
        </p:spPr>
      </p:pic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682" y="650128"/>
            <a:ext cx="1620180" cy="2592288"/>
          </a:xfrm>
          <a:prstGeom prst="rect">
            <a:avLst/>
          </a:prstGeom>
          <a:noFill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7" y="3789040"/>
            <a:ext cx="1620180" cy="259228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12548" y="386694"/>
            <a:ext cx="12421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설문하다 종료 시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58276" y="385480"/>
            <a:ext cx="1417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프로필 설문 종료 후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5392" y="370742"/>
            <a:ext cx="8348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강제 종료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60232" y="370742"/>
            <a:ext cx="11555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일반 설문 참여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168</Words>
  <Application>Microsoft Office PowerPoint</Application>
  <PresentationFormat>화면 슬라이드 쇼(4:3)</PresentationFormat>
  <Paragraphs>54</Paragraphs>
  <Slides>9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URX 모바일 수정사항</vt:lpstr>
      <vt:lpstr>0. 설치</vt:lpstr>
      <vt:lpstr>1. 로그인</vt:lpstr>
      <vt:lpstr>1. 로그인_ID/PW 찾기</vt:lpstr>
      <vt:lpstr>2. 회원가입_1</vt:lpstr>
      <vt:lpstr>2. 회원가입_2</vt:lpstr>
      <vt:lpstr>3. 앱 실행_마일리지</vt:lpstr>
      <vt:lpstr>3. 앱 실행_친구추천</vt:lpstr>
      <vt:lpstr>3. 앱 실행_설문 참여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URX 모바일 실행</dc:title>
  <dc:creator>김은지</dc:creator>
  <cp:lastModifiedBy>user</cp:lastModifiedBy>
  <cp:revision>48</cp:revision>
  <dcterms:created xsi:type="dcterms:W3CDTF">2014-06-16T08:52:59Z</dcterms:created>
  <dcterms:modified xsi:type="dcterms:W3CDTF">2014-07-09T06:05:55Z</dcterms:modified>
</cp:coreProperties>
</file>