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89" r:id="rId3"/>
    <p:sldId id="258" r:id="rId4"/>
    <p:sldId id="259" r:id="rId5"/>
    <p:sldId id="260" r:id="rId6"/>
    <p:sldId id="261" r:id="rId7"/>
    <p:sldId id="263" r:id="rId8"/>
    <p:sldId id="267" r:id="rId9"/>
    <p:sldId id="268" r:id="rId10"/>
    <p:sldId id="269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8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>
      <p:cViewPr>
        <p:scale>
          <a:sx n="75" d="100"/>
          <a:sy n="75" d="100"/>
        </p:scale>
        <p:origin x="-1830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7535E-8E9E-4A1A-8978-125D4AE6BAD6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9983F-3DEF-4D5F-9317-88080FAD0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01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983F-3DEF-4D5F-9317-88080FAD09F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9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983F-3DEF-4D5F-9317-88080FAD09F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9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983F-3DEF-4D5F-9317-88080FAD09F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9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983F-3DEF-4D5F-9317-88080FAD09F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9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983F-3DEF-4D5F-9317-88080FAD09F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9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983F-3DEF-4D5F-9317-88080FAD09F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9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983F-3DEF-4D5F-9317-88080FAD09F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http://learnbranch.urigit.com/</a:t>
            </a:r>
          </a:p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983F-3DEF-4D5F-9317-88080FAD09F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43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983F-3DEF-4D5F-9317-88080FAD09F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9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983F-3DEF-4D5F-9317-88080FAD09F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9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983F-3DEF-4D5F-9317-88080FAD09F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9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983F-3DEF-4D5F-9317-88080FAD09F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9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983F-3DEF-4D5F-9317-88080FAD09F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983F-3DEF-4D5F-9317-88080FAD09F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9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983F-3DEF-4D5F-9317-88080FAD09F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2AE1-DA07-46D1-BD8B-D78FF884D7B2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E252-2667-4CB5-9CEC-A8EFA3859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7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2AE1-DA07-46D1-BD8B-D78FF884D7B2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E252-2667-4CB5-9CEC-A8EFA3859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2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2AE1-DA07-46D1-BD8B-D78FF884D7B2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E252-2667-4CB5-9CEC-A8EFA3859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45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2AE1-DA07-46D1-BD8B-D78FF884D7B2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E252-2667-4CB5-9CEC-A8EFA3859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4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2AE1-DA07-46D1-BD8B-D78FF884D7B2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E252-2667-4CB5-9CEC-A8EFA3859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65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2AE1-DA07-46D1-BD8B-D78FF884D7B2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E252-2667-4CB5-9CEC-A8EFA3859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2AE1-DA07-46D1-BD8B-D78FF884D7B2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E252-2667-4CB5-9CEC-A8EFA3859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7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2AE1-DA07-46D1-BD8B-D78FF884D7B2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E252-2667-4CB5-9CEC-A8EFA3859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55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2AE1-DA07-46D1-BD8B-D78FF884D7B2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E252-2667-4CB5-9CEC-A8EFA3859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0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2AE1-DA07-46D1-BD8B-D78FF884D7B2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E252-2667-4CB5-9CEC-A8EFA3859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9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2AE1-DA07-46D1-BD8B-D78FF884D7B2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E252-2667-4CB5-9CEC-A8EFA3859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76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B2AE1-DA07-46D1-BD8B-D78FF884D7B2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5E252-2667-4CB5-9CEC-A8EFA3859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0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rogerdudler.github.io/git-guide/index.ko.html" TargetMode="External"/><Relationship Id="rId7" Type="http://schemas.openxmlformats.org/officeDocument/2006/relationships/hyperlink" Target="http://git-scm.com/book/ko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arklodato.github.io/visual-git-guide/index-ko.html" TargetMode="External"/><Relationship Id="rId5" Type="http://schemas.openxmlformats.org/officeDocument/2006/relationships/hyperlink" Target="http://learnbranch.urigit.com/" TargetMode="External"/><Relationship Id="rId4" Type="http://schemas.openxmlformats.org/officeDocument/2006/relationships/hyperlink" Target="http://dogfeet.github.io/articles/2011/a-successful-git-branching-model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132855"/>
            <a:ext cx="4546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150" dirty="0" smtClean="0">
                <a:solidFill>
                  <a:srgbClr val="FF000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GIT </a:t>
            </a:r>
            <a:r>
              <a:rPr lang="en-US" altLang="ko-KR" sz="4800" spc="-150" dirty="0" smtClean="0">
                <a:solidFill>
                  <a:srgbClr val="FF000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&amp;&amp; GIT HUB</a:t>
            </a:r>
            <a:endParaRPr lang="ko-KR" altLang="en-US" sz="4800" spc="-150" dirty="0">
              <a:solidFill>
                <a:srgbClr val="FF0000">
                  <a:alpha val="6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6558" y="4137188"/>
            <a:ext cx="2358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err="1" smtClean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메트릭스</a:t>
            </a:r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인턴 </a:t>
            </a:r>
            <a:r>
              <a:rPr lang="ko-KR" altLang="en-US" sz="1600" spc="-150" dirty="0" err="1" smtClean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안계완</a:t>
            </a:r>
            <a:endParaRPr lang="en-US" altLang="ko-KR" sz="1600" spc="-150" dirty="0" smtClean="0">
              <a:solidFill>
                <a:schemeClr val="bg1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1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628" y="817548"/>
            <a:ext cx="13644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2700" spc="-150" dirty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기초</a:t>
            </a:r>
            <a:endParaRPr lang="ko-KR" altLang="en-US" sz="2700" spc="-150" dirty="0">
              <a:solidFill>
                <a:srgbClr val="FF5050">
                  <a:alpha val="6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36" y="1239436"/>
            <a:ext cx="391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GIT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저장소 만들기</a:t>
            </a:r>
            <a:endParaRPr lang="en-US" altLang="ko-KR" sz="2400" spc="-15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156" y="2038479"/>
            <a:ext cx="51189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기존 </a:t>
            </a:r>
            <a:r>
              <a:rPr lang="ko-KR" altLang="en-US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디렉토리를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저장소로 </a:t>
            </a:r>
            <a:r>
              <a:rPr lang="ko-KR" altLang="en-US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만드는것은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매우 쉽다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</a:p>
          <a:p>
            <a:pPr algn="just"/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추가하려는 </a:t>
            </a:r>
            <a:r>
              <a:rPr lang="ko-KR" altLang="en-US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디렉토리로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이동 후</a:t>
            </a:r>
            <a:r>
              <a:rPr lang="en-US" altLang="ko-KR" sz="1600" spc="-150" dirty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$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init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실행</a:t>
            </a:r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그 후 관리하려는 파일을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$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add &lt;filename&gt;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으로 추가 한</a:t>
            </a:r>
            <a:r>
              <a:rPr lang="ko-KR" altLang="en-US" sz="1600" spc="-150" dirty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</a:t>
            </a:r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또 저장소에 저장하기 위해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$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commit –m ‘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initail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project version’</a:t>
            </a:r>
          </a:p>
          <a:p>
            <a:pPr algn="just"/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을 통해 </a:t>
            </a:r>
            <a:r>
              <a:rPr lang="en-US" altLang="ko-KR" sz="1600" spc="-150" dirty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주석을 추가한 후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commit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한다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  <a:p>
            <a:pPr algn="just"/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기존 저장소를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Clone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하는 방법은 </a:t>
            </a:r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$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clone &lt;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url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 &lt;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directoryname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&gt;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을 이용하여 </a:t>
            </a:r>
            <a:r>
              <a:rPr lang="ko-KR" altLang="en-US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클론한다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</a:p>
          <a:p>
            <a:pPr algn="just"/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628" y="817548"/>
            <a:ext cx="13644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2700" spc="-150" dirty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기초</a:t>
            </a:r>
            <a:endParaRPr lang="ko-KR" altLang="en-US" sz="2700" spc="-150" dirty="0">
              <a:solidFill>
                <a:srgbClr val="FF5050">
                  <a:alpha val="6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36" y="1239436"/>
            <a:ext cx="391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수정하고 저장소에 저장하기</a:t>
            </a:r>
            <a:endParaRPr lang="en-US" altLang="ko-KR" sz="2400" spc="-15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59725" y="1635993"/>
            <a:ext cx="36724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기초 명령어</a:t>
            </a:r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상태확인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: $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status</a:t>
            </a:r>
          </a:p>
          <a:p>
            <a:pPr algn="just"/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파일 추가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: $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add &lt;filename&gt;</a:t>
            </a:r>
          </a:p>
          <a:p>
            <a:pPr algn="just"/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상태 비교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: $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diff [–cached](staged)</a:t>
            </a:r>
          </a:p>
          <a:p>
            <a:pPr algn="just"/>
            <a:r>
              <a:rPr lang="ko-KR" altLang="en-US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커밋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하기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: $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commit (-a : staged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생략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  <a:p>
            <a:pPr algn="just"/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삭제하기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: $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rm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&lt;filename&gt;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후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$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commit</a:t>
            </a:r>
          </a:p>
          <a:p>
            <a:pPr algn="just"/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파일이름변경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: $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mv &lt;from&gt; &lt;to&gt;</a:t>
            </a:r>
          </a:p>
          <a:p>
            <a:pPr algn="just"/>
            <a:r>
              <a:rPr lang="ko-KR" altLang="en-US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히스토리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조회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: $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log</a:t>
            </a:r>
          </a:p>
          <a:p>
            <a:pPr algn="just"/>
            <a:r>
              <a:rPr lang="ko-KR" altLang="en-US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커밋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수정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: $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commit –amend</a:t>
            </a: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2014-07-18 11;05;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2" y="2042234"/>
            <a:ext cx="4886493" cy="305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8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628" y="817548"/>
            <a:ext cx="30508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의 강력한 </a:t>
            </a:r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Branch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6836" y="1239436"/>
            <a:ext cx="391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Branch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란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156" y="2038479"/>
            <a:ext cx="51189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Branch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는 쉽게 생각하면 프로젝트를 진행하는 하나의 경로라고 생각하면 된다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처음 우리가 프로젝트 하나를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commit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하면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master branch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가 생긴다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이를 기준으로 개발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bugFix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등을 할 때 용도에 맞게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branch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를 하나 생성하여 처리한 후 다시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master branch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에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merge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나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rebase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하여 적용 시켜준다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이때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branch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는 각각의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history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를 가진다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36" y="1239436"/>
            <a:ext cx="7875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가장 보편적인 프로젝트 모델링 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주 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Branch : Develop branch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454320"/>
            <a:ext cx="4392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가장 기본적인 모델링으로써 서버에서 받아온 저장소를 배포버전이라고 생각하고 두고 사용한다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Develop branch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로 개발을 진행하다가 배포가 가능하다고 생각하였을 때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master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에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merge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하고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push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하여 적용한다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5628" y="817548"/>
            <a:ext cx="30508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의 강력한 </a:t>
            </a:r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Branch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139" y="1916832"/>
            <a:ext cx="241935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1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36" y="1239436"/>
            <a:ext cx="830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가장 보편적인 프로젝트 모델링 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보조 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Branch : Feature branch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454320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Feature branch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는 개발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branch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를 기준으로 세세한 분야를 개발할 때 사용 한다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특정 부분을 개발한 후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merge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를 할 때 옵션에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–no-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ff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를 주게 되면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merge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한 뒤에도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commit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한 부분이 사라지지 않는데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이는 버그가 생겼을 시 돌아갈 수 있는 부분을 남겨둔 것이다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실제 로는 빈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commit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이지만 매우 유용하게 사용 할 수 있다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5628" y="817548"/>
            <a:ext cx="30508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의 강력한 </a:t>
            </a:r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Branch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43" y="1820507"/>
            <a:ext cx="3892668" cy="348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8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36" y="1239436"/>
            <a:ext cx="830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가장 보편적인 프로젝트 모델링 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보조 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Branch : Release branch</a:t>
            </a: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5628" y="817548"/>
            <a:ext cx="30508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의 강력한 </a:t>
            </a:r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Branch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4652" y="1859340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실제 개발이 어느 정도 완료 된 후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master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에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merge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하여 배포하기 전 버전네임을 부여하는 의미를 가진다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개발이 동시다발적으로 일어나기 때문에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특정 부분이 먼저 개발되어 적용되어 진다면 먼저 배포하여야 하기 위해 사용하기도 하고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또 개발 없이 버그 수정을 위해 사용하는 버전이기도 하다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122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36" y="1239436"/>
            <a:ext cx="830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가장 보편적인 프로젝트 모델링 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보조 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Branch : Hotfix branch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454320"/>
            <a:ext cx="4392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Hotfix branch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는 치명적인 버그가 발생 하였을 때 지금 배포중인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branch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를 기준으로 생성하여 해결한 후 다시 배포하는 버전이다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 때 버그를 수정한 것은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develop branch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나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release branch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에도 같이 적용 해 주어야 한다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5628" y="817548"/>
            <a:ext cx="30508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의 강력한 </a:t>
            </a:r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Branch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88" y="1726749"/>
            <a:ext cx="292417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9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36" y="1239436"/>
            <a:ext cx="830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가장 보편적인 프로젝트 모델링 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최종 모습</a:t>
            </a:r>
            <a:endParaRPr lang="en-US" altLang="ko-KR" sz="2400" spc="-15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5628" y="817548"/>
            <a:ext cx="30508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의 강력한 </a:t>
            </a:r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Branch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91" y="1764477"/>
            <a:ext cx="329301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2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36" y="1239436"/>
            <a:ext cx="830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Remote Branch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421" y="2060848"/>
            <a:ext cx="43924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우리가 서버에서 저장소를 복제하여 사용하였다면 지금까지 한 작업들은 로컬에서만 적용되는 방법들이다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우리는 이를 다시 서버에 적용시켜야 할 필요가 있는데 이때 사용하는 명령어는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push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발행의 뜻을 가졌는데 말 그대로 저장소를 새로 적용하는 것이다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이를 역으로 이용하면</a:t>
            </a:r>
            <a:r>
              <a:rPr lang="en-US" altLang="ko-KR" sz="1600" spc="-150" dirty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push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하지 않으면 로컬에는 비공개적인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branch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가 존재할 수 있다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</a:p>
          <a:p>
            <a:pPr algn="just"/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반대로 받아오는 명령어는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pull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이다</a:t>
            </a:r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5628" y="817548"/>
            <a:ext cx="30508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의 강력한 </a:t>
            </a:r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275497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36" y="1239436"/>
            <a:ext cx="830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Merge? Rebase?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421" y="2060848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Rebase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는 합친다는 관점에서는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Merge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와 비슷하다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하지만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rebase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는 글자 그대로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base commit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을 바꾸는 것으로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rebase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를 하고 나면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commit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의 모양이 선형적이 된다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패치를 적용하거나 먼저 완성된 개발을 먼저 적용하고 싶을 때도 사용된다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</a:p>
          <a:p>
            <a:pPr algn="just"/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로컬에서 혼자 사용할 때는 문제가 없지만 만약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push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한 후 이것을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rebase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하여 다시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push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하게 되면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push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한 것을 받은 다른 동료가 작업을 다시 해야만 한다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따라서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push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한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commit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은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rebase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를 하지 </a:t>
            </a:r>
            <a:r>
              <a:rPr lang="ko-KR" altLang="en-US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않는것이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바람직하다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5628" y="817548"/>
            <a:ext cx="30508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의 강력한 </a:t>
            </a:r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1120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628" y="817548"/>
            <a:ext cx="15263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spc="-150" dirty="0" smtClean="0">
                <a:solidFill>
                  <a:srgbClr val="FF000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GIT </a:t>
            </a:r>
            <a:r>
              <a:rPr lang="ko-KR" altLang="en-US" sz="2700" spc="-150" dirty="0" smtClean="0">
                <a:solidFill>
                  <a:srgbClr val="FF000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이란</a:t>
            </a:r>
            <a:r>
              <a:rPr lang="en-US" altLang="ko-KR" sz="2700" spc="-150" dirty="0" smtClean="0">
                <a:solidFill>
                  <a:srgbClr val="FF000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ko-KR" altLang="en-US" sz="2700" spc="-150" dirty="0">
              <a:solidFill>
                <a:srgbClr val="FF0000">
                  <a:alpha val="6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36" y="1239436"/>
            <a:ext cx="351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분산 버전 관리 시스템</a:t>
            </a:r>
            <a:endParaRPr lang="en-US" altLang="ko-KR" sz="2400" spc="-15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156" y="2038479"/>
            <a:ext cx="351337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분산 버전 관리 시스템으로 간단히 말하면 하나의 프로젝트를 여러 개의 가지</a:t>
            </a:r>
            <a:r>
              <a:rPr lang="en-US" altLang="ko-KR" sz="1600" spc="-150" dirty="0" smtClean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(branch)</a:t>
            </a:r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를 만들어 여러 사람이 동시에 개발 할 수 있는 환경을 만들어 주는 시스템 입니다</a:t>
            </a:r>
            <a:r>
              <a:rPr lang="en-US" altLang="ko-KR" sz="1600" spc="-150" dirty="0" smtClean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이때 중앙 집중 버전 관리시스템</a:t>
            </a:r>
            <a:r>
              <a:rPr lang="en-US" altLang="ko-KR" sz="1600" spc="-150" dirty="0" smtClean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(CVS,SVN) </a:t>
            </a:r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과는 다르게 모든  클라이언트가 저장소 자체를 복사하여 서버가 문제가 생겨도 클라이언트 끼리 복원이 가능한 점이 있습니다</a:t>
            </a:r>
            <a:r>
              <a:rPr lang="en-US" altLang="ko-KR" sz="1600" spc="-150" dirty="0" smtClean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  <a:p>
            <a:pPr algn="just"/>
            <a:endParaRPr lang="en-US" altLang="ko-KR" sz="1600" spc="-15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5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36" y="1239436"/>
            <a:ext cx="830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프로토콜</a:t>
            </a:r>
            <a:endParaRPr lang="en-US" altLang="ko-KR" sz="2400" spc="-15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2421" y="2060848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서버의 프로토콜은 매우 다양하다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로컬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SSH, http/s, GIT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프로토콜</a:t>
            </a:r>
            <a:r>
              <a:rPr lang="en-US" altLang="ko-KR" sz="1600" spc="-150" dirty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등을 사용 할 수 있다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심지어 자기 서버에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서버를 설치하여 사용 할 수도 있다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하지만 우리는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서버를 제공하는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Hosted GIT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을 이용하는 방법만 다룰 예정이다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5628" y="817548"/>
            <a:ext cx="13644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GIT </a:t>
            </a:r>
            <a:r>
              <a:rPr lang="ko-KR" altLang="en-US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서버</a:t>
            </a:r>
            <a:endParaRPr lang="en-US" altLang="ko-KR" sz="2700" spc="-150" dirty="0" smtClean="0">
              <a:solidFill>
                <a:srgbClr val="FF5050">
                  <a:alpha val="6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34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36" y="1239436"/>
            <a:ext cx="830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GIT Hub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421" y="2060848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사용자 중심의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Hosted GIT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으로 누구나 사용 가능한 서버이다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자기 프로젝트를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open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하여 사용하면 무료이고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비공개 프로젝트를 진행할 경우 유료인 것이다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</a:p>
          <a:p>
            <a:pPr algn="just"/>
            <a:r>
              <a:rPr lang="en-US" altLang="ko-KR" sz="1600" dirty="0"/>
              <a:t>http://</a:t>
            </a:r>
            <a:r>
              <a:rPr lang="en-US" altLang="ko-KR" sz="1600" dirty="0" smtClean="0"/>
              <a:t>github.com/plans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을 방문하여 가입한 뒤 다음 페이지로 진행하자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5628" y="817548"/>
            <a:ext cx="17700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Hosted GIT</a:t>
            </a:r>
          </a:p>
        </p:txBody>
      </p:sp>
    </p:spTree>
    <p:extLst>
      <p:ext uri="{BB962C8B-B14F-4D97-AF65-F5344CB8AC3E}">
        <p14:creationId xmlns:p14="http://schemas.microsoft.com/office/powerpoint/2010/main" val="50970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36" y="1239436"/>
            <a:ext cx="830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GIT Hub – SSH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등록</a:t>
            </a:r>
            <a:endParaRPr lang="en-US" altLang="ko-KR" sz="2400" spc="-15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1916832"/>
            <a:ext cx="3291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가입 한 후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SSH key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를 등록한다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없다면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generate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하여  등록한 후 새로운 저장소를 만든다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이는 추후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 Hub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의 접속을 용이하게 해준다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5628" y="817548"/>
            <a:ext cx="17700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Hosted GIT</a:t>
            </a:r>
          </a:p>
        </p:txBody>
      </p:sp>
      <p:pic>
        <p:nvPicPr>
          <p:cNvPr id="6149" name="Picture 5" descr="C:\Users\user\Desktop\2014-07-18 14;07;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9" y="1954932"/>
            <a:ext cx="4618115" cy="29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36" y="1239436"/>
            <a:ext cx="830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GIT Hub – Repository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생</a:t>
            </a:r>
            <a:r>
              <a:rPr lang="ko-KR" altLang="en-US" sz="2400" spc="-15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성</a:t>
            </a:r>
            <a:endParaRPr lang="en-US" altLang="ko-KR" sz="2400" spc="-15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5628" y="817548"/>
            <a:ext cx="17700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Hosted GIT</a:t>
            </a:r>
          </a:p>
        </p:txBody>
      </p:sp>
      <p:pic>
        <p:nvPicPr>
          <p:cNvPr id="7170" name="Picture 2" descr="C:\Users\user\Desktop\2014-07-18 14;10;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9" y="1945308"/>
            <a:ext cx="6943173" cy="407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9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2780927"/>
            <a:ext cx="830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GIT Hub – Clone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한 뒤 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Push, Pull, Fork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까지</a:t>
            </a:r>
            <a:endParaRPr lang="en-US" altLang="ko-KR" sz="2400" spc="-15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5628" y="817548"/>
            <a:ext cx="17700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Hosted GIT</a:t>
            </a:r>
          </a:p>
        </p:txBody>
      </p:sp>
    </p:spTree>
    <p:extLst>
      <p:ext uri="{BB962C8B-B14F-4D97-AF65-F5344CB8AC3E}">
        <p14:creationId xmlns:p14="http://schemas.microsoft.com/office/powerpoint/2010/main" val="11101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7130" y="810423"/>
            <a:ext cx="830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spc="-15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참조 사이트</a:t>
            </a:r>
            <a:endParaRPr lang="en-US" altLang="ko-KR" sz="2400" spc="-15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2420" y="1484784"/>
            <a:ext cx="7954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  <a:hlinkClick r:id="rId3"/>
              </a:rPr>
              <a:t>http://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  <a:hlinkClick r:id="rId3"/>
              </a:rPr>
              <a:t>rogerdudler.github.io/git-guide/index.ko.html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- GIT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간편 안내서</a:t>
            </a:r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r>
              <a:rPr lang="en-US" altLang="ko-KR" sz="1600" spc="-150" dirty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  <a:hlinkClick r:id="rId4"/>
              </a:rPr>
              <a:t>http://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  <a:hlinkClick r:id="rId4"/>
              </a:rPr>
              <a:t>dogfeet.github.io/articles/2011/a-successful-git-branching-model.html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- GIT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작업 흐름</a:t>
            </a:r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r>
              <a:rPr lang="en-US" altLang="ko-KR" sz="1600" spc="-150" dirty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  <a:hlinkClick r:id="rId5"/>
              </a:rPr>
              <a:t>http://learnbranch.urigit.com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  <a:hlinkClick r:id="rId5"/>
              </a:rPr>
              <a:t>/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- GIT branch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배우기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(branch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를 가시적으로 볼 수 있음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  <a:p>
            <a:pPr algn="just"/>
            <a:r>
              <a:rPr lang="en-US" altLang="ko-KR" sz="1600" spc="-150" dirty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  <a:hlinkClick r:id="rId6"/>
              </a:rPr>
              <a:t>http://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  <a:hlinkClick r:id="rId6"/>
              </a:rPr>
              <a:t>marklodato.github.io/visual-git-guide/index-ko.html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- A Visual 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Giit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Guide</a:t>
            </a:r>
          </a:p>
          <a:p>
            <a:pPr algn="just"/>
            <a:r>
              <a:rPr lang="en-US" altLang="ko-KR" sz="1600" spc="-150" dirty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  <a:hlinkClick r:id="rId7"/>
              </a:rPr>
              <a:t>http://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  <a:hlinkClick r:id="rId7"/>
              </a:rPr>
              <a:t>git-scm.com/book/ko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- Pro 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(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안내 책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54469" y="1229073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628" y="817548"/>
            <a:ext cx="18437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의 장점</a:t>
            </a:r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ko-KR" altLang="en-US" sz="2700" spc="-150" dirty="0">
              <a:solidFill>
                <a:srgbClr val="FF5050">
                  <a:alpha val="6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36" y="1239436"/>
            <a:ext cx="351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빠른 처리속도</a:t>
            </a:r>
            <a:endParaRPr lang="en-US" altLang="ko-KR" sz="2400" spc="-15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63583" y="1701101"/>
            <a:ext cx="351337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은 저장소를 복제하여 사용하는 버전 관리 시스템 입니다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 전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CVS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나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SVN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에서는 파일의 변화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(delta)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만을 저장했었지만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GIT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에서는 파일 시스템의 스냅샷이라고 볼 수 있습니다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버전이 올라가면서 파일 들을 모두 저장하는 것이 아니라 변화가 없는 파일은 이전버전으로 링크만 걸어주고 변경된 파일만 새로운 버전에 저장되어 집니다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 크기가 매우 작아 빠른 처리가 가능해 집니다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2014-07-18 10;23;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2" y="1848778"/>
            <a:ext cx="4506243" cy="201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8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628" y="817548"/>
            <a:ext cx="18437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의 장점</a:t>
            </a:r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ko-KR" altLang="en-US" sz="2700" spc="-150" dirty="0">
              <a:solidFill>
                <a:srgbClr val="FF5050">
                  <a:alpha val="6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36" y="1239436"/>
            <a:ext cx="351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빠른 처리속도</a:t>
            </a:r>
            <a:endParaRPr lang="en-US" altLang="ko-KR" sz="2400" spc="-15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156" y="2038479"/>
            <a:ext cx="35133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또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에서는 모든 처리작업을 로컬에서 진행합니다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프로젝트의 </a:t>
            </a:r>
            <a:r>
              <a:rPr lang="ko-KR" altLang="en-US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히스토리를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조회할 때 서버 없이 조회해서 매우  빠른 속도를 보여줍니다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즉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오프라인 상태에서도 업무를 볼 수 있는 환경이 주어집니다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개발이 완료되었다고 느껴질 때 마지막에 서버에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push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해주기만 하면 됩니다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 </a:t>
            </a:r>
          </a:p>
          <a:p>
            <a:pPr algn="just"/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8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628" y="817548"/>
            <a:ext cx="18437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의 장점</a:t>
            </a:r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ko-KR" altLang="en-US" sz="2700" spc="-150" dirty="0">
              <a:solidFill>
                <a:srgbClr val="FF5050">
                  <a:alpha val="6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36" y="1239436"/>
            <a:ext cx="351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무결성</a:t>
            </a:r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안전성</a:t>
            </a:r>
            <a:endParaRPr lang="en-US" altLang="ko-KR" sz="2400" spc="-15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156" y="2038479"/>
            <a:ext cx="351337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은 모든 데이터들을 저장하기 전에 </a:t>
            </a:r>
            <a:r>
              <a:rPr lang="ko-KR" altLang="en-US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체크섬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또는 해시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를 구하여 사용한다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이는 파일이 변화가 생긴다면 </a:t>
            </a:r>
            <a:r>
              <a:rPr lang="ko-KR" altLang="en-US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체크섬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해시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가 변할 것이고 이를 프로젝트에 적용한다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  <a:p>
            <a:pPr algn="just"/>
            <a:r>
              <a:rPr lang="en-US" altLang="ko-KR" sz="1600" spc="-150" dirty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또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은 데이터를 추가하기만 한다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실제 파일이 삭제되고 변경되었어도 </a:t>
            </a:r>
            <a:r>
              <a:rPr lang="ko-KR" altLang="en-US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커밋을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한 후에 변경되었다면 언제든지 복구 할 수 있다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이는 프로젝트가 망가지던 말던 여러 가지 테스트를 해볼 수 있음을 뜻한다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  <a:p>
            <a:pPr algn="just"/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628" y="817548"/>
            <a:ext cx="26661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의 세가지 상태</a:t>
            </a:r>
            <a:endParaRPr lang="ko-KR" altLang="en-US" sz="2700" spc="-150" dirty="0">
              <a:solidFill>
                <a:srgbClr val="FF5050">
                  <a:alpha val="6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36" y="1239436"/>
            <a:ext cx="391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Committed, Modified, Staged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156" y="2038479"/>
            <a:ext cx="38228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은 파일을 세가지 상태로 관리한다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Committed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는 데이터가 로컬 데이터 베이스에 저장 되어있단 뜻이다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Committed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된 상태라면 추후 언제든지 복구가 가능한 시점을 말한다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  <a:p>
            <a:pPr algn="just"/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Modified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는 수정된 데이터를 아직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Commit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하지 않은 상태를 말한다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Staged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란 현재 수정한 파일을 곧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Commit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할 것이라고 표시한 상태를 말한다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</a:p>
          <a:p>
            <a:pPr algn="just"/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5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628" y="817548"/>
            <a:ext cx="26661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spc="-150" dirty="0" smtClean="0">
                <a:solidFill>
                  <a:srgbClr val="FF5050"/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2700" spc="-150" dirty="0" smtClean="0">
                <a:solidFill>
                  <a:srgbClr val="FF5050"/>
                </a:solidFill>
                <a:latin typeface="나눔고딕 ExtraBold" pitchFamily="50" charset="-127"/>
                <a:ea typeface="나눔고딕 ExtraBold" pitchFamily="50" charset="-127"/>
              </a:rPr>
              <a:t>의 세가지 상태</a:t>
            </a:r>
            <a:endParaRPr lang="ko-KR" altLang="en-US" sz="2700" spc="-150" dirty="0">
              <a:solidFill>
                <a:srgbClr val="FF5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36" y="1239436"/>
            <a:ext cx="391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Committed, Modified, Staged</a:t>
            </a: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user\Desktop\2014-07-18 10;37;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1" y="1837373"/>
            <a:ext cx="3701976" cy="346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932040" y="1325379"/>
            <a:ext cx="38228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은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개지 영역에서 실행 됩니다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데이터가 실제 저장되어있는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 Directory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는 외부 서버에서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Clone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해 오거나 특정 폴더에서 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init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을 실행하면 생성 됩니다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  <a:p>
            <a:pPr algn="just"/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Working </a:t>
            </a:r>
            <a:r>
              <a:rPr lang="en-US" altLang="ko-KR" sz="1600" spc="-150" dirty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Directory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는 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 Directory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에서 특정 버전을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Checkout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한 것입니다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Directory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에서 수정을 합니다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</a:p>
          <a:p>
            <a:pPr algn="just"/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수정을 마친 뒤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Staging area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로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Commit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할 것들을 추가한 뒤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Commit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하면 실제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 Directory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에 새로운 버전이 추가됩니다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3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628" y="817548"/>
            <a:ext cx="24368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2700" spc="-150" dirty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설치 및 설정</a:t>
            </a:r>
            <a:endParaRPr lang="ko-KR" altLang="en-US" sz="2700" spc="-150" dirty="0">
              <a:solidFill>
                <a:srgbClr val="FF5050">
                  <a:alpha val="6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36" y="1239436"/>
            <a:ext cx="391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Windows &amp; Linux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156" y="2038479"/>
            <a:ext cx="51189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Windows :  </a:t>
            </a:r>
            <a:r>
              <a:rPr lang="en-US" altLang="ko-KR" sz="1600" dirty="0" smtClean="0">
                <a:latin typeface="나눔고딕 ExtraBold" pitchFamily="50" charset="-127"/>
                <a:ea typeface="나눔고딕 ExtraBold" pitchFamily="50" charset="-127"/>
              </a:rPr>
              <a:t>http</a:t>
            </a:r>
            <a:r>
              <a:rPr lang="en-US" altLang="ko-KR" sz="1600" dirty="0">
                <a:latin typeface="나눔고딕 ExtraBold" pitchFamily="50" charset="-127"/>
                <a:ea typeface="나눔고딕 ExtraBold" pitchFamily="50" charset="-127"/>
              </a:rPr>
              <a:t>://msysgit.github.com/</a:t>
            </a:r>
            <a:endParaRPr lang="en-US" altLang="ko-KR" sz="1600" spc="-15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Linux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소스코드</a:t>
            </a:r>
            <a:r>
              <a:rPr lang="en-US" altLang="ko-KR" sz="1600" spc="-150" dirty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설치</a:t>
            </a:r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필수 라이브러리</a:t>
            </a:r>
            <a:r>
              <a:rPr lang="en-US" altLang="ko-KR" sz="1600" spc="-150" dirty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설치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</a:p>
          <a:p>
            <a:pPr algn="just"/>
            <a:r>
              <a:rPr lang="en-US" altLang="ko-KR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$yum install –y curl-</a:t>
            </a:r>
            <a:r>
              <a:rPr lang="en-US" altLang="ko-KR" sz="1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devel</a:t>
            </a:r>
            <a:r>
              <a:rPr lang="en-US" altLang="ko-KR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expat-</a:t>
            </a:r>
            <a:r>
              <a:rPr lang="en-US" altLang="ko-KR" sz="1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devel</a:t>
            </a:r>
            <a:r>
              <a:rPr lang="en-US" altLang="ko-KR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gettext-devel</a:t>
            </a:r>
            <a:r>
              <a:rPr lang="en-US" altLang="ko-KR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\</a:t>
            </a:r>
          </a:p>
          <a:p>
            <a:pPr algn="just"/>
            <a:r>
              <a:rPr lang="en-US" altLang="ko-KR" sz="1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openssl</a:t>
            </a:r>
            <a:r>
              <a:rPr lang="en-US" altLang="ko-KR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—</a:t>
            </a:r>
            <a:r>
              <a:rPr lang="en-US" altLang="ko-KR" sz="1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devel</a:t>
            </a:r>
            <a:r>
              <a:rPr lang="en-US" altLang="ko-KR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zlib-devel</a:t>
            </a:r>
            <a:endParaRPr lang="en-US" altLang="ko-KR" sz="1600" spc="-15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r>
              <a:rPr lang="ko-KR" altLang="en-US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라이브러리 설치 후 </a:t>
            </a:r>
            <a:r>
              <a:rPr lang="en-US" altLang="ko-KR" sz="1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의 최신 스냅샷을 가져옴</a:t>
            </a:r>
            <a:r>
              <a:rPr lang="en-US" altLang="ko-KR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  <a:p>
            <a:pPr algn="just"/>
            <a:r>
              <a:rPr lang="en-US" altLang="ko-KR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http://git-scm.com/download</a:t>
            </a:r>
          </a:p>
          <a:p>
            <a:pPr algn="just"/>
            <a:r>
              <a:rPr lang="en-US" altLang="ko-KR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$tar –</a:t>
            </a:r>
            <a:r>
              <a:rPr lang="en-US" altLang="ko-KR" sz="1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zxf</a:t>
            </a:r>
            <a:r>
              <a:rPr lang="en-US" altLang="ko-KR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git-1.7.2.2.tar.gz</a:t>
            </a:r>
          </a:p>
          <a:p>
            <a:pPr algn="just"/>
            <a:r>
              <a:rPr lang="en-US" altLang="ko-KR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$cd git-1.7.2.2</a:t>
            </a:r>
          </a:p>
          <a:p>
            <a:pPr algn="just"/>
            <a:r>
              <a:rPr lang="en-US" altLang="ko-KR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$make prefix=/</a:t>
            </a:r>
            <a:r>
              <a:rPr lang="en-US" altLang="ko-KR" sz="1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usr</a:t>
            </a:r>
            <a:r>
              <a:rPr lang="en-US" altLang="ko-KR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/local all</a:t>
            </a:r>
          </a:p>
          <a:p>
            <a:pPr algn="just"/>
            <a:r>
              <a:rPr lang="en-US" altLang="ko-KR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$make prefix=/</a:t>
            </a:r>
            <a:r>
              <a:rPr lang="en-US" altLang="ko-KR" sz="1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usr</a:t>
            </a:r>
            <a:r>
              <a:rPr lang="en-US" altLang="ko-KR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/local install</a:t>
            </a:r>
          </a:p>
          <a:p>
            <a:pPr algn="just"/>
            <a:r>
              <a:rPr lang="ko-KR" altLang="en-US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설치한 다음에는 자유롭게 </a:t>
            </a:r>
            <a:r>
              <a:rPr lang="en-US" altLang="ko-KR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소스코드 수정 가능하다</a:t>
            </a:r>
            <a:r>
              <a:rPr lang="en-US" altLang="ko-KR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</a:p>
          <a:p>
            <a:pPr algn="just"/>
            <a:r>
              <a:rPr lang="en-US" altLang="ko-KR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$</a:t>
            </a:r>
            <a:r>
              <a:rPr lang="en-US" altLang="ko-KR" sz="1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en-US" altLang="ko-KR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clone git://git.kernel.org/pub/scm/git/git.git</a:t>
            </a:r>
            <a:endParaRPr lang="en-US" altLang="ko-KR" sz="1600" spc="-15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r>
              <a:rPr lang="ko-KR" altLang="en-US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 설치</a:t>
            </a:r>
            <a:r>
              <a:rPr lang="en-US" altLang="ko-KR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: $yum install </a:t>
            </a:r>
            <a:r>
              <a:rPr lang="en-US" altLang="ko-KR" sz="1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en-US" altLang="ko-KR" sz="1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-core</a:t>
            </a: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4469" y="764704"/>
            <a:ext cx="3456384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628" y="817548"/>
            <a:ext cx="24368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ko-KR" altLang="en-US" sz="2700" spc="-150" dirty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700" spc="-150" dirty="0" smtClean="0">
                <a:solidFill>
                  <a:srgbClr val="FF5050">
                    <a:alpha val="6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설치 및 설정</a:t>
            </a:r>
            <a:endParaRPr lang="ko-KR" altLang="en-US" sz="2700" spc="-150" dirty="0">
              <a:solidFill>
                <a:srgbClr val="FF5050">
                  <a:alpha val="6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36" y="1239436"/>
            <a:ext cx="391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Windows &amp; Linux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156" y="2038479"/>
            <a:ext cx="51189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사용자 설정</a:t>
            </a:r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$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config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–global user.name “name”</a:t>
            </a:r>
          </a:p>
          <a:p>
            <a:pPr algn="just"/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$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config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–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gloval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user.emael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exam@example.com</a:t>
            </a:r>
          </a:p>
          <a:p>
            <a:pPr algn="just"/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 Editor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설정</a:t>
            </a:r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$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config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—global 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core.editor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emacs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(vim)</a:t>
            </a:r>
          </a:p>
          <a:p>
            <a:pPr algn="just"/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 merge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시 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diff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도구 </a:t>
            </a:r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설정</a:t>
            </a:r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$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config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–global 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merge.tool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vimdiff</a:t>
            </a:r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r>
              <a:rPr lang="ko-KR" altLang="en-US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현재 설정 확인</a:t>
            </a:r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Git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spc="-150" dirty="0" err="1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config</a:t>
            </a:r>
            <a:r>
              <a:rPr lang="en-US" altLang="ko-KR" sz="1600" spc="-150" dirty="0" smtClean="0">
                <a:solidFill>
                  <a:schemeClr val="bg1">
                    <a:alpha val="6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--list</a:t>
            </a:r>
          </a:p>
          <a:p>
            <a:pPr algn="just"/>
            <a:endParaRPr lang="en-US" altLang="ko-KR" sz="1600" spc="-150" dirty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just"/>
            <a:endParaRPr lang="en-US" altLang="ko-KR" sz="1600" spc="-150" dirty="0" smtClean="0">
              <a:solidFill>
                <a:schemeClr val="bg1">
                  <a:alpha val="6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754469" y="5789257"/>
            <a:ext cx="217131" cy="187182"/>
          </a:xfrm>
          <a:prstGeom prst="triangle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899592" y="5789257"/>
            <a:ext cx="217131" cy="187182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1043608" y="5789257"/>
            <a:ext cx="217131" cy="18718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5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4469" y="6021288"/>
            <a:ext cx="3456384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20272" y="4155057"/>
            <a:ext cx="2123728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10853" y="4155058"/>
            <a:ext cx="2809419" cy="186623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3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1375</Words>
  <Application>Microsoft Office PowerPoint</Application>
  <PresentationFormat>화면 슬라이드 쇼(4:3)</PresentationFormat>
  <Paragraphs>178</Paragraphs>
  <Slides>25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canonnam</dc:creator>
  <cp:lastModifiedBy>user</cp:lastModifiedBy>
  <cp:revision>58</cp:revision>
  <dcterms:created xsi:type="dcterms:W3CDTF">2014-04-18T08:50:09Z</dcterms:created>
  <dcterms:modified xsi:type="dcterms:W3CDTF">2014-07-25T06:54:19Z</dcterms:modified>
</cp:coreProperties>
</file>