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3646426"/>
            <a:ext cx="9144000" cy="1655762"/>
          </a:xfrm>
        </p:spPr>
        <p:txBody>
          <a:bodyPr/>
          <a:lstStyle/>
          <a:p>
            <a:r>
              <a:rPr lang="en-GB" dirty="0"/>
              <a:t>Model evaluation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9120B252-B567-924E-0806-0F034A79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Variable Importance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939EDFC8-7C83-8D9D-212C-D701C034B3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A433A0A4-0711-157C-4769-0DB60E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00" b="1" dirty="0"/>
              <a:t>Insights:</a:t>
            </a:r>
          </a:p>
          <a:p>
            <a:r>
              <a:rPr lang="en-US" sz="1200" b="1" dirty="0"/>
              <a:t>Purchase lead </a:t>
            </a:r>
            <a:r>
              <a:rPr lang="en-US" sz="1200" dirty="0"/>
              <a:t>is the most influential feature, indicating its strong impact on predicting customer bookings.</a:t>
            </a:r>
          </a:p>
          <a:p>
            <a:r>
              <a:rPr lang="en-US" sz="1200" b="1" dirty="0"/>
              <a:t>Length of stay </a:t>
            </a:r>
            <a:r>
              <a:rPr lang="en-US" sz="1200" dirty="0"/>
              <a:t>and </a:t>
            </a:r>
            <a:r>
              <a:rPr lang="en-US" sz="1200" b="1" dirty="0"/>
              <a:t>Flight Hours</a:t>
            </a:r>
            <a:r>
              <a:rPr lang="en-US" sz="1200" dirty="0"/>
              <a:t> also contribute significantly to the model’s predictive power.</a:t>
            </a:r>
          </a:p>
          <a:p>
            <a:r>
              <a:rPr lang="en-US" sz="1200" dirty="0"/>
              <a:t>Features related to booking origin (</a:t>
            </a:r>
            <a:r>
              <a:rPr lang="en-US" sz="1200" b="1" dirty="0"/>
              <a:t>Australia</a:t>
            </a:r>
            <a:r>
              <a:rPr lang="en-US" sz="1200" dirty="0"/>
              <a:t> and </a:t>
            </a:r>
            <a:r>
              <a:rPr lang="en-US" sz="1200" b="1" dirty="0"/>
              <a:t>Malaysia</a:t>
            </a:r>
            <a:r>
              <a:rPr lang="en-US" sz="1200" dirty="0"/>
              <a:t>) show notable importance.</a:t>
            </a:r>
          </a:p>
          <a:p>
            <a:r>
              <a:rPr lang="en-US" sz="1200" b="1" dirty="0"/>
              <a:t>Wants In-Flight Meals</a:t>
            </a:r>
            <a:r>
              <a:rPr lang="en-US" sz="1200" dirty="0"/>
              <a:t>, </a:t>
            </a:r>
            <a:r>
              <a:rPr lang="en-US" sz="1200" b="1" dirty="0"/>
              <a:t>Wants Extra baggage</a:t>
            </a:r>
            <a:r>
              <a:rPr lang="en-US" sz="1200" dirty="0"/>
              <a:t>, and </a:t>
            </a:r>
            <a:r>
              <a:rPr lang="en-US" sz="1200" b="1" dirty="0"/>
              <a:t>Wants Preferred Seat </a:t>
            </a:r>
            <a:r>
              <a:rPr lang="en-US" sz="1200" dirty="0"/>
              <a:t>have a moderate impact.</a:t>
            </a:r>
          </a:p>
          <a:p>
            <a:pPr marL="0" indent="0">
              <a:buNone/>
            </a:pPr>
            <a:r>
              <a:rPr lang="en-US" sz="1200" b="1" dirty="0"/>
              <a:t>Model evaluation:</a:t>
            </a:r>
          </a:p>
          <a:p>
            <a:r>
              <a:rPr lang="en-GB" sz="1200" b="0" i="0" dirty="0">
                <a:effectLst/>
              </a:rPr>
              <a:t>Before balancing class weights, the model exhibited imbalanced performance, with a lower recall of 0.11 for positive instances (class 1). After balancing weights, the model showed a substantial improvement, achieving perfect recall (1.00) for both classes, indicating enhanced generalization and mitigated biases from class imbalances.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Findings</vt:lpstr>
      <vt:lpstr>Variable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DANIEL AKINBANKOLE</cp:lastModifiedBy>
  <cp:revision>4</cp:revision>
  <dcterms:created xsi:type="dcterms:W3CDTF">2022-12-06T11:13:27Z</dcterms:created>
  <dcterms:modified xsi:type="dcterms:W3CDTF">2024-03-02T14:43:31Z</dcterms:modified>
</cp:coreProperties>
</file>