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5" r:id="rId4"/>
    <p:sldId id="267" r:id="rId5"/>
    <p:sldId id="264" r:id="rId6"/>
    <p:sldId id="258" r:id="rId7"/>
    <p:sldId id="266" r:id="rId8"/>
    <p:sldId id="260" r:id="rId9"/>
    <p:sldId id="261" r:id="rId10"/>
    <p:sldId id="268" r:id="rId11"/>
    <p:sldId id="262"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64" d="100"/>
          <a:sy n="64" d="100"/>
        </p:scale>
        <p:origin x="40" y="16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82DB13-24CF-4DD1-B404-861FDC5196BB}"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26D42C54-1F5C-4911-A087-5646D2EC7BC6}">
      <dgm:prSet/>
      <dgm:spPr/>
      <dgm:t>
        <a:bodyPr/>
        <a:lstStyle/>
        <a:p>
          <a:r>
            <a:rPr lang="en-US" dirty="0"/>
            <a:t>Dynamic list for the latest song sections where songs update automatically.</a:t>
          </a:r>
        </a:p>
      </dgm:t>
    </dgm:pt>
    <dgm:pt modelId="{02A768EB-4EE3-4661-B4A9-C896CB41B96F}" type="parTrans" cxnId="{74AFAD8D-1857-41EE-9AEE-18782849FDB3}">
      <dgm:prSet/>
      <dgm:spPr/>
      <dgm:t>
        <a:bodyPr/>
        <a:lstStyle/>
        <a:p>
          <a:endParaRPr lang="en-US"/>
        </a:p>
      </dgm:t>
    </dgm:pt>
    <dgm:pt modelId="{2F1A511A-9F84-4E00-A59E-F87E8BAB7955}" type="sibTrans" cxnId="{74AFAD8D-1857-41EE-9AEE-18782849FDB3}">
      <dgm:prSet/>
      <dgm:spPr/>
      <dgm:t>
        <a:bodyPr/>
        <a:lstStyle/>
        <a:p>
          <a:endParaRPr lang="en-US"/>
        </a:p>
      </dgm:t>
    </dgm:pt>
    <dgm:pt modelId="{E70AEB1A-4CA0-43E8-B1E2-4D75BF13D41F}">
      <dgm:prSet/>
      <dgm:spPr/>
      <dgm:t>
        <a:bodyPr/>
        <a:lstStyle/>
        <a:p>
          <a:r>
            <a:rPr lang="en-US"/>
            <a:t>Upgrade and promotional plans to further gain revenue. Ads on the website or $1/m subscription for those who do not want ads ?</a:t>
          </a:r>
        </a:p>
      </dgm:t>
    </dgm:pt>
    <dgm:pt modelId="{5ACF03D9-D901-43CA-B000-F224593D838C}" type="parTrans" cxnId="{85EE5516-2ED9-4DD2-827A-C05169EEA8F1}">
      <dgm:prSet/>
      <dgm:spPr/>
      <dgm:t>
        <a:bodyPr/>
        <a:lstStyle/>
        <a:p>
          <a:endParaRPr lang="en-US"/>
        </a:p>
      </dgm:t>
    </dgm:pt>
    <dgm:pt modelId="{0AE3F3F8-ECC2-49FF-B694-27AE18ED82E7}" type="sibTrans" cxnId="{85EE5516-2ED9-4DD2-827A-C05169EEA8F1}">
      <dgm:prSet/>
      <dgm:spPr/>
      <dgm:t>
        <a:bodyPr/>
        <a:lstStyle/>
        <a:p>
          <a:endParaRPr lang="en-US"/>
        </a:p>
      </dgm:t>
    </dgm:pt>
    <dgm:pt modelId="{683DCB27-95DE-4352-95CC-2AFA6B9BB71A}">
      <dgm:prSet/>
      <dgm:spPr/>
      <dgm:t>
        <a:bodyPr/>
        <a:lstStyle/>
        <a:p>
          <a:r>
            <a:rPr lang="en-US"/>
            <a:t>Allow users to create lo-fi pages of their own on the website with all their lo-fi uploads or favorite songs. </a:t>
          </a:r>
        </a:p>
      </dgm:t>
    </dgm:pt>
    <dgm:pt modelId="{20E8A352-AE98-447E-AF1D-A7A2747ACEA9}" type="parTrans" cxnId="{B397982D-E6DB-48A1-8E40-53DB0F640D7D}">
      <dgm:prSet/>
      <dgm:spPr/>
      <dgm:t>
        <a:bodyPr/>
        <a:lstStyle/>
        <a:p>
          <a:endParaRPr lang="en-US"/>
        </a:p>
      </dgm:t>
    </dgm:pt>
    <dgm:pt modelId="{B69A42D1-5D58-4DB6-9AC3-A5E31DB4BE00}" type="sibTrans" cxnId="{B397982D-E6DB-48A1-8E40-53DB0F640D7D}">
      <dgm:prSet/>
      <dgm:spPr/>
      <dgm:t>
        <a:bodyPr/>
        <a:lstStyle/>
        <a:p>
          <a:endParaRPr lang="en-US"/>
        </a:p>
      </dgm:t>
    </dgm:pt>
    <dgm:pt modelId="{9CB36072-AE67-45ED-B3B7-AE8169830FFE}">
      <dgm:prSet/>
      <dgm:spPr/>
      <dgm:t>
        <a:bodyPr/>
        <a:lstStyle/>
        <a:p>
          <a:r>
            <a:rPr lang="en-US"/>
            <a:t>Improving security and speed.</a:t>
          </a:r>
        </a:p>
      </dgm:t>
    </dgm:pt>
    <dgm:pt modelId="{5AB01A6C-7BF5-4F4F-A5D2-A55345D16E74}" type="parTrans" cxnId="{21C3FA6C-E8A3-4DCB-B3E0-785AC7889D34}">
      <dgm:prSet/>
      <dgm:spPr/>
      <dgm:t>
        <a:bodyPr/>
        <a:lstStyle/>
        <a:p>
          <a:endParaRPr lang="en-US"/>
        </a:p>
      </dgm:t>
    </dgm:pt>
    <dgm:pt modelId="{7C390C3E-13A5-4260-9DB9-7E5ACD7C2CAB}" type="sibTrans" cxnId="{21C3FA6C-E8A3-4DCB-B3E0-785AC7889D34}">
      <dgm:prSet/>
      <dgm:spPr/>
      <dgm:t>
        <a:bodyPr/>
        <a:lstStyle/>
        <a:p>
          <a:endParaRPr lang="en-US"/>
        </a:p>
      </dgm:t>
    </dgm:pt>
    <dgm:pt modelId="{B715F8CD-B6E8-46A1-AC6F-42DBC9773CCD}" type="pres">
      <dgm:prSet presAssocID="{C882DB13-24CF-4DD1-B404-861FDC5196BB}" presName="vert0" presStyleCnt="0">
        <dgm:presLayoutVars>
          <dgm:dir/>
          <dgm:animOne val="branch"/>
          <dgm:animLvl val="lvl"/>
        </dgm:presLayoutVars>
      </dgm:prSet>
      <dgm:spPr/>
    </dgm:pt>
    <dgm:pt modelId="{9B58D405-A367-40BB-AACC-0C56C4B248AF}" type="pres">
      <dgm:prSet presAssocID="{26D42C54-1F5C-4911-A087-5646D2EC7BC6}" presName="thickLine" presStyleLbl="alignNode1" presStyleIdx="0" presStyleCnt="4"/>
      <dgm:spPr/>
    </dgm:pt>
    <dgm:pt modelId="{94B975DA-573F-4106-97A1-491C1243D1B9}" type="pres">
      <dgm:prSet presAssocID="{26D42C54-1F5C-4911-A087-5646D2EC7BC6}" presName="horz1" presStyleCnt="0"/>
      <dgm:spPr/>
    </dgm:pt>
    <dgm:pt modelId="{8A95FBDD-D919-44BD-A725-856564BC6475}" type="pres">
      <dgm:prSet presAssocID="{26D42C54-1F5C-4911-A087-5646D2EC7BC6}" presName="tx1" presStyleLbl="revTx" presStyleIdx="0" presStyleCnt="4"/>
      <dgm:spPr/>
    </dgm:pt>
    <dgm:pt modelId="{F620D922-205A-4632-B4B7-5F5E722AB125}" type="pres">
      <dgm:prSet presAssocID="{26D42C54-1F5C-4911-A087-5646D2EC7BC6}" presName="vert1" presStyleCnt="0"/>
      <dgm:spPr/>
    </dgm:pt>
    <dgm:pt modelId="{6011A2CD-BB60-4173-BA24-BC296C958F4B}" type="pres">
      <dgm:prSet presAssocID="{E70AEB1A-4CA0-43E8-B1E2-4D75BF13D41F}" presName="thickLine" presStyleLbl="alignNode1" presStyleIdx="1" presStyleCnt="4"/>
      <dgm:spPr/>
    </dgm:pt>
    <dgm:pt modelId="{54CE421C-28A4-4795-83BA-3DD9187FE724}" type="pres">
      <dgm:prSet presAssocID="{E70AEB1A-4CA0-43E8-B1E2-4D75BF13D41F}" presName="horz1" presStyleCnt="0"/>
      <dgm:spPr/>
    </dgm:pt>
    <dgm:pt modelId="{1EBDAEE2-FA0A-425B-BCFC-69D1330509E9}" type="pres">
      <dgm:prSet presAssocID="{E70AEB1A-4CA0-43E8-B1E2-4D75BF13D41F}" presName="tx1" presStyleLbl="revTx" presStyleIdx="1" presStyleCnt="4"/>
      <dgm:spPr/>
    </dgm:pt>
    <dgm:pt modelId="{1079EC0F-23A7-469B-8BFA-ECC7766DE3CF}" type="pres">
      <dgm:prSet presAssocID="{E70AEB1A-4CA0-43E8-B1E2-4D75BF13D41F}" presName="vert1" presStyleCnt="0"/>
      <dgm:spPr/>
    </dgm:pt>
    <dgm:pt modelId="{73B99D8A-CF44-44EB-A609-EF894418694A}" type="pres">
      <dgm:prSet presAssocID="{683DCB27-95DE-4352-95CC-2AFA6B9BB71A}" presName="thickLine" presStyleLbl="alignNode1" presStyleIdx="2" presStyleCnt="4"/>
      <dgm:spPr/>
    </dgm:pt>
    <dgm:pt modelId="{9EFAC5FF-0076-459C-8D87-2B3401B6FA0A}" type="pres">
      <dgm:prSet presAssocID="{683DCB27-95DE-4352-95CC-2AFA6B9BB71A}" presName="horz1" presStyleCnt="0"/>
      <dgm:spPr/>
    </dgm:pt>
    <dgm:pt modelId="{B333B81A-9947-41B9-9FD5-F48324E7E5B5}" type="pres">
      <dgm:prSet presAssocID="{683DCB27-95DE-4352-95CC-2AFA6B9BB71A}" presName="tx1" presStyleLbl="revTx" presStyleIdx="2" presStyleCnt="4"/>
      <dgm:spPr/>
    </dgm:pt>
    <dgm:pt modelId="{CDAED694-DAD6-441F-89B5-B87DF02C6019}" type="pres">
      <dgm:prSet presAssocID="{683DCB27-95DE-4352-95CC-2AFA6B9BB71A}" presName="vert1" presStyleCnt="0"/>
      <dgm:spPr/>
    </dgm:pt>
    <dgm:pt modelId="{AFE3E2B6-1E63-4293-8BA1-2D25E7837B4D}" type="pres">
      <dgm:prSet presAssocID="{9CB36072-AE67-45ED-B3B7-AE8169830FFE}" presName="thickLine" presStyleLbl="alignNode1" presStyleIdx="3" presStyleCnt="4"/>
      <dgm:spPr/>
    </dgm:pt>
    <dgm:pt modelId="{A7E23B43-B6C8-4D39-AF12-15D0FE8646B3}" type="pres">
      <dgm:prSet presAssocID="{9CB36072-AE67-45ED-B3B7-AE8169830FFE}" presName="horz1" presStyleCnt="0"/>
      <dgm:spPr/>
    </dgm:pt>
    <dgm:pt modelId="{D899145E-BDD0-4AE3-962B-AD4FFE08EDF1}" type="pres">
      <dgm:prSet presAssocID="{9CB36072-AE67-45ED-B3B7-AE8169830FFE}" presName="tx1" presStyleLbl="revTx" presStyleIdx="3" presStyleCnt="4"/>
      <dgm:spPr/>
    </dgm:pt>
    <dgm:pt modelId="{CD322F2C-FCCD-47E4-8523-2F8C1769617B}" type="pres">
      <dgm:prSet presAssocID="{9CB36072-AE67-45ED-B3B7-AE8169830FFE}" presName="vert1" presStyleCnt="0"/>
      <dgm:spPr/>
    </dgm:pt>
  </dgm:ptLst>
  <dgm:cxnLst>
    <dgm:cxn modelId="{85EE5516-2ED9-4DD2-827A-C05169EEA8F1}" srcId="{C882DB13-24CF-4DD1-B404-861FDC5196BB}" destId="{E70AEB1A-4CA0-43E8-B1E2-4D75BF13D41F}" srcOrd="1" destOrd="0" parTransId="{5ACF03D9-D901-43CA-B000-F224593D838C}" sibTransId="{0AE3F3F8-ECC2-49FF-B694-27AE18ED82E7}"/>
    <dgm:cxn modelId="{B397982D-E6DB-48A1-8E40-53DB0F640D7D}" srcId="{C882DB13-24CF-4DD1-B404-861FDC5196BB}" destId="{683DCB27-95DE-4352-95CC-2AFA6B9BB71A}" srcOrd="2" destOrd="0" parTransId="{20E8A352-AE98-447E-AF1D-A7A2747ACEA9}" sibTransId="{B69A42D1-5D58-4DB6-9AC3-A5E31DB4BE00}"/>
    <dgm:cxn modelId="{6B237A47-3EF1-4B83-B3A4-D442B0CF6285}" type="presOf" srcId="{26D42C54-1F5C-4911-A087-5646D2EC7BC6}" destId="{8A95FBDD-D919-44BD-A725-856564BC6475}" srcOrd="0" destOrd="0" presId="urn:microsoft.com/office/officeart/2008/layout/LinedList"/>
    <dgm:cxn modelId="{21C3FA6C-E8A3-4DCB-B3E0-785AC7889D34}" srcId="{C882DB13-24CF-4DD1-B404-861FDC5196BB}" destId="{9CB36072-AE67-45ED-B3B7-AE8169830FFE}" srcOrd="3" destOrd="0" parTransId="{5AB01A6C-7BF5-4F4F-A5D2-A55345D16E74}" sibTransId="{7C390C3E-13A5-4260-9DB9-7E5ACD7C2CAB}"/>
    <dgm:cxn modelId="{690AB94D-3508-4FF1-AB95-EEA016AC9572}" type="presOf" srcId="{9CB36072-AE67-45ED-B3B7-AE8169830FFE}" destId="{D899145E-BDD0-4AE3-962B-AD4FFE08EDF1}" srcOrd="0" destOrd="0" presId="urn:microsoft.com/office/officeart/2008/layout/LinedList"/>
    <dgm:cxn modelId="{A75A1073-1565-4F7B-98E0-D586013F7A66}" type="presOf" srcId="{E70AEB1A-4CA0-43E8-B1E2-4D75BF13D41F}" destId="{1EBDAEE2-FA0A-425B-BCFC-69D1330509E9}" srcOrd="0" destOrd="0" presId="urn:microsoft.com/office/officeart/2008/layout/LinedList"/>
    <dgm:cxn modelId="{74AFAD8D-1857-41EE-9AEE-18782849FDB3}" srcId="{C882DB13-24CF-4DD1-B404-861FDC5196BB}" destId="{26D42C54-1F5C-4911-A087-5646D2EC7BC6}" srcOrd="0" destOrd="0" parTransId="{02A768EB-4EE3-4661-B4A9-C896CB41B96F}" sibTransId="{2F1A511A-9F84-4E00-A59E-F87E8BAB7955}"/>
    <dgm:cxn modelId="{035A6A8F-59A8-4A11-8BF6-5F53417F8E81}" type="presOf" srcId="{683DCB27-95DE-4352-95CC-2AFA6B9BB71A}" destId="{B333B81A-9947-41B9-9FD5-F48324E7E5B5}" srcOrd="0" destOrd="0" presId="urn:microsoft.com/office/officeart/2008/layout/LinedList"/>
    <dgm:cxn modelId="{C3ABAAC1-16B0-4417-B144-A4B703D79795}" type="presOf" srcId="{C882DB13-24CF-4DD1-B404-861FDC5196BB}" destId="{B715F8CD-B6E8-46A1-AC6F-42DBC9773CCD}" srcOrd="0" destOrd="0" presId="urn:microsoft.com/office/officeart/2008/layout/LinedList"/>
    <dgm:cxn modelId="{06C78CB8-FD87-4333-93F1-808C30FAB94D}" type="presParOf" srcId="{B715F8CD-B6E8-46A1-AC6F-42DBC9773CCD}" destId="{9B58D405-A367-40BB-AACC-0C56C4B248AF}" srcOrd="0" destOrd="0" presId="urn:microsoft.com/office/officeart/2008/layout/LinedList"/>
    <dgm:cxn modelId="{AB29F47A-B36B-4593-8CD5-C0E41FF27446}" type="presParOf" srcId="{B715F8CD-B6E8-46A1-AC6F-42DBC9773CCD}" destId="{94B975DA-573F-4106-97A1-491C1243D1B9}" srcOrd="1" destOrd="0" presId="urn:microsoft.com/office/officeart/2008/layout/LinedList"/>
    <dgm:cxn modelId="{D9D350BB-0463-49D8-AE9E-BA20A4EF24B0}" type="presParOf" srcId="{94B975DA-573F-4106-97A1-491C1243D1B9}" destId="{8A95FBDD-D919-44BD-A725-856564BC6475}" srcOrd="0" destOrd="0" presId="urn:microsoft.com/office/officeart/2008/layout/LinedList"/>
    <dgm:cxn modelId="{91D134D8-B36F-45A2-8FAB-895852BA81ED}" type="presParOf" srcId="{94B975DA-573F-4106-97A1-491C1243D1B9}" destId="{F620D922-205A-4632-B4B7-5F5E722AB125}" srcOrd="1" destOrd="0" presId="urn:microsoft.com/office/officeart/2008/layout/LinedList"/>
    <dgm:cxn modelId="{B26D247D-DAC5-4774-A7AE-241040782C63}" type="presParOf" srcId="{B715F8CD-B6E8-46A1-AC6F-42DBC9773CCD}" destId="{6011A2CD-BB60-4173-BA24-BC296C958F4B}" srcOrd="2" destOrd="0" presId="urn:microsoft.com/office/officeart/2008/layout/LinedList"/>
    <dgm:cxn modelId="{CE3B27CE-FADD-4A6B-A1E1-0AD0258D96C9}" type="presParOf" srcId="{B715F8CD-B6E8-46A1-AC6F-42DBC9773CCD}" destId="{54CE421C-28A4-4795-83BA-3DD9187FE724}" srcOrd="3" destOrd="0" presId="urn:microsoft.com/office/officeart/2008/layout/LinedList"/>
    <dgm:cxn modelId="{8B6E8B4D-4B8F-4C80-B51B-9849104E27B6}" type="presParOf" srcId="{54CE421C-28A4-4795-83BA-3DD9187FE724}" destId="{1EBDAEE2-FA0A-425B-BCFC-69D1330509E9}" srcOrd="0" destOrd="0" presId="urn:microsoft.com/office/officeart/2008/layout/LinedList"/>
    <dgm:cxn modelId="{ED45EF9A-0945-4143-8D78-B9E1B5967782}" type="presParOf" srcId="{54CE421C-28A4-4795-83BA-3DD9187FE724}" destId="{1079EC0F-23A7-469B-8BFA-ECC7766DE3CF}" srcOrd="1" destOrd="0" presId="urn:microsoft.com/office/officeart/2008/layout/LinedList"/>
    <dgm:cxn modelId="{D9DF69FF-D708-445C-8F87-776056BC9A52}" type="presParOf" srcId="{B715F8CD-B6E8-46A1-AC6F-42DBC9773CCD}" destId="{73B99D8A-CF44-44EB-A609-EF894418694A}" srcOrd="4" destOrd="0" presId="urn:microsoft.com/office/officeart/2008/layout/LinedList"/>
    <dgm:cxn modelId="{CF162420-5AA5-40E3-8FF1-135FC32A310A}" type="presParOf" srcId="{B715F8CD-B6E8-46A1-AC6F-42DBC9773CCD}" destId="{9EFAC5FF-0076-459C-8D87-2B3401B6FA0A}" srcOrd="5" destOrd="0" presId="urn:microsoft.com/office/officeart/2008/layout/LinedList"/>
    <dgm:cxn modelId="{692374AB-39FA-41AE-B125-08914EF18B3E}" type="presParOf" srcId="{9EFAC5FF-0076-459C-8D87-2B3401B6FA0A}" destId="{B333B81A-9947-41B9-9FD5-F48324E7E5B5}" srcOrd="0" destOrd="0" presId="urn:microsoft.com/office/officeart/2008/layout/LinedList"/>
    <dgm:cxn modelId="{B78293F7-3233-4B41-B221-2B5BC06AC697}" type="presParOf" srcId="{9EFAC5FF-0076-459C-8D87-2B3401B6FA0A}" destId="{CDAED694-DAD6-441F-89B5-B87DF02C6019}" srcOrd="1" destOrd="0" presId="urn:microsoft.com/office/officeart/2008/layout/LinedList"/>
    <dgm:cxn modelId="{608E1371-A0DC-4799-A048-50C2DB057D66}" type="presParOf" srcId="{B715F8CD-B6E8-46A1-AC6F-42DBC9773CCD}" destId="{AFE3E2B6-1E63-4293-8BA1-2D25E7837B4D}" srcOrd="6" destOrd="0" presId="urn:microsoft.com/office/officeart/2008/layout/LinedList"/>
    <dgm:cxn modelId="{249E6EC6-A37F-4290-AB6F-B4E86D14DDD6}" type="presParOf" srcId="{B715F8CD-B6E8-46A1-AC6F-42DBC9773CCD}" destId="{A7E23B43-B6C8-4D39-AF12-15D0FE8646B3}" srcOrd="7" destOrd="0" presId="urn:microsoft.com/office/officeart/2008/layout/LinedList"/>
    <dgm:cxn modelId="{2AFEF27D-93C2-4BBB-84B3-33A0F22CFA26}" type="presParOf" srcId="{A7E23B43-B6C8-4D39-AF12-15D0FE8646B3}" destId="{D899145E-BDD0-4AE3-962B-AD4FFE08EDF1}" srcOrd="0" destOrd="0" presId="urn:microsoft.com/office/officeart/2008/layout/LinedList"/>
    <dgm:cxn modelId="{D1EEA8FA-6DB9-478F-9692-AE05069FAF58}" type="presParOf" srcId="{A7E23B43-B6C8-4D39-AF12-15D0FE8646B3}" destId="{CD322F2C-FCCD-47E4-8523-2F8C1769617B}"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58D405-A367-40BB-AACC-0C56C4B248AF}">
      <dsp:nvSpPr>
        <dsp:cNvPr id="0" name=""/>
        <dsp:cNvSpPr/>
      </dsp:nvSpPr>
      <dsp:spPr>
        <a:xfrm>
          <a:off x="0" y="0"/>
          <a:ext cx="6692748" cy="0"/>
        </a:xfrm>
        <a:prstGeom prst="line">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w="9525" cap="flat"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8A95FBDD-D919-44BD-A725-856564BC6475}">
      <dsp:nvSpPr>
        <dsp:cNvPr id="0" name=""/>
        <dsp:cNvSpPr/>
      </dsp:nvSpPr>
      <dsp:spPr>
        <a:xfrm>
          <a:off x="0" y="0"/>
          <a:ext cx="6692748" cy="10637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Dynamic list for the latest song sections where songs update automatically.</a:t>
          </a:r>
        </a:p>
      </dsp:txBody>
      <dsp:txXfrm>
        <a:off x="0" y="0"/>
        <a:ext cx="6692748" cy="1063755"/>
      </dsp:txXfrm>
    </dsp:sp>
    <dsp:sp modelId="{6011A2CD-BB60-4173-BA24-BC296C958F4B}">
      <dsp:nvSpPr>
        <dsp:cNvPr id="0" name=""/>
        <dsp:cNvSpPr/>
      </dsp:nvSpPr>
      <dsp:spPr>
        <a:xfrm>
          <a:off x="0" y="1063755"/>
          <a:ext cx="6692748" cy="0"/>
        </a:xfrm>
        <a:prstGeom prst="line">
          <a:avLst/>
        </a:prstGeom>
        <a:gradFill rotWithShape="0">
          <a:gsLst>
            <a:gs pos="0">
              <a:schemeClr val="accent2">
                <a:hueOff val="462804"/>
                <a:satOff val="-25119"/>
                <a:lumOff val="-1503"/>
                <a:alphaOff val="0"/>
                <a:tint val="94000"/>
                <a:satMod val="105000"/>
                <a:lumMod val="102000"/>
              </a:schemeClr>
            </a:gs>
            <a:gs pos="100000">
              <a:schemeClr val="accent2">
                <a:hueOff val="462804"/>
                <a:satOff val="-25119"/>
                <a:lumOff val="-1503"/>
                <a:alphaOff val="0"/>
                <a:shade val="74000"/>
                <a:satMod val="128000"/>
                <a:lumMod val="100000"/>
              </a:schemeClr>
            </a:gs>
          </a:gsLst>
          <a:lin ang="5400000" scaled="0"/>
        </a:gradFill>
        <a:ln w="9525" cap="flat" cmpd="sng" algn="ctr">
          <a:solidFill>
            <a:schemeClr val="accent2">
              <a:hueOff val="462804"/>
              <a:satOff val="-25119"/>
              <a:lumOff val="-1503"/>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1EBDAEE2-FA0A-425B-BCFC-69D1330509E9}">
      <dsp:nvSpPr>
        <dsp:cNvPr id="0" name=""/>
        <dsp:cNvSpPr/>
      </dsp:nvSpPr>
      <dsp:spPr>
        <a:xfrm>
          <a:off x="0" y="1063755"/>
          <a:ext cx="6692748" cy="10637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Upgrade and promotional plans to further gain revenue. Ads on the website or $1/m subscription for those who do not want ads ?</a:t>
          </a:r>
        </a:p>
      </dsp:txBody>
      <dsp:txXfrm>
        <a:off x="0" y="1063755"/>
        <a:ext cx="6692748" cy="1063755"/>
      </dsp:txXfrm>
    </dsp:sp>
    <dsp:sp modelId="{73B99D8A-CF44-44EB-A609-EF894418694A}">
      <dsp:nvSpPr>
        <dsp:cNvPr id="0" name=""/>
        <dsp:cNvSpPr/>
      </dsp:nvSpPr>
      <dsp:spPr>
        <a:xfrm>
          <a:off x="0" y="2127511"/>
          <a:ext cx="6692748" cy="0"/>
        </a:xfrm>
        <a:prstGeom prst="line">
          <a:avLst/>
        </a:prstGeom>
        <a:gradFill rotWithShape="0">
          <a:gsLst>
            <a:gs pos="0">
              <a:schemeClr val="accent2">
                <a:hueOff val="925609"/>
                <a:satOff val="-50238"/>
                <a:lumOff val="-3006"/>
                <a:alphaOff val="0"/>
                <a:tint val="94000"/>
                <a:satMod val="105000"/>
                <a:lumMod val="102000"/>
              </a:schemeClr>
            </a:gs>
            <a:gs pos="100000">
              <a:schemeClr val="accent2">
                <a:hueOff val="925609"/>
                <a:satOff val="-50238"/>
                <a:lumOff val="-3006"/>
                <a:alphaOff val="0"/>
                <a:shade val="74000"/>
                <a:satMod val="128000"/>
                <a:lumMod val="100000"/>
              </a:schemeClr>
            </a:gs>
          </a:gsLst>
          <a:lin ang="5400000" scaled="0"/>
        </a:gradFill>
        <a:ln w="9525" cap="flat" cmpd="sng" algn="ctr">
          <a:solidFill>
            <a:schemeClr val="accent2">
              <a:hueOff val="925609"/>
              <a:satOff val="-50238"/>
              <a:lumOff val="-3006"/>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B333B81A-9947-41B9-9FD5-F48324E7E5B5}">
      <dsp:nvSpPr>
        <dsp:cNvPr id="0" name=""/>
        <dsp:cNvSpPr/>
      </dsp:nvSpPr>
      <dsp:spPr>
        <a:xfrm>
          <a:off x="0" y="2127511"/>
          <a:ext cx="6692748" cy="10637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Allow users to create lo-fi pages of their own on the website with all their lo-fi uploads or favorite songs. </a:t>
          </a:r>
        </a:p>
      </dsp:txBody>
      <dsp:txXfrm>
        <a:off x="0" y="2127511"/>
        <a:ext cx="6692748" cy="1063755"/>
      </dsp:txXfrm>
    </dsp:sp>
    <dsp:sp modelId="{AFE3E2B6-1E63-4293-8BA1-2D25E7837B4D}">
      <dsp:nvSpPr>
        <dsp:cNvPr id="0" name=""/>
        <dsp:cNvSpPr/>
      </dsp:nvSpPr>
      <dsp:spPr>
        <a:xfrm>
          <a:off x="0" y="3191267"/>
          <a:ext cx="6692748" cy="0"/>
        </a:xfrm>
        <a:prstGeom prst="line">
          <a:avLst/>
        </a:prstGeom>
        <a:gradFill rotWithShape="0">
          <a:gsLst>
            <a:gs pos="0">
              <a:schemeClr val="accent2">
                <a:hueOff val="1388413"/>
                <a:satOff val="-75357"/>
                <a:lumOff val="-4509"/>
                <a:alphaOff val="0"/>
                <a:tint val="94000"/>
                <a:satMod val="105000"/>
                <a:lumMod val="102000"/>
              </a:schemeClr>
            </a:gs>
            <a:gs pos="100000">
              <a:schemeClr val="accent2">
                <a:hueOff val="1388413"/>
                <a:satOff val="-75357"/>
                <a:lumOff val="-4509"/>
                <a:alphaOff val="0"/>
                <a:shade val="74000"/>
                <a:satMod val="128000"/>
                <a:lumMod val="100000"/>
              </a:schemeClr>
            </a:gs>
          </a:gsLst>
          <a:lin ang="5400000" scaled="0"/>
        </a:gradFill>
        <a:ln w="9525" cap="flat" cmpd="sng" algn="ctr">
          <a:solidFill>
            <a:schemeClr val="accent2">
              <a:hueOff val="1388413"/>
              <a:satOff val="-75357"/>
              <a:lumOff val="-4509"/>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D899145E-BDD0-4AE3-962B-AD4FFE08EDF1}">
      <dsp:nvSpPr>
        <dsp:cNvPr id="0" name=""/>
        <dsp:cNvSpPr/>
      </dsp:nvSpPr>
      <dsp:spPr>
        <a:xfrm>
          <a:off x="0" y="3191267"/>
          <a:ext cx="6692748" cy="10637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Improving security and speed.</a:t>
          </a:r>
        </a:p>
      </dsp:txBody>
      <dsp:txXfrm>
        <a:off x="0" y="3191267"/>
        <a:ext cx="6692748" cy="106375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5/2/2021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5/2/2021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2" Type="http://schemas.openxmlformats.org/officeDocument/2006/relationships/hyperlink" Target="https://splendidfi.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9" name="Rectangle 8">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sp>
        <p:nvSpPr>
          <p:cNvPr id="12"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15"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6"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7"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8"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9"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0"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2"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3"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4"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25"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6"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7"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8"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9"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0"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1"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2"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3"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4"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2" name="Title 1">
            <a:extLst>
              <a:ext uri="{FF2B5EF4-FFF2-40B4-BE49-F238E27FC236}">
                <a16:creationId xmlns:a16="http://schemas.microsoft.com/office/drawing/2014/main" id="{2E47951E-22B6-4C59-A2B6-422E3179AA38}"/>
              </a:ext>
            </a:extLst>
          </p:cNvPr>
          <p:cNvSpPr>
            <a:spLocks noGrp="1"/>
          </p:cNvSpPr>
          <p:nvPr>
            <p:ph type="ctrTitle"/>
          </p:nvPr>
        </p:nvSpPr>
        <p:spPr>
          <a:xfrm>
            <a:off x="2667000" y="2328334"/>
            <a:ext cx="6858000" cy="1367896"/>
          </a:xfrm>
        </p:spPr>
        <p:txBody>
          <a:bodyPr>
            <a:normAutofit/>
          </a:bodyPr>
          <a:lstStyle/>
          <a:p>
            <a:pPr algn="ctr"/>
            <a:r>
              <a:rPr lang="en-US" sz="4400" dirty="0" err="1">
                <a:solidFill>
                  <a:srgbClr val="FFFFFF"/>
                </a:solidFill>
              </a:rPr>
              <a:t>Splendidfi</a:t>
            </a:r>
            <a:r>
              <a:rPr lang="en-US" sz="4400" dirty="0">
                <a:solidFill>
                  <a:srgbClr val="FFFFFF"/>
                </a:solidFill>
              </a:rPr>
              <a:t> – A </a:t>
            </a:r>
            <a:r>
              <a:rPr lang="en-US" sz="4400" dirty="0" err="1">
                <a:solidFill>
                  <a:srgbClr val="FFFFFF"/>
                </a:solidFill>
              </a:rPr>
              <a:t>lofi</a:t>
            </a:r>
            <a:r>
              <a:rPr lang="en-US" sz="4400" dirty="0">
                <a:solidFill>
                  <a:srgbClr val="FFFFFF"/>
                </a:solidFill>
              </a:rPr>
              <a:t> music website</a:t>
            </a:r>
          </a:p>
        </p:txBody>
      </p:sp>
      <p:sp>
        <p:nvSpPr>
          <p:cNvPr id="3" name="Subtitle 2">
            <a:extLst>
              <a:ext uri="{FF2B5EF4-FFF2-40B4-BE49-F238E27FC236}">
                <a16:creationId xmlns:a16="http://schemas.microsoft.com/office/drawing/2014/main" id="{A786E7BE-9AA7-497B-B9DC-4707BB6F45BD}"/>
              </a:ext>
            </a:extLst>
          </p:cNvPr>
          <p:cNvSpPr>
            <a:spLocks noGrp="1"/>
          </p:cNvSpPr>
          <p:nvPr>
            <p:ph type="subTitle" idx="1"/>
          </p:nvPr>
        </p:nvSpPr>
        <p:spPr>
          <a:xfrm>
            <a:off x="2667001" y="3602038"/>
            <a:ext cx="6857999" cy="953029"/>
          </a:xfrm>
        </p:spPr>
        <p:txBody>
          <a:bodyPr>
            <a:normAutofit/>
          </a:bodyPr>
          <a:lstStyle/>
          <a:p>
            <a:pPr algn="ctr"/>
            <a:r>
              <a:rPr lang="en-US">
                <a:solidFill>
                  <a:schemeClr val="bg2"/>
                </a:solidFill>
              </a:rPr>
              <a:t>By Daniel Akoto</a:t>
            </a:r>
          </a:p>
        </p:txBody>
      </p:sp>
    </p:spTree>
    <p:extLst>
      <p:ext uri="{BB962C8B-B14F-4D97-AF65-F5344CB8AC3E}">
        <p14:creationId xmlns:p14="http://schemas.microsoft.com/office/powerpoint/2010/main" val="429291935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D123A-7643-4019-93A1-9FDCAFBC9370}"/>
              </a:ext>
            </a:extLst>
          </p:cNvPr>
          <p:cNvSpPr>
            <a:spLocks noGrp="1"/>
          </p:cNvSpPr>
          <p:nvPr>
            <p:ph type="title"/>
          </p:nvPr>
        </p:nvSpPr>
        <p:spPr/>
        <p:txBody>
          <a:bodyPr/>
          <a:lstStyle/>
          <a:p>
            <a:r>
              <a:rPr lang="en-US" dirty="0"/>
              <a:t>Incomplete features</a:t>
            </a:r>
          </a:p>
        </p:txBody>
      </p:sp>
      <p:sp>
        <p:nvSpPr>
          <p:cNvPr id="3" name="Content Placeholder 2">
            <a:extLst>
              <a:ext uri="{FF2B5EF4-FFF2-40B4-BE49-F238E27FC236}">
                <a16:creationId xmlns:a16="http://schemas.microsoft.com/office/drawing/2014/main" id="{121A1A2E-69E5-46D3-BBFE-06C808695546}"/>
              </a:ext>
            </a:extLst>
          </p:cNvPr>
          <p:cNvSpPr>
            <a:spLocks noGrp="1"/>
          </p:cNvSpPr>
          <p:nvPr>
            <p:ph idx="1"/>
          </p:nvPr>
        </p:nvSpPr>
        <p:spPr/>
        <p:txBody>
          <a:bodyPr/>
          <a:lstStyle/>
          <a:p>
            <a:r>
              <a:rPr lang="en-US" dirty="0"/>
              <a:t>Live Chat – A live chat to let users on the website speak to other users on the website. This feature will be added in </a:t>
            </a:r>
            <a:r>
              <a:rPr lang="en-US"/>
              <a:t>the future</a:t>
            </a:r>
            <a:endParaRPr lang="en-US" dirty="0"/>
          </a:p>
        </p:txBody>
      </p:sp>
    </p:spTree>
    <p:extLst>
      <p:ext uri="{BB962C8B-B14F-4D97-AF65-F5344CB8AC3E}">
        <p14:creationId xmlns:p14="http://schemas.microsoft.com/office/powerpoint/2010/main" val="2725610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D86867DD-D7EA-406F-8A12-1882FEFE9D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a:extLst>
              <a:ext uri="{FF2B5EF4-FFF2-40B4-BE49-F238E27FC236}">
                <a16:creationId xmlns:a16="http://schemas.microsoft.com/office/drawing/2014/main" id="{DF5AC117-D9C2-4FFF-8D3E-6D0E4304C8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62" name="Rectangle 5">
              <a:extLst>
                <a:ext uri="{FF2B5EF4-FFF2-40B4-BE49-F238E27FC236}">
                  <a16:creationId xmlns:a16="http://schemas.microsoft.com/office/drawing/2014/main" id="{5E5184A3-5C0C-4903-9B40-E81C994F2A6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63" name="Freeform 6">
              <a:extLst>
                <a:ext uri="{FF2B5EF4-FFF2-40B4-BE49-F238E27FC236}">
                  <a16:creationId xmlns:a16="http://schemas.microsoft.com/office/drawing/2014/main" id="{C3FAA962-D0C5-4028-A4BD-32C91CB035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4" name="Freeform 7">
              <a:extLst>
                <a:ext uri="{FF2B5EF4-FFF2-40B4-BE49-F238E27FC236}">
                  <a16:creationId xmlns:a16="http://schemas.microsoft.com/office/drawing/2014/main" id="{4EB9ECEC-9EF5-42D1-98EB-C5EA99346B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5" name="Freeform 8">
              <a:extLst>
                <a:ext uri="{FF2B5EF4-FFF2-40B4-BE49-F238E27FC236}">
                  <a16:creationId xmlns:a16="http://schemas.microsoft.com/office/drawing/2014/main" id="{03D2DB32-AD4D-459C-874E-483164B9BF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6" name="Freeform 9">
              <a:extLst>
                <a:ext uri="{FF2B5EF4-FFF2-40B4-BE49-F238E27FC236}">
                  <a16:creationId xmlns:a16="http://schemas.microsoft.com/office/drawing/2014/main" id="{B7A898D2-4219-4FB3-AD9C-B7F96D372F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7" name="Freeform 10">
              <a:extLst>
                <a:ext uri="{FF2B5EF4-FFF2-40B4-BE49-F238E27FC236}">
                  <a16:creationId xmlns:a16="http://schemas.microsoft.com/office/drawing/2014/main" id="{21FC268E-A984-435B-B2C6-912FEE5C1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8" name="Freeform 11">
              <a:extLst>
                <a:ext uri="{FF2B5EF4-FFF2-40B4-BE49-F238E27FC236}">
                  <a16:creationId xmlns:a16="http://schemas.microsoft.com/office/drawing/2014/main" id="{E96DE4AB-783E-4CC9-9494-BD9042B2C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69" name="Freeform 12">
              <a:extLst>
                <a:ext uri="{FF2B5EF4-FFF2-40B4-BE49-F238E27FC236}">
                  <a16:creationId xmlns:a16="http://schemas.microsoft.com/office/drawing/2014/main" id="{16C36CDA-AF84-4EBC-A625-8A026B12F4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0" name="Freeform 13">
              <a:extLst>
                <a:ext uri="{FF2B5EF4-FFF2-40B4-BE49-F238E27FC236}">
                  <a16:creationId xmlns:a16="http://schemas.microsoft.com/office/drawing/2014/main" id="{21B894FA-B646-4094-9156-967D669BB7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1" name="Freeform 14">
              <a:extLst>
                <a:ext uri="{FF2B5EF4-FFF2-40B4-BE49-F238E27FC236}">
                  <a16:creationId xmlns:a16="http://schemas.microsoft.com/office/drawing/2014/main" id="{99A20BB3-A0A1-4175-9EEA-F4F4D0522B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2" name="Freeform 15">
              <a:extLst>
                <a:ext uri="{FF2B5EF4-FFF2-40B4-BE49-F238E27FC236}">
                  <a16:creationId xmlns:a16="http://schemas.microsoft.com/office/drawing/2014/main" id="{0A089209-C052-4BF7-8E61-8B42218F9C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3" name="Line 16">
              <a:extLst>
                <a:ext uri="{FF2B5EF4-FFF2-40B4-BE49-F238E27FC236}">
                  <a16:creationId xmlns:a16="http://schemas.microsoft.com/office/drawing/2014/main" id="{1BFC2B38-3F1B-4124-8907-E94A4AAB6B6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4" name="Freeform 17">
              <a:extLst>
                <a:ext uri="{FF2B5EF4-FFF2-40B4-BE49-F238E27FC236}">
                  <a16:creationId xmlns:a16="http://schemas.microsoft.com/office/drawing/2014/main" id="{958A4115-F6EB-4605-94B1-5C1998E500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5" name="Freeform 18">
              <a:extLst>
                <a:ext uri="{FF2B5EF4-FFF2-40B4-BE49-F238E27FC236}">
                  <a16:creationId xmlns:a16="http://schemas.microsoft.com/office/drawing/2014/main" id="{73F0D95F-242E-4EE2-905D-A8243FF95B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6" name="Freeform 19">
              <a:extLst>
                <a:ext uri="{FF2B5EF4-FFF2-40B4-BE49-F238E27FC236}">
                  <a16:creationId xmlns:a16="http://schemas.microsoft.com/office/drawing/2014/main" id="{FF047704-113C-4C49-8BB3-43EEEE3185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7" name="Freeform 20">
              <a:extLst>
                <a:ext uri="{FF2B5EF4-FFF2-40B4-BE49-F238E27FC236}">
                  <a16:creationId xmlns:a16="http://schemas.microsoft.com/office/drawing/2014/main" id="{962C3558-3E02-406D-9FF6-3306293E40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78" name="Rectangle 21">
              <a:extLst>
                <a:ext uri="{FF2B5EF4-FFF2-40B4-BE49-F238E27FC236}">
                  <a16:creationId xmlns:a16="http://schemas.microsoft.com/office/drawing/2014/main" id="{0D9ACCD7-E6AE-4BE6-8D10-20D80BE313E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79" name="Freeform 22">
              <a:extLst>
                <a:ext uri="{FF2B5EF4-FFF2-40B4-BE49-F238E27FC236}">
                  <a16:creationId xmlns:a16="http://schemas.microsoft.com/office/drawing/2014/main" id="{EDFB2D7B-7068-4689-8E78-12EBCB572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80" name="Freeform 23">
              <a:extLst>
                <a:ext uri="{FF2B5EF4-FFF2-40B4-BE49-F238E27FC236}">
                  <a16:creationId xmlns:a16="http://schemas.microsoft.com/office/drawing/2014/main" id="{B6DE22A7-6AF8-47BA-928F-73219790FE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81" name="Freeform 24">
              <a:extLst>
                <a:ext uri="{FF2B5EF4-FFF2-40B4-BE49-F238E27FC236}">
                  <a16:creationId xmlns:a16="http://schemas.microsoft.com/office/drawing/2014/main" id="{3479DE90-61EF-4E69-9743-53FFBFF41F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82" name="Freeform 25">
              <a:extLst>
                <a:ext uri="{FF2B5EF4-FFF2-40B4-BE49-F238E27FC236}">
                  <a16:creationId xmlns:a16="http://schemas.microsoft.com/office/drawing/2014/main" id="{73E5C6A7-BE34-4CD2-A3A0-3E99B822E8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83" name="Freeform 26">
              <a:extLst>
                <a:ext uri="{FF2B5EF4-FFF2-40B4-BE49-F238E27FC236}">
                  <a16:creationId xmlns:a16="http://schemas.microsoft.com/office/drawing/2014/main" id="{FF2FDA5E-F5A5-4415-8FDD-88800EDB5E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84" name="Freeform 27">
              <a:extLst>
                <a:ext uri="{FF2B5EF4-FFF2-40B4-BE49-F238E27FC236}">
                  <a16:creationId xmlns:a16="http://schemas.microsoft.com/office/drawing/2014/main" id="{37D63E23-1A91-4C54-8B0A-4105EE0F58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85" name="Freeform 28">
              <a:extLst>
                <a:ext uri="{FF2B5EF4-FFF2-40B4-BE49-F238E27FC236}">
                  <a16:creationId xmlns:a16="http://schemas.microsoft.com/office/drawing/2014/main" id="{F4E88022-6A47-4ED3-B5F3-8621EFB84C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86" name="Freeform 29">
              <a:extLst>
                <a:ext uri="{FF2B5EF4-FFF2-40B4-BE49-F238E27FC236}">
                  <a16:creationId xmlns:a16="http://schemas.microsoft.com/office/drawing/2014/main" id="{8BB0B34D-8CF1-4DF8-B26D-518B4E8C0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87" name="Freeform 30">
              <a:extLst>
                <a:ext uri="{FF2B5EF4-FFF2-40B4-BE49-F238E27FC236}">
                  <a16:creationId xmlns:a16="http://schemas.microsoft.com/office/drawing/2014/main" id="{375DB69F-BA31-4F5B-ACDB-0EB7E52124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88" name="Freeform 31">
              <a:extLst>
                <a:ext uri="{FF2B5EF4-FFF2-40B4-BE49-F238E27FC236}">
                  <a16:creationId xmlns:a16="http://schemas.microsoft.com/office/drawing/2014/main" id="{EBF986BD-9596-4944-924E-9A178E69C3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90" name="Picture 2">
            <a:extLst>
              <a:ext uri="{FF2B5EF4-FFF2-40B4-BE49-F238E27FC236}">
                <a16:creationId xmlns:a16="http://schemas.microsoft.com/office/drawing/2014/main" id="{9DDF694C-4BAB-4E4B-9AEA-B28A4F95940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92" name="Rectangle 91">
            <a:extLst>
              <a:ext uri="{FF2B5EF4-FFF2-40B4-BE49-F238E27FC236}">
                <a16:creationId xmlns:a16="http://schemas.microsoft.com/office/drawing/2014/main" id="{87D6E020-01A5-4D24-9454-91650B3CD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94" name="Group 93">
            <a:extLst>
              <a:ext uri="{FF2B5EF4-FFF2-40B4-BE49-F238E27FC236}">
                <a16:creationId xmlns:a16="http://schemas.microsoft.com/office/drawing/2014/main" id="{30F9CEA0-F32D-4690-A0D5-89C83C31F8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95" name="Rectangle 5">
              <a:extLst>
                <a:ext uri="{FF2B5EF4-FFF2-40B4-BE49-F238E27FC236}">
                  <a16:creationId xmlns:a16="http://schemas.microsoft.com/office/drawing/2014/main" id="{07348A7C-A414-44E3-885F-E486A64586E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96" name="Freeform 6">
              <a:extLst>
                <a:ext uri="{FF2B5EF4-FFF2-40B4-BE49-F238E27FC236}">
                  <a16:creationId xmlns:a16="http://schemas.microsoft.com/office/drawing/2014/main" id="{8E52C4B8-53D9-452A-9281-0B4741DED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7" name="Freeform 7">
              <a:extLst>
                <a:ext uri="{FF2B5EF4-FFF2-40B4-BE49-F238E27FC236}">
                  <a16:creationId xmlns:a16="http://schemas.microsoft.com/office/drawing/2014/main" id="{5375A9EA-EA78-49E9-A779-CF6D0E3947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8" name="Freeform 8">
              <a:extLst>
                <a:ext uri="{FF2B5EF4-FFF2-40B4-BE49-F238E27FC236}">
                  <a16:creationId xmlns:a16="http://schemas.microsoft.com/office/drawing/2014/main" id="{EC6E4F16-8A38-409D-B313-9C4B06A37A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99" name="Freeform 9">
              <a:extLst>
                <a:ext uri="{FF2B5EF4-FFF2-40B4-BE49-F238E27FC236}">
                  <a16:creationId xmlns:a16="http://schemas.microsoft.com/office/drawing/2014/main" id="{90E97918-FF8E-4624-8442-E5D87F62CA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0" name="Freeform 10">
              <a:extLst>
                <a:ext uri="{FF2B5EF4-FFF2-40B4-BE49-F238E27FC236}">
                  <a16:creationId xmlns:a16="http://schemas.microsoft.com/office/drawing/2014/main" id="{25C01967-F9AF-4C27-A5F4-9A1E978EE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1" name="Freeform 11">
              <a:extLst>
                <a:ext uri="{FF2B5EF4-FFF2-40B4-BE49-F238E27FC236}">
                  <a16:creationId xmlns:a16="http://schemas.microsoft.com/office/drawing/2014/main" id="{D6D24572-C80B-4581-BB1C-4D2C4E226A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2" name="Freeform 12">
              <a:extLst>
                <a:ext uri="{FF2B5EF4-FFF2-40B4-BE49-F238E27FC236}">
                  <a16:creationId xmlns:a16="http://schemas.microsoft.com/office/drawing/2014/main" id="{28B59042-08A1-493D-A3E1-DC5863A278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3" name="Freeform 13">
              <a:extLst>
                <a:ext uri="{FF2B5EF4-FFF2-40B4-BE49-F238E27FC236}">
                  <a16:creationId xmlns:a16="http://schemas.microsoft.com/office/drawing/2014/main" id="{A1C5A9EB-2507-4981-A9BC-3BE0DF0234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4" name="Freeform 14">
              <a:extLst>
                <a:ext uri="{FF2B5EF4-FFF2-40B4-BE49-F238E27FC236}">
                  <a16:creationId xmlns:a16="http://schemas.microsoft.com/office/drawing/2014/main" id="{39C14A95-809D-40C5-93C3-F920D0707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5" name="Freeform 15">
              <a:extLst>
                <a:ext uri="{FF2B5EF4-FFF2-40B4-BE49-F238E27FC236}">
                  <a16:creationId xmlns:a16="http://schemas.microsoft.com/office/drawing/2014/main" id="{1CE66110-D36C-464D-9993-39622751B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6" name="Line 16">
              <a:extLst>
                <a:ext uri="{FF2B5EF4-FFF2-40B4-BE49-F238E27FC236}">
                  <a16:creationId xmlns:a16="http://schemas.microsoft.com/office/drawing/2014/main" id="{9D22DC40-31A9-40B4-956C-BCC1BDDFB0C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07" name="Freeform 17">
              <a:extLst>
                <a:ext uri="{FF2B5EF4-FFF2-40B4-BE49-F238E27FC236}">
                  <a16:creationId xmlns:a16="http://schemas.microsoft.com/office/drawing/2014/main" id="{D90A2B5D-3D3E-4927-8618-E5193BEB0E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8" name="Freeform 18">
              <a:extLst>
                <a:ext uri="{FF2B5EF4-FFF2-40B4-BE49-F238E27FC236}">
                  <a16:creationId xmlns:a16="http://schemas.microsoft.com/office/drawing/2014/main" id="{B0C358F6-BBF6-4F93-85FB-E63F1A428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09" name="Freeform 19">
              <a:extLst>
                <a:ext uri="{FF2B5EF4-FFF2-40B4-BE49-F238E27FC236}">
                  <a16:creationId xmlns:a16="http://schemas.microsoft.com/office/drawing/2014/main" id="{82F19291-6861-4F32-978C-F8ED9487C6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0" name="Freeform 20">
              <a:extLst>
                <a:ext uri="{FF2B5EF4-FFF2-40B4-BE49-F238E27FC236}">
                  <a16:creationId xmlns:a16="http://schemas.microsoft.com/office/drawing/2014/main" id="{A83B20E1-D188-4DCF-B227-FA806314BA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1" name="Rectangle 21">
              <a:extLst>
                <a:ext uri="{FF2B5EF4-FFF2-40B4-BE49-F238E27FC236}">
                  <a16:creationId xmlns:a16="http://schemas.microsoft.com/office/drawing/2014/main" id="{E0D6B1D0-1DB3-4D8C-9698-1ED99BF48D2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sp>
        <p:sp>
          <p:nvSpPr>
            <p:cNvPr id="112" name="Freeform 22">
              <a:extLst>
                <a:ext uri="{FF2B5EF4-FFF2-40B4-BE49-F238E27FC236}">
                  <a16:creationId xmlns:a16="http://schemas.microsoft.com/office/drawing/2014/main" id="{EE7C3180-9E17-46C9-A6BC-65F9D6C6D0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3" name="Freeform 23">
              <a:extLst>
                <a:ext uri="{FF2B5EF4-FFF2-40B4-BE49-F238E27FC236}">
                  <a16:creationId xmlns:a16="http://schemas.microsoft.com/office/drawing/2014/main" id="{65262947-F519-45C1-9C19-8FDD7D9F98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4" name="Freeform 24">
              <a:extLst>
                <a:ext uri="{FF2B5EF4-FFF2-40B4-BE49-F238E27FC236}">
                  <a16:creationId xmlns:a16="http://schemas.microsoft.com/office/drawing/2014/main" id="{D4F70C99-1CA0-4D6A-A05B-FE2B94A5D8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5" name="Freeform 25">
              <a:extLst>
                <a:ext uri="{FF2B5EF4-FFF2-40B4-BE49-F238E27FC236}">
                  <a16:creationId xmlns:a16="http://schemas.microsoft.com/office/drawing/2014/main" id="{CF1BB6FF-C0DF-452B-B44E-6F773C7BCF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6" name="Freeform 26">
              <a:extLst>
                <a:ext uri="{FF2B5EF4-FFF2-40B4-BE49-F238E27FC236}">
                  <a16:creationId xmlns:a16="http://schemas.microsoft.com/office/drawing/2014/main" id="{7C6FCE42-ADFE-4E8A-9BCB-4DB84CF8D0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7" name="Freeform 27">
              <a:extLst>
                <a:ext uri="{FF2B5EF4-FFF2-40B4-BE49-F238E27FC236}">
                  <a16:creationId xmlns:a16="http://schemas.microsoft.com/office/drawing/2014/main" id="{D3EAA5B1-3AFC-4947-8D2E-CF2D0023E8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8" name="Freeform 28">
              <a:extLst>
                <a:ext uri="{FF2B5EF4-FFF2-40B4-BE49-F238E27FC236}">
                  <a16:creationId xmlns:a16="http://schemas.microsoft.com/office/drawing/2014/main" id="{43603628-86CC-4F5C-922B-AD56268DB7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19" name="Freeform 29">
              <a:extLst>
                <a:ext uri="{FF2B5EF4-FFF2-40B4-BE49-F238E27FC236}">
                  <a16:creationId xmlns:a16="http://schemas.microsoft.com/office/drawing/2014/main" id="{F354C134-6489-4274-B5B7-4D21C577885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20" name="Freeform 30">
              <a:extLst>
                <a:ext uri="{FF2B5EF4-FFF2-40B4-BE49-F238E27FC236}">
                  <a16:creationId xmlns:a16="http://schemas.microsoft.com/office/drawing/2014/main" id="{55354782-BB12-4081-BFEF-6B84DDAFF4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sp>
          <p:nvSpPr>
            <p:cNvPr id="121" name="Freeform 31">
              <a:extLst>
                <a:ext uri="{FF2B5EF4-FFF2-40B4-BE49-F238E27FC236}">
                  <a16:creationId xmlns:a16="http://schemas.microsoft.com/office/drawing/2014/main" id="{7273FCE9-B264-42F1-B045-EAB9DB2E3B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sp>
      </p:grpSp>
      <p:pic>
        <p:nvPicPr>
          <p:cNvPr id="123" name="Picture 2">
            <a:extLst>
              <a:ext uri="{FF2B5EF4-FFF2-40B4-BE49-F238E27FC236}">
                <a16:creationId xmlns:a16="http://schemas.microsoft.com/office/drawing/2014/main" id="{D56CB612-D9CA-43FD-A202-924597A397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0277D87-FBE9-4325-B941-DB48821E1F4B}"/>
              </a:ext>
            </a:extLst>
          </p:cNvPr>
          <p:cNvSpPr>
            <a:spLocks noGrp="1"/>
          </p:cNvSpPr>
          <p:nvPr>
            <p:ph type="title"/>
          </p:nvPr>
        </p:nvSpPr>
        <p:spPr>
          <a:xfrm>
            <a:off x="853330" y="1134683"/>
            <a:ext cx="2743310" cy="4255024"/>
          </a:xfrm>
        </p:spPr>
        <p:txBody>
          <a:bodyPr>
            <a:normAutofit/>
          </a:bodyPr>
          <a:lstStyle/>
          <a:p>
            <a:r>
              <a:rPr lang="en-US" dirty="0">
                <a:solidFill>
                  <a:srgbClr val="FFFFFF"/>
                </a:solidFill>
              </a:rPr>
              <a:t>Future Updates</a:t>
            </a:r>
          </a:p>
        </p:txBody>
      </p:sp>
      <p:graphicFrame>
        <p:nvGraphicFramePr>
          <p:cNvPr id="5" name="Content Placeholder 2">
            <a:extLst>
              <a:ext uri="{FF2B5EF4-FFF2-40B4-BE49-F238E27FC236}">
                <a16:creationId xmlns:a16="http://schemas.microsoft.com/office/drawing/2014/main" id="{85AE1759-47FA-45CF-A8CD-39112C4EB4A1}"/>
              </a:ext>
            </a:extLst>
          </p:cNvPr>
          <p:cNvGraphicFramePr>
            <a:graphicFrameLocks noGrp="1"/>
          </p:cNvGraphicFramePr>
          <p:nvPr>
            <p:ph idx="1"/>
            <p:extLst>
              <p:ext uri="{D42A27DB-BD31-4B8C-83A1-F6EECF244321}">
                <p14:modId xmlns:p14="http://schemas.microsoft.com/office/powerpoint/2010/main" val="102367742"/>
              </p:ext>
            </p:extLst>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0166748"/>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0F8CE-C9F2-4DD7-9E9C-3E299BF7ADFF}"/>
              </a:ext>
            </a:extLst>
          </p:cNvPr>
          <p:cNvSpPr>
            <a:spLocks noGrp="1"/>
          </p:cNvSpPr>
          <p:nvPr>
            <p:ph type="title"/>
          </p:nvPr>
        </p:nvSpPr>
        <p:spPr/>
        <p:txBody>
          <a:bodyPr/>
          <a:lstStyle/>
          <a:p>
            <a:r>
              <a:rPr lang="en-US" dirty="0"/>
              <a:t>The End.</a:t>
            </a:r>
          </a:p>
        </p:txBody>
      </p:sp>
      <p:sp>
        <p:nvSpPr>
          <p:cNvPr id="3" name="Content Placeholder 2">
            <a:extLst>
              <a:ext uri="{FF2B5EF4-FFF2-40B4-BE49-F238E27FC236}">
                <a16:creationId xmlns:a16="http://schemas.microsoft.com/office/drawing/2014/main" id="{86C22755-D271-4546-BEB0-25336E8EDB9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365406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9E7B0CDB-B5ED-4519-B1B6-531D66E68114}"/>
              </a:ext>
            </a:extLst>
          </p:cNvPr>
          <p:cNvSpPr>
            <a:spLocks noGrp="1"/>
          </p:cNvSpPr>
          <p:nvPr>
            <p:ph type="title"/>
          </p:nvPr>
        </p:nvSpPr>
        <p:spPr>
          <a:xfrm>
            <a:off x="1141411" y="748240"/>
            <a:ext cx="9906000" cy="1117073"/>
          </a:xfrm>
        </p:spPr>
        <p:txBody>
          <a:bodyPr>
            <a:normAutofit/>
          </a:bodyPr>
          <a:lstStyle/>
          <a:p>
            <a:pPr algn="ctr"/>
            <a:r>
              <a:rPr lang="en-US" sz="4000"/>
              <a:t>Brief Overview</a:t>
            </a:r>
          </a:p>
        </p:txBody>
      </p:sp>
      <p:sp>
        <p:nvSpPr>
          <p:cNvPr id="3" name="Content Placeholder 2">
            <a:extLst>
              <a:ext uri="{FF2B5EF4-FFF2-40B4-BE49-F238E27FC236}">
                <a16:creationId xmlns:a16="http://schemas.microsoft.com/office/drawing/2014/main" id="{32572D4A-3D9B-41B7-9B5C-09189593C6E6}"/>
              </a:ext>
            </a:extLst>
          </p:cNvPr>
          <p:cNvSpPr>
            <a:spLocks noGrp="1"/>
          </p:cNvSpPr>
          <p:nvPr>
            <p:ph idx="1"/>
          </p:nvPr>
        </p:nvSpPr>
        <p:spPr>
          <a:xfrm>
            <a:off x="1206500" y="2249487"/>
            <a:ext cx="9840911" cy="3541714"/>
          </a:xfrm>
        </p:spPr>
        <p:txBody>
          <a:bodyPr anchor="t">
            <a:normAutofit/>
          </a:bodyPr>
          <a:lstStyle/>
          <a:p>
            <a:r>
              <a:rPr lang="en-US" dirty="0"/>
              <a:t>The website allows users to listen to the lo-fi genre of music from different parts of the internet such as Spotify and YouTube. The website also allows users to submit their favorite tracks to be featured on the website. The website will also feature my beats in order to promote my brand as well.</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1193391801"/>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1EA71-281C-403C-92D8-69B8B55B9F19}"/>
              </a:ext>
            </a:extLst>
          </p:cNvPr>
          <p:cNvSpPr>
            <a:spLocks noGrp="1"/>
          </p:cNvSpPr>
          <p:nvPr>
            <p:ph type="title"/>
          </p:nvPr>
        </p:nvSpPr>
        <p:spPr/>
        <p:txBody>
          <a:bodyPr/>
          <a:lstStyle/>
          <a:p>
            <a:r>
              <a:rPr lang="en-US" dirty="0"/>
              <a:t>Who are the users</a:t>
            </a:r>
          </a:p>
        </p:txBody>
      </p:sp>
      <p:sp>
        <p:nvSpPr>
          <p:cNvPr id="3" name="Content Placeholder 2">
            <a:extLst>
              <a:ext uri="{FF2B5EF4-FFF2-40B4-BE49-F238E27FC236}">
                <a16:creationId xmlns:a16="http://schemas.microsoft.com/office/drawing/2014/main" id="{BF0D09DA-9827-4D86-8C55-6343423B49CF}"/>
              </a:ext>
            </a:extLst>
          </p:cNvPr>
          <p:cNvSpPr>
            <a:spLocks noGrp="1"/>
          </p:cNvSpPr>
          <p:nvPr>
            <p:ph idx="1"/>
          </p:nvPr>
        </p:nvSpPr>
        <p:spPr/>
        <p:txBody>
          <a:bodyPr/>
          <a:lstStyle/>
          <a:p>
            <a:r>
              <a:rPr lang="en-US" dirty="0"/>
              <a:t>A student, a professional, a person, a lo-fi lover.</a:t>
            </a:r>
          </a:p>
          <a:p>
            <a:r>
              <a:rPr lang="en-US" dirty="0"/>
              <a:t>The website will help users relax and have something to listen to while working on projects or homework. Many people love to listen to lo-fi to pass time. </a:t>
            </a:r>
          </a:p>
          <a:p>
            <a:r>
              <a:rPr lang="en-US" dirty="0"/>
              <a:t>Instead of finding multiple different places to play lo-fi songs, users can have some of the best tracks all in one place. </a:t>
            </a:r>
          </a:p>
        </p:txBody>
      </p:sp>
    </p:spTree>
    <p:extLst>
      <p:ext uri="{BB962C8B-B14F-4D97-AF65-F5344CB8AC3E}">
        <p14:creationId xmlns:p14="http://schemas.microsoft.com/office/powerpoint/2010/main" val="3433616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2000"/>
                <a:satMod val="150000"/>
                <a:lumMod val="15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0213445-86D4-4F78-AD8F-8FEBBDFA8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2684A60A-182E-419E-B01C-AFDD09191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FFABF1FD-FB5D-4393-B4E5-33B2CE25726E}"/>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44530498-4F41-49A9-AB65-F1AC5248E7C1}"/>
              </a:ext>
            </a:extLst>
          </p:cNvPr>
          <p:cNvSpPr>
            <a:spLocks noGrp="1"/>
          </p:cNvSpPr>
          <p:nvPr>
            <p:ph type="title"/>
          </p:nvPr>
        </p:nvSpPr>
        <p:spPr>
          <a:xfrm>
            <a:off x="7962519" y="618518"/>
            <a:ext cx="3084891" cy="1478570"/>
          </a:xfrm>
        </p:spPr>
        <p:txBody>
          <a:bodyPr>
            <a:normAutofit/>
          </a:bodyPr>
          <a:lstStyle/>
          <a:p>
            <a:r>
              <a:rPr lang="en-US" sz="3200"/>
              <a:t>Functions</a:t>
            </a:r>
          </a:p>
        </p:txBody>
      </p:sp>
      <p:pic>
        <p:nvPicPr>
          <p:cNvPr id="5" name="Picture 4" descr="Audio sound board">
            <a:extLst>
              <a:ext uri="{FF2B5EF4-FFF2-40B4-BE49-F238E27FC236}">
                <a16:creationId xmlns:a16="http://schemas.microsoft.com/office/drawing/2014/main" id="{48E03213-74C1-4237-8D1E-8AA8FC9EBBE4}"/>
              </a:ext>
            </a:extLst>
          </p:cNvPr>
          <p:cNvPicPr>
            <a:picLocks noChangeAspect="1"/>
          </p:cNvPicPr>
          <p:nvPr/>
        </p:nvPicPr>
        <p:blipFill rotWithShape="1">
          <a:blip r:embed="rId4"/>
          <a:srcRect l="25304" r="1126" b="-1"/>
          <a:stretch/>
        </p:blipFill>
        <p:spPr>
          <a:xfrm>
            <a:off x="-5597" y="10"/>
            <a:ext cx="7558541" cy="6857990"/>
          </a:xfrm>
          <a:prstGeom prst="rect">
            <a:avLst/>
          </a:prstGeom>
        </p:spPr>
      </p:pic>
      <p:grpSp>
        <p:nvGrpSpPr>
          <p:cNvPr id="13" name="Group 12">
            <a:extLst>
              <a:ext uri="{FF2B5EF4-FFF2-40B4-BE49-F238E27FC236}">
                <a16:creationId xmlns:a16="http://schemas.microsoft.com/office/drawing/2014/main" id="{CDCE4EDB-73B1-4D06-81F5-710CC52981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F63F9314-715E-4710-9A63-CE83056C2FF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5" name="Freeform 6">
              <a:extLst>
                <a:ext uri="{FF2B5EF4-FFF2-40B4-BE49-F238E27FC236}">
                  <a16:creationId xmlns:a16="http://schemas.microsoft.com/office/drawing/2014/main" id="{9B72E135-686E-4210-B69F-210E8CE804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 name="Freeform 7">
              <a:extLst>
                <a:ext uri="{FF2B5EF4-FFF2-40B4-BE49-F238E27FC236}">
                  <a16:creationId xmlns:a16="http://schemas.microsoft.com/office/drawing/2014/main" id="{7D3B4296-5208-432F-BB64-309668EC4F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Rectangle 16">
              <a:extLst>
                <a:ext uri="{FF2B5EF4-FFF2-40B4-BE49-F238E27FC236}">
                  <a16:creationId xmlns:a16="http://schemas.microsoft.com/office/drawing/2014/main" id="{9B6956C6-AA52-471D-BD31-3ECBA24022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8" name="Freeform 9">
              <a:extLst>
                <a:ext uri="{FF2B5EF4-FFF2-40B4-BE49-F238E27FC236}">
                  <a16:creationId xmlns:a16="http://schemas.microsoft.com/office/drawing/2014/main" id="{53A37D1D-4A71-4995-A6BC-FAE00A570D9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10">
              <a:extLst>
                <a:ext uri="{FF2B5EF4-FFF2-40B4-BE49-F238E27FC236}">
                  <a16:creationId xmlns:a16="http://schemas.microsoft.com/office/drawing/2014/main" id="{1893C2F1-17F9-4182-8755-0C15B28893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11">
              <a:extLst>
                <a:ext uri="{FF2B5EF4-FFF2-40B4-BE49-F238E27FC236}">
                  <a16:creationId xmlns:a16="http://schemas.microsoft.com/office/drawing/2014/main" id="{65DD1ACC-FCF5-4D49-B68C-FAE7829FA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12">
              <a:extLst>
                <a:ext uri="{FF2B5EF4-FFF2-40B4-BE49-F238E27FC236}">
                  <a16:creationId xmlns:a16="http://schemas.microsoft.com/office/drawing/2014/main" id="{DF836DE4-2767-4A63-9E03-9963D5EF52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13">
              <a:extLst>
                <a:ext uri="{FF2B5EF4-FFF2-40B4-BE49-F238E27FC236}">
                  <a16:creationId xmlns:a16="http://schemas.microsoft.com/office/drawing/2014/main" id="{916DC85C-58CE-4EBC-BDB4-B04096D658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4">
              <a:extLst>
                <a:ext uri="{FF2B5EF4-FFF2-40B4-BE49-F238E27FC236}">
                  <a16:creationId xmlns:a16="http://schemas.microsoft.com/office/drawing/2014/main" id="{DCFE1B83-4862-4B9A-9CEB-92C0A85754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5">
              <a:extLst>
                <a:ext uri="{FF2B5EF4-FFF2-40B4-BE49-F238E27FC236}">
                  <a16:creationId xmlns:a16="http://schemas.microsoft.com/office/drawing/2014/main" id="{4D246667-16A5-4BA4-903D-561D924ABA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6">
              <a:extLst>
                <a:ext uri="{FF2B5EF4-FFF2-40B4-BE49-F238E27FC236}">
                  <a16:creationId xmlns:a16="http://schemas.microsoft.com/office/drawing/2014/main" id="{7DDB6AF5-B5FD-469E-B20A-8A1E3E799F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17">
              <a:extLst>
                <a:ext uri="{FF2B5EF4-FFF2-40B4-BE49-F238E27FC236}">
                  <a16:creationId xmlns:a16="http://schemas.microsoft.com/office/drawing/2014/main" id="{F70C8148-B4C1-4005-9272-BEFFC7CC76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18">
              <a:extLst>
                <a:ext uri="{FF2B5EF4-FFF2-40B4-BE49-F238E27FC236}">
                  <a16:creationId xmlns:a16="http://schemas.microsoft.com/office/drawing/2014/main" id="{2EE6A2D5-5F0B-4977-A24D-7ACFC2CD45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19">
              <a:extLst>
                <a:ext uri="{FF2B5EF4-FFF2-40B4-BE49-F238E27FC236}">
                  <a16:creationId xmlns:a16="http://schemas.microsoft.com/office/drawing/2014/main" id="{62AF7BF9-EA4A-4568-ACC4-9AE135078A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20">
              <a:extLst>
                <a:ext uri="{FF2B5EF4-FFF2-40B4-BE49-F238E27FC236}">
                  <a16:creationId xmlns:a16="http://schemas.microsoft.com/office/drawing/2014/main" id="{C5480B8F-8335-4048-9440-D64B546107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21">
              <a:extLst>
                <a:ext uri="{FF2B5EF4-FFF2-40B4-BE49-F238E27FC236}">
                  <a16:creationId xmlns:a16="http://schemas.microsoft.com/office/drawing/2014/main" id="{C0239026-9B37-48A5-AE01-29B6F948AD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22">
              <a:extLst>
                <a:ext uri="{FF2B5EF4-FFF2-40B4-BE49-F238E27FC236}">
                  <a16:creationId xmlns:a16="http://schemas.microsoft.com/office/drawing/2014/main" id="{072A79A0-61B5-446D-921B-4CC229561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3">
              <a:extLst>
                <a:ext uri="{FF2B5EF4-FFF2-40B4-BE49-F238E27FC236}">
                  <a16:creationId xmlns:a16="http://schemas.microsoft.com/office/drawing/2014/main" id="{7B295262-D1BB-4CC4-AE86-B61841BF2C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24">
              <a:extLst>
                <a:ext uri="{FF2B5EF4-FFF2-40B4-BE49-F238E27FC236}">
                  <a16:creationId xmlns:a16="http://schemas.microsoft.com/office/drawing/2014/main" id="{2EB18505-CD3D-4C25-A04A-BC683714121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5">
              <a:extLst>
                <a:ext uri="{FF2B5EF4-FFF2-40B4-BE49-F238E27FC236}">
                  <a16:creationId xmlns:a16="http://schemas.microsoft.com/office/drawing/2014/main" id="{B7A9AB06-69CB-45EB-A6D2-2C4CBDBFB9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6">
              <a:extLst>
                <a:ext uri="{FF2B5EF4-FFF2-40B4-BE49-F238E27FC236}">
                  <a16:creationId xmlns:a16="http://schemas.microsoft.com/office/drawing/2014/main" id="{112A72AB-1E70-4C17-A6F3-E8F925A6BD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7">
              <a:extLst>
                <a:ext uri="{FF2B5EF4-FFF2-40B4-BE49-F238E27FC236}">
                  <a16:creationId xmlns:a16="http://schemas.microsoft.com/office/drawing/2014/main" id="{8F53EAC6-E0BE-4B8D-9093-F4C40F7A4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28">
              <a:extLst>
                <a:ext uri="{FF2B5EF4-FFF2-40B4-BE49-F238E27FC236}">
                  <a16:creationId xmlns:a16="http://schemas.microsoft.com/office/drawing/2014/main" id="{3C4430FB-7419-4488-B9DD-C52172E0B0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29">
              <a:extLst>
                <a:ext uri="{FF2B5EF4-FFF2-40B4-BE49-F238E27FC236}">
                  <a16:creationId xmlns:a16="http://schemas.microsoft.com/office/drawing/2014/main" id="{4A07FED4-C9B2-426D-80F9-3E251D9DB3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30">
              <a:extLst>
                <a:ext uri="{FF2B5EF4-FFF2-40B4-BE49-F238E27FC236}">
                  <a16:creationId xmlns:a16="http://schemas.microsoft.com/office/drawing/2014/main" id="{2BE840B1-DE8E-4F4E-978E-195F2FF3031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Freeform 31">
              <a:extLst>
                <a:ext uri="{FF2B5EF4-FFF2-40B4-BE49-F238E27FC236}">
                  <a16:creationId xmlns:a16="http://schemas.microsoft.com/office/drawing/2014/main" id="{970A7C12-E1F6-4063-AA66-96F09C7071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Freeform 32">
              <a:extLst>
                <a:ext uri="{FF2B5EF4-FFF2-40B4-BE49-F238E27FC236}">
                  <a16:creationId xmlns:a16="http://schemas.microsoft.com/office/drawing/2014/main" id="{D92C1000-EC4C-495C-91EC-2EAD35CF46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Rectangle 41">
              <a:extLst>
                <a:ext uri="{FF2B5EF4-FFF2-40B4-BE49-F238E27FC236}">
                  <a16:creationId xmlns:a16="http://schemas.microsoft.com/office/drawing/2014/main" id="{3F7B7324-4CF2-425F-A41A-28B32C0E4CE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3" name="Freeform 34">
              <a:extLst>
                <a:ext uri="{FF2B5EF4-FFF2-40B4-BE49-F238E27FC236}">
                  <a16:creationId xmlns:a16="http://schemas.microsoft.com/office/drawing/2014/main" id="{52FB908C-D111-4B49-AD3B-63F1383431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35">
              <a:extLst>
                <a:ext uri="{FF2B5EF4-FFF2-40B4-BE49-F238E27FC236}">
                  <a16:creationId xmlns:a16="http://schemas.microsoft.com/office/drawing/2014/main" id="{C16B5E72-3FED-4E30-B1B0-C12EFEF8B9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36">
              <a:extLst>
                <a:ext uri="{FF2B5EF4-FFF2-40B4-BE49-F238E27FC236}">
                  <a16:creationId xmlns:a16="http://schemas.microsoft.com/office/drawing/2014/main" id="{CEE94B89-C705-4A0A-93A7-4F3B898180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37">
              <a:extLst>
                <a:ext uri="{FF2B5EF4-FFF2-40B4-BE49-F238E27FC236}">
                  <a16:creationId xmlns:a16="http://schemas.microsoft.com/office/drawing/2014/main" id="{4DB3AE93-70CB-4ACF-8A92-6EA1359701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38">
              <a:extLst>
                <a:ext uri="{FF2B5EF4-FFF2-40B4-BE49-F238E27FC236}">
                  <a16:creationId xmlns:a16="http://schemas.microsoft.com/office/drawing/2014/main" id="{70E52CEC-5096-4798-8308-0E6C82FBA9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39">
              <a:extLst>
                <a:ext uri="{FF2B5EF4-FFF2-40B4-BE49-F238E27FC236}">
                  <a16:creationId xmlns:a16="http://schemas.microsoft.com/office/drawing/2014/main" id="{F8276397-B2CD-42CA-B986-507EE9D46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40">
              <a:extLst>
                <a:ext uri="{FF2B5EF4-FFF2-40B4-BE49-F238E27FC236}">
                  <a16:creationId xmlns:a16="http://schemas.microsoft.com/office/drawing/2014/main" id="{642D153B-98BD-45E6-847F-1FD7639738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41">
              <a:extLst>
                <a:ext uri="{FF2B5EF4-FFF2-40B4-BE49-F238E27FC236}">
                  <a16:creationId xmlns:a16="http://schemas.microsoft.com/office/drawing/2014/main" id="{252AE091-EAD9-455A-86A2-C3291C52F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42">
              <a:extLst>
                <a:ext uri="{FF2B5EF4-FFF2-40B4-BE49-F238E27FC236}">
                  <a16:creationId xmlns:a16="http://schemas.microsoft.com/office/drawing/2014/main" id="{09B8584C-6AFF-4278-9401-5418AA6333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Freeform 43">
              <a:extLst>
                <a:ext uri="{FF2B5EF4-FFF2-40B4-BE49-F238E27FC236}">
                  <a16:creationId xmlns:a16="http://schemas.microsoft.com/office/drawing/2014/main" id="{C46EBDFA-29FE-431B-B471-A93954E632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3" name="Freeform 44">
              <a:extLst>
                <a:ext uri="{FF2B5EF4-FFF2-40B4-BE49-F238E27FC236}">
                  <a16:creationId xmlns:a16="http://schemas.microsoft.com/office/drawing/2014/main" id="{364709FA-053E-40E4-B749-04095388D2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Rectangle 53">
              <a:extLst>
                <a:ext uri="{FF2B5EF4-FFF2-40B4-BE49-F238E27FC236}">
                  <a16:creationId xmlns:a16="http://schemas.microsoft.com/office/drawing/2014/main" id="{B55D7DE2-227A-41F8-844D-271221B0006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5" name="Freeform 46">
              <a:extLst>
                <a:ext uri="{FF2B5EF4-FFF2-40B4-BE49-F238E27FC236}">
                  <a16:creationId xmlns:a16="http://schemas.microsoft.com/office/drawing/2014/main" id="{972C56D1-4007-4A97-B1DF-7F9D3D1DC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Freeform 47">
              <a:extLst>
                <a:ext uri="{FF2B5EF4-FFF2-40B4-BE49-F238E27FC236}">
                  <a16:creationId xmlns:a16="http://schemas.microsoft.com/office/drawing/2014/main" id="{5DA56C63-5DD5-455F-8FD5-109691AA42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48">
              <a:extLst>
                <a:ext uri="{FF2B5EF4-FFF2-40B4-BE49-F238E27FC236}">
                  <a16:creationId xmlns:a16="http://schemas.microsoft.com/office/drawing/2014/main" id="{A20F10A4-A054-4A68-BFD1-F2FB28B86B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49">
              <a:extLst>
                <a:ext uri="{FF2B5EF4-FFF2-40B4-BE49-F238E27FC236}">
                  <a16:creationId xmlns:a16="http://schemas.microsoft.com/office/drawing/2014/main" id="{48DCF062-2278-4653-9461-CA21537102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50">
              <a:extLst>
                <a:ext uri="{FF2B5EF4-FFF2-40B4-BE49-F238E27FC236}">
                  <a16:creationId xmlns:a16="http://schemas.microsoft.com/office/drawing/2014/main" id="{F6632E64-9102-425C-B537-96DF390275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51">
              <a:extLst>
                <a:ext uri="{FF2B5EF4-FFF2-40B4-BE49-F238E27FC236}">
                  <a16:creationId xmlns:a16="http://schemas.microsoft.com/office/drawing/2014/main" id="{264CEB62-8728-4027-8478-036D0529D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52">
              <a:extLst>
                <a:ext uri="{FF2B5EF4-FFF2-40B4-BE49-F238E27FC236}">
                  <a16:creationId xmlns:a16="http://schemas.microsoft.com/office/drawing/2014/main" id="{61F43665-192D-4262-8159-1E31819CF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53">
              <a:extLst>
                <a:ext uri="{FF2B5EF4-FFF2-40B4-BE49-F238E27FC236}">
                  <a16:creationId xmlns:a16="http://schemas.microsoft.com/office/drawing/2014/main" id="{02ECEA15-55AF-4923-B9D4-FD5C31C3EF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54">
              <a:extLst>
                <a:ext uri="{FF2B5EF4-FFF2-40B4-BE49-F238E27FC236}">
                  <a16:creationId xmlns:a16="http://schemas.microsoft.com/office/drawing/2014/main" id="{DCD329AF-25D7-493E-8D67-A073267131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5">
              <a:extLst>
                <a:ext uri="{FF2B5EF4-FFF2-40B4-BE49-F238E27FC236}">
                  <a16:creationId xmlns:a16="http://schemas.microsoft.com/office/drawing/2014/main" id="{A7DA766F-2273-4AFD-BF7F-06EB3814C8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56">
              <a:extLst>
                <a:ext uri="{FF2B5EF4-FFF2-40B4-BE49-F238E27FC236}">
                  <a16:creationId xmlns:a16="http://schemas.microsoft.com/office/drawing/2014/main" id="{9F17779A-AF9E-4C89-9138-937E81F94F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Freeform 57">
              <a:extLst>
                <a:ext uri="{FF2B5EF4-FFF2-40B4-BE49-F238E27FC236}">
                  <a16:creationId xmlns:a16="http://schemas.microsoft.com/office/drawing/2014/main" id="{DA68E6FB-9F23-463E-83E2-8B56685D09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58">
              <a:extLst>
                <a:ext uri="{FF2B5EF4-FFF2-40B4-BE49-F238E27FC236}">
                  <a16:creationId xmlns:a16="http://schemas.microsoft.com/office/drawing/2014/main" id="{DFBC35F5-3359-42CB-BEA7-882EDCBF16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3" name="Content Placeholder 2">
            <a:extLst>
              <a:ext uri="{FF2B5EF4-FFF2-40B4-BE49-F238E27FC236}">
                <a16:creationId xmlns:a16="http://schemas.microsoft.com/office/drawing/2014/main" id="{E4E23CDC-76EE-4DA8-90FD-CA28D5C5ACAA}"/>
              </a:ext>
            </a:extLst>
          </p:cNvPr>
          <p:cNvSpPr>
            <a:spLocks noGrp="1"/>
          </p:cNvSpPr>
          <p:nvPr>
            <p:ph idx="1"/>
          </p:nvPr>
        </p:nvSpPr>
        <p:spPr>
          <a:xfrm>
            <a:off x="7962519" y="2249487"/>
            <a:ext cx="3084892" cy="3541714"/>
          </a:xfrm>
        </p:spPr>
        <p:txBody>
          <a:bodyPr>
            <a:normAutofit/>
          </a:bodyPr>
          <a:lstStyle/>
          <a:p>
            <a:r>
              <a:rPr lang="en-US" sz="1800" dirty="0"/>
              <a:t>Serves as a hub for lo-fi music.</a:t>
            </a:r>
          </a:p>
          <a:p>
            <a:r>
              <a:rPr lang="en-US" sz="1800" dirty="0"/>
              <a:t>Allows for phone users to work while listening.</a:t>
            </a:r>
          </a:p>
          <a:p>
            <a:r>
              <a:rPr lang="en-US" sz="1800" dirty="0"/>
              <a:t>Gives users a chance to showcase their music.</a:t>
            </a:r>
          </a:p>
          <a:p>
            <a:r>
              <a:rPr lang="en-US" sz="1800" dirty="0"/>
              <a:t>Promote my lo-fi beats.</a:t>
            </a:r>
          </a:p>
          <a:p>
            <a:endParaRPr lang="en-US" sz="1800" dirty="0"/>
          </a:p>
        </p:txBody>
      </p:sp>
    </p:spTree>
    <p:extLst>
      <p:ext uri="{BB962C8B-B14F-4D97-AF65-F5344CB8AC3E}">
        <p14:creationId xmlns:p14="http://schemas.microsoft.com/office/powerpoint/2010/main" val="3258537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D38A83F6-9AB5-43BD-B9B7-26202DE02D87}"/>
              </a:ext>
            </a:extLst>
          </p:cNvPr>
          <p:cNvSpPr>
            <a:spLocks noGrp="1"/>
          </p:cNvSpPr>
          <p:nvPr>
            <p:ph type="title"/>
          </p:nvPr>
        </p:nvSpPr>
        <p:spPr>
          <a:xfrm>
            <a:off x="1141411" y="748240"/>
            <a:ext cx="9906000" cy="1117073"/>
          </a:xfrm>
        </p:spPr>
        <p:txBody>
          <a:bodyPr>
            <a:normAutofit/>
          </a:bodyPr>
          <a:lstStyle/>
          <a:p>
            <a:pPr algn="ctr"/>
            <a:r>
              <a:rPr lang="en-US" sz="4000"/>
              <a:t>Simple Overview of the Code</a:t>
            </a:r>
          </a:p>
        </p:txBody>
      </p:sp>
      <p:sp>
        <p:nvSpPr>
          <p:cNvPr id="3" name="Content Placeholder 2">
            <a:extLst>
              <a:ext uri="{FF2B5EF4-FFF2-40B4-BE49-F238E27FC236}">
                <a16:creationId xmlns:a16="http://schemas.microsoft.com/office/drawing/2014/main" id="{D7A270F0-0A23-47D7-85B5-33054D243F19}"/>
              </a:ext>
            </a:extLst>
          </p:cNvPr>
          <p:cNvSpPr>
            <a:spLocks noGrp="1"/>
          </p:cNvSpPr>
          <p:nvPr>
            <p:ph idx="1"/>
          </p:nvPr>
        </p:nvSpPr>
        <p:spPr>
          <a:xfrm>
            <a:off x="1206500" y="2249487"/>
            <a:ext cx="9840911" cy="3541714"/>
          </a:xfrm>
        </p:spPr>
        <p:txBody>
          <a:bodyPr anchor="t">
            <a:normAutofit/>
          </a:bodyPr>
          <a:lstStyle/>
          <a:p>
            <a:r>
              <a:rPr lang="en-US" dirty="0"/>
              <a:t>The website was created using HTML &amp; CSS and some parts are in JavaScript and PHP</a:t>
            </a:r>
          </a:p>
          <a:p>
            <a:r>
              <a:rPr lang="en-US" dirty="0"/>
              <a:t>The main songs use the audio tag in HTML in a list format while Spotify and YouTube use the embed tag. </a:t>
            </a:r>
          </a:p>
          <a:p>
            <a:r>
              <a:rPr lang="en-US" dirty="0"/>
              <a:t>The form on the first age submits with PHP and sends the information to the SQL server attached and PHP handles and errors.</a:t>
            </a:r>
          </a:p>
          <a:p>
            <a:r>
              <a:rPr lang="en-US" dirty="0"/>
              <a:t>The background is a JavaScript array of balls moving in random directions.</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3148581539"/>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7" name="Group 76">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42"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9"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90"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95"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7CE006A2-4D8A-446D-B3DE-03CD629B740B}"/>
              </a:ext>
            </a:extLst>
          </p:cNvPr>
          <p:cNvSpPr>
            <a:spLocks noGrp="1"/>
          </p:cNvSpPr>
          <p:nvPr>
            <p:ph type="title"/>
          </p:nvPr>
        </p:nvSpPr>
        <p:spPr>
          <a:xfrm>
            <a:off x="1141413" y="1082673"/>
            <a:ext cx="2869416" cy="4708528"/>
          </a:xfrm>
        </p:spPr>
        <p:txBody>
          <a:bodyPr>
            <a:normAutofit/>
          </a:bodyPr>
          <a:lstStyle/>
          <a:p>
            <a:pPr algn="r"/>
            <a:r>
              <a:rPr lang="en-US" sz="4000"/>
              <a:t>Tools </a:t>
            </a:r>
          </a:p>
        </p:txBody>
      </p:sp>
      <p:cxnSp>
        <p:nvCxnSpPr>
          <p:cNvPr id="106" name="Straight Connector 105">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2BB2D29-C538-4E13-A0F5-0ADB1D87676C}"/>
              </a:ext>
            </a:extLst>
          </p:cNvPr>
          <p:cNvSpPr>
            <a:spLocks noGrp="1"/>
          </p:cNvSpPr>
          <p:nvPr>
            <p:ph idx="1"/>
          </p:nvPr>
        </p:nvSpPr>
        <p:spPr>
          <a:xfrm>
            <a:off x="5297763" y="1082673"/>
            <a:ext cx="5751237" cy="4708528"/>
          </a:xfrm>
        </p:spPr>
        <p:txBody>
          <a:bodyPr anchor="ctr">
            <a:normAutofit/>
          </a:bodyPr>
          <a:lstStyle/>
          <a:p>
            <a:r>
              <a:rPr lang="en-US" sz="1800"/>
              <a:t>JavaScript</a:t>
            </a:r>
          </a:p>
          <a:p>
            <a:r>
              <a:rPr lang="en-US" sz="1800"/>
              <a:t>HTML &amp; CSS</a:t>
            </a:r>
          </a:p>
          <a:p>
            <a:r>
              <a:rPr lang="en-US" sz="1800"/>
              <a:t>NameCheap</a:t>
            </a:r>
          </a:p>
          <a:p>
            <a:r>
              <a:rPr lang="en-US" sz="1800"/>
              <a:t>cPanel</a:t>
            </a:r>
          </a:p>
          <a:p>
            <a:r>
              <a:rPr lang="en-US" sz="1800"/>
              <a:t>SQL</a:t>
            </a:r>
          </a:p>
          <a:p>
            <a:r>
              <a:rPr lang="en-US" sz="1800"/>
              <a:t>Visual Studio Code</a:t>
            </a:r>
          </a:p>
          <a:p>
            <a:r>
              <a:rPr lang="en-US" sz="1800"/>
              <a:t>Live Server for VSCode</a:t>
            </a:r>
          </a:p>
        </p:txBody>
      </p:sp>
      <p:grpSp>
        <p:nvGrpSpPr>
          <p:cNvPr id="108" name="Group 107">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143"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3"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4"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5"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6"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7"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8"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4001148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2000"/>
                <a:satMod val="150000"/>
                <a:lumMod val="15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6511218-B9AA-4B98-BC1D-CCC9BB28AB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4091B7F8-4439-4ACD-B578-E523334B92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18EF6BE6-0FCE-475D-BAB2-683B36D578B8}"/>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39C8E2DB-ABB4-452C-A7D4-B8F337F51080}"/>
              </a:ext>
            </a:extLst>
          </p:cNvPr>
          <p:cNvSpPr>
            <a:spLocks noGrp="1"/>
          </p:cNvSpPr>
          <p:nvPr>
            <p:ph type="title"/>
          </p:nvPr>
        </p:nvSpPr>
        <p:spPr>
          <a:xfrm>
            <a:off x="6448425" y="618518"/>
            <a:ext cx="4598985" cy="1478570"/>
          </a:xfrm>
        </p:spPr>
        <p:txBody>
          <a:bodyPr>
            <a:normAutofit/>
          </a:bodyPr>
          <a:lstStyle/>
          <a:p>
            <a:r>
              <a:rPr lang="en-US" dirty="0"/>
              <a:t>How to use the website</a:t>
            </a:r>
          </a:p>
        </p:txBody>
      </p:sp>
      <p:pic>
        <p:nvPicPr>
          <p:cNvPr id="5" name="Picture 4" descr="Empty speech bubbles">
            <a:extLst>
              <a:ext uri="{FF2B5EF4-FFF2-40B4-BE49-F238E27FC236}">
                <a16:creationId xmlns:a16="http://schemas.microsoft.com/office/drawing/2014/main" id="{60BB65DE-3EF0-4D57-9A03-71827838482B}"/>
              </a:ext>
            </a:extLst>
          </p:cNvPr>
          <p:cNvPicPr>
            <a:picLocks noChangeAspect="1"/>
          </p:cNvPicPr>
          <p:nvPr/>
        </p:nvPicPr>
        <p:blipFill rotWithShape="1">
          <a:blip r:embed="rId4"/>
          <a:srcRect l="24553" r="16058" b="-1"/>
          <a:stretch/>
        </p:blipFill>
        <p:spPr>
          <a:xfrm>
            <a:off x="-5597" y="10"/>
            <a:ext cx="6101597" cy="6857990"/>
          </a:xfrm>
          <a:prstGeom prst="rect">
            <a:avLst/>
          </a:prstGeom>
        </p:spPr>
      </p:pic>
      <p:grpSp>
        <p:nvGrpSpPr>
          <p:cNvPr id="13" name="Group 12">
            <a:extLst>
              <a:ext uri="{FF2B5EF4-FFF2-40B4-BE49-F238E27FC236}">
                <a16:creationId xmlns:a16="http://schemas.microsoft.com/office/drawing/2014/main" id="{5815A4C8-B67A-417B-881F-B10F775419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E908880B-41F4-47DC-A5D9-CC6110F11D1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5" name="Freeform 6">
              <a:extLst>
                <a:ext uri="{FF2B5EF4-FFF2-40B4-BE49-F238E27FC236}">
                  <a16:creationId xmlns:a16="http://schemas.microsoft.com/office/drawing/2014/main" id="{63AF45E0-DAB3-4BF0-B6F4-DD30CA25E6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 name="Freeform 7">
              <a:extLst>
                <a:ext uri="{FF2B5EF4-FFF2-40B4-BE49-F238E27FC236}">
                  <a16:creationId xmlns:a16="http://schemas.microsoft.com/office/drawing/2014/main" id="{AD76E2E6-F745-4365-9908-0B9E1A5E0A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Rectangle 16">
              <a:extLst>
                <a:ext uri="{FF2B5EF4-FFF2-40B4-BE49-F238E27FC236}">
                  <a16:creationId xmlns:a16="http://schemas.microsoft.com/office/drawing/2014/main" id="{76F5917B-27A0-4E27-B437-D38E7294E97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8" name="Freeform 9">
              <a:extLst>
                <a:ext uri="{FF2B5EF4-FFF2-40B4-BE49-F238E27FC236}">
                  <a16:creationId xmlns:a16="http://schemas.microsoft.com/office/drawing/2014/main" id="{6DB713C1-FF7B-4575-8117-022C649B6A3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10">
              <a:extLst>
                <a:ext uri="{FF2B5EF4-FFF2-40B4-BE49-F238E27FC236}">
                  <a16:creationId xmlns:a16="http://schemas.microsoft.com/office/drawing/2014/main" id="{BB7E4ACC-44D9-4792-9E29-712DDBD005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11">
              <a:extLst>
                <a:ext uri="{FF2B5EF4-FFF2-40B4-BE49-F238E27FC236}">
                  <a16:creationId xmlns:a16="http://schemas.microsoft.com/office/drawing/2014/main" id="{0A3FC698-6397-4AAD-BFE7-5436973BD9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12">
              <a:extLst>
                <a:ext uri="{FF2B5EF4-FFF2-40B4-BE49-F238E27FC236}">
                  <a16:creationId xmlns:a16="http://schemas.microsoft.com/office/drawing/2014/main" id="{01236AB7-797D-4790-AADE-7C43A7DD9E6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13">
              <a:extLst>
                <a:ext uri="{FF2B5EF4-FFF2-40B4-BE49-F238E27FC236}">
                  <a16:creationId xmlns:a16="http://schemas.microsoft.com/office/drawing/2014/main" id="{E089A1E5-35CB-4B0E-89EE-FB2AB368F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4">
              <a:extLst>
                <a:ext uri="{FF2B5EF4-FFF2-40B4-BE49-F238E27FC236}">
                  <a16:creationId xmlns:a16="http://schemas.microsoft.com/office/drawing/2014/main" id="{E1B3676D-5E71-4B0E-9A27-97E7B016E7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5">
              <a:extLst>
                <a:ext uri="{FF2B5EF4-FFF2-40B4-BE49-F238E27FC236}">
                  <a16:creationId xmlns:a16="http://schemas.microsoft.com/office/drawing/2014/main" id="{D8D40786-1ED1-48CB-9998-047B97FE2A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6">
              <a:extLst>
                <a:ext uri="{FF2B5EF4-FFF2-40B4-BE49-F238E27FC236}">
                  <a16:creationId xmlns:a16="http://schemas.microsoft.com/office/drawing/2014/main" id="{035C2320-C3B2-4989-A4E2-C71FA7F505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17">
              <a:extLst>
                <a:ext uri="{FF2B5EF4-FFF2-40B4-BE49-F238E27FC236}">
                  <a16:creationId xmlns:a16="http://schemas.microsoft.com/office/drawing/2014/main" id="{CF46DEE0-1E3B-4861-841A-3DBBAF79C3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18">
              <a:extLst>
                <a:ext uri="{FF2B5EF4-FFF2-40B4-BE49-F238E27FC236}">
                  <a16:creationId xmlns:a16="http://schemas.microsoft.com/office/drawing/2014/main" id="{96962E2E-BDC1-40A1-9CA9-DCD1E2F2CD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19">
              <a:extLst>
                <a:ext uri="{FF2B5EF4-FFF2-40B4-BE49-F238E27FC236}">
                  <a16:creationId xmlns:a16="http://schemas.microsoft.com/office/drawing/2014/main" id="{0AB10F96-B5B5-493C-B58A-ABAD1B5D8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20">
              <a:extLst>
                <a:ext uri="{FF2B5EF4-FFF2-40B4-BE49-F238E27FC236}">
                  <a16:creationId xmlns:a16="http://schemas.microsoft.com/office/drawing/2014/main" id="{385FEB28-D230-4850-96D1-B84416B2E0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21">
              <a:extLst>
                <a:ext uri="{FF2B5EF4-FFF2-40B4-BE49-F238E27FC236}">
                  <a16:creationId xmlns:a16="http://schemas.microsoft.com/office/drawing/2014/main" id="{7D69D500-53C1-4C49-986B-0C77700A7D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22">
              <a:extLst>
                <a:ext uri="{FF2B5EF4-FFF2-40B4-BE49-F238E27FC236}">
                  <a16:creationId xmlns:a16="http://schemas.microsoft.com/office/drawing/2014/main" id="{242E9848-2FB4-4D7D-AE1F-FCB62E4AB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3">
              <a:extLst>
                <a:ext uri="{FF2B5EF4-FFF2-40B4-BE49-F238E27FC236}">
                  <a16:creationId xmlns:a16="http://schemas.microsoft.com/office/drawing/2014/main" id="{F007433C-DB9E-4A75-BA95-1012EFDE82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24">
              <a:extLst>
                <a:ext uri="{FF2B5EF4-FFF2-40B4-BE49-F238E27FC236}">
                  <a16:creationId xmlns:a16="http://schemas.microsoft.com/office/drawing/2014/main" id="{F0402231-D741-48D0-BF9A-1FCA25B572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5">
              <a:extLst>
                <a:ext uri="{FF2B5EF4-FFF2-40B4-BE49-F238E27FC236}">
                  <a16:creationId xmlns:a16="http://schemas.microsoft.com/office/drawing/2014/main" id="{CE7FBE95-E865-4925-8852-1F46C1A852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6">
              <a:extLst>
                <a:ext uri="{FF2B5EF4-FFF2-40B4-BE49-F238E27FC236}">
                  <a16:creationId xmlns:a16="http://schemas.microsoft.com/office/drawing/2014/main" id="{8F43B940-9D12-405E-9143-F5E64D3471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7">
              <a:extLst>
                <a:ext uri="{FF2B5EF4-FFF2-40B4-BE49-F238E27FC236}">
                  <a16:creationId xmlns:a16="http://schemas.microsoft.com/office/drawing/2014/main" id="{AB96A555-1114-43F3-B7C1-36C528AC2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28">
              <a:extLst>
                <a:ext uri="{FF2B5EF4-FFF2-40B4-BE49-F238E27FC236}">
                  <a16:creationId xmlns:a16="http://schemas.microsoft.com/office/drawing/2014/main" id="{24C4A8E3-7739-47BF-98F1-55A35475E6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29">
              <a:extLst>
                <a:ext uri="{FF2B5EF4-FFF2-40B4-BE49-F238E27FC236}">
                  <a16:creationId xmlns:a16="http://schemas.microsoft.com/office/drawing/2014/main" id="{AA9972CC-55BF-424B-BF02-D68C8F837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30">
              <a:extLst>
                <a:ext uri="{FF2B5EF4-FFF2-40B4-BE49-F238E27FC236}">
                  <a16:creationId xmlns:a16="http://schemas.microsoft.com/office/drawing/2014/main" id="{26FE0F33-8EBE-4E8C-80B2-94D892A844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Freeform 31">
              <a:extLst>
                <a:ext uri="{FF2B5EF4-FFF2-40B4-BE49-F238E27FC236}">
                  <a16:creationId xmlns:a16="http://schemas.microsoft.com/office/drawing/2014/main" id="{067215AC-EE86-41A8-906A-930B98379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Freeform 32">
              <a:extLst>
                <a:ext uri="{FF2B5EF4-FFF2-40B4-BE49-F238E27FC236}">
                  <a16:creationId xmlns:a16="http://schemas.microsoft.com/office/drawing/2014/main" id="{2A7D51B1-D027-4BB9-A7AA-77B82224CD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Rectangle 41">
              <a:extLst>
                <a:ext uri="{FF2B5EF4-FFF2-40B4-BE49-F238E27FC236}">
                  <a16:creationId xmlns:a16="http://schemas.microsoft.com/office/drawing/2014/main" id="{D863577D-1563-4E7D-B1C2-8FD6EB5E25F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3" name="Freeform 34">
              <a:extLst>
                <a:ext uri="{FF2B5EF4-FFF2-40B4-BE49-F238E27FC236}">
                  <a16:creationId xmlns:a16="http://schemas.microsoft.com/office/drawing/2014/main" id="{1142C45E-91B5-43E6-815B-8DCE711EED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35">
              <a:extLst>
                <a:ext uri="{FF2B5EF4-FFF2-40B4-BE49-F238E27FC236}">
                  <a16:creationId xmlns:a16="http://schemas.microsoft.com/office/drawing/2014/main" id="{D392B29F-8F06-4525-8C60-6AD0FF87C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36">
              <a:extLst>
                <a:ext uri="{FF2B5EF4-FFF2-40B4-BE49-F238E27FC236}">
                  <a16:creationId xmlns:a16="http://schemas.microsoft.com/office/drawing/2014/main" id="{C0097D3D-4508-4DFE-9362-1D4CD53428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37">
              <a:extLst>
                <a:ext uri="{FF2B5EF4-FFF2-40B4-BE49-F238E27FC236}">
                  <a16:creationId xmlns:a16="http://schemas.microsoft.com/office/drawing/2014/main" id="{CB6E6B17-DA8C-4DFE-A8F3-C88E9C6CE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38">
              <a:extLst>
                <a:ext uri="{FF2B5EF4-FFF2-40B4-BE49-F238E27FC236}">
                  <a16:creationId xmlns:a16="http://schemas.microsoft.com/office/drawing/2014/main" id="{ED70E448-5DC1-4921-984C-B5144E20C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39">
              <a:extLst>
                <a:ext uri="{FF2B5EF4-FFF2-40B4-BE49-F238E27FC236}">
                  <a16:creationId xmlns:a16="http://schemas.microsoft.com/office/drawing/2014/main" id="{670F7120-EA4D-4FED-8679-ADFE90C476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40">
              <a:extLst>
                <a:ext uri="{FF2B5EF4-FFF2-40B4-BE49-F238E27FC236}">
                  <a16:creationId xmlns:a16="http://schemas.microsoft.com/office/drawing/2014/main" id="{06395248-187B-4F4A-914C-C34DF7A836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41">
              <a:extLst>
                <a:ext uri="{FF2B5EF4-FFF2-40B4-BE49-F238E27FC236}">
                  <a16:creationId xmlns:a16="http://schemas.microsoft.com/office/drawing/2014/main" id="{A1A1A364-CAD6-49EE-AD57-1C5FD774C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42">
              <a:extLst>
                <a:ext uri="{FF2B5EF4-FFF2-40B4-BE49-F238E27FC236}">
                  <a16:creationId xmlns:a16="http://schemas.microsoft.com/office/drawing/2014/main" id="{A55D2F6C-C341-4B23-94D4-7860818D59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Freeform 43">
              <a:extLst>
                <a:ext uri="{FF2B5EF4-FFF2-40B4-BE49-F238E27FC236}">
                  <a16:creationId xmlns:a16="http://schemas.microsoft.com/office/drawing/2014/main" id="{A997BCC5-C47B-4CBB-8574-3D2185875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3" name="Freeform 44">
              <a:extLst>
                <a:ext uri="{FF2B5EF4-FFF2-40B4-BE49-F238E27FC236}">
                  <a16:creationId xmlns:a16="http://schemas.microsoft.com/office/drawing/2014/main" id="{8C080CB5-4748-447C-9A7C-7D19D53C88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Rectangle 53">
              <a:extLst>
                <a:ext uri="{FF2B5EF4-FFF2-40B4-BE49-F238E27FC236}">
                  <a16:creationId xmlns:a16="http://schemas.microsoft.com/office/drawing/2014/main" id="{1974BBB3-7214-4B90-B3F4-FD7491717C0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5" name="Freeform 46">
              <a:extLst>
                <a:ext uri="{FF2B5EF4-FFF2-40B4-BE49-F238E27FC236}">
                  <a16:creationId xmlns:a16="http://schemas.microsoft.com/office/drawing/2014/main" id="{A5146950-414C-435B-93DF-86EEFE43A6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Freeform 47">
              <a:extLst>
                <a:ext uri="{FF2B5EF4-FFF2-40B4-BE49-F238E27FC236}">
                  <a16:creationId xmlns:a16="http://schemas.microsoft.com/office/drawing/2014/main" id="{A4F42FB5-9798-4A86-9B6F-EBD720953B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48">
              <a:extLst>
                <a:ext uri="{FF2B5EF4-FFF2-40B4-BE49-F238E27FC236}">
                  <a16:creationId xmlns:a16="http://schemas.microsoft.com/office/drawing/2014/main" id="{48DA1A65-C30E-401D-96D5-CBD73B1D6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49">
              <a:extLst>
                <a:ext uri="{FF2B5EF4-FFF2-40B4-BE49-F238E27FC236}">
                  <a16:creationId xmlns:a16="http://schemas.microsoft.com/office/drawing/2014/main" id="{BFBDBDA4-F724-4A2C-B95C-0708D0E52E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50">
              <a:extLst>
                <a:ext uri="{FF2B5EF4-FFF2-40B4-BE49-F238E27FC236}">
                  <a16:creationId xmlns:a16="http://schemas.microsoft.com/office/drawing/2014/main" id="{51A9FC73-ADDC-4F4C-A52E-2416211F1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51">
              <a:extLst>
                <a:ext uri="{FF2B5EF4-FFF2-40B4-BE49-F238E27FC236}">
                  <a16:creationId xmlns:a16="http://schemas.microsoft.com/office/drawing/2014/main" id="{C1506CC0-B481-4F34-9692-55FFB0DE0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52">
              <a:extLst>
                <a:ext uri="{FF2B5EF4-FFF2-40B4-BE49-F238E27FC236}">
                  <a16:creationId xmlns:a16="http://schemas.microsoft.com/office/drawing/2014/main" id="{63C32F27-2DFD-4DC6-A459-1D8B1E35CA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53">
              <a:extLst>
                <a:ext uri="{FF2B5EF4-FFF2-40B4-BE49-F238E27FC236}">
                  <a16:creationId xmlns:a16="http://schemas.microsoft.com/office/drawing/2014/main" id="{1D72781E-80D4-4D20-9CB8-B1F93F7F7C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54">
              <a:extLst>
                <a:ext uri="{FF2B5EF4-FFF2-40B4-BE49-F238E27FC236}">
                  <a16:creationId xmlns:a16="http://schemas.microsoft.com/office/drawing/2014/main" id="{B185151E-5C64-466C-95A8-82DCD68F9D0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5">
              <a:extLst>
                <a:ext uri="{FF2B5EF4-FFF2-40B4-BE49-F238E27FC236}">
                  <a16:creationId xmlns:a16="http://schemas.microsoft.com/office/drawing/2014/main" id="{5422BDFC-E916-4209-9AE5-5EBBFAE67F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56">
              <a:extLst>
                <a:ext uri="{FF2B5EF4-FFF2-40B4-BE49-F238E27FC236}">
                  <a16:creationId xmlns:a16="http://schemas.microsoft.com/office/drawing/2014/main" id="{CB055192-621C-4D0A-95A8-43B3D66570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Freeform 57">
              <a:extLst>
                <a:ext uri="{FF2B5EF4-FFF2-40B4-BE49-F238E27FC236}">
                  <a16:creationId xmlns:a16="http://schemas.microsoft.com/office/drawing/2014/main" id="{A800D0DB-2B86-43A8-A566-5514B915B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58">
              <a:extLst>
                <a:ext uri="{FF2B5EF4-FFF2-40B4-BE49-F238E27FC236}">
                  <a16:creationId xmlns:a16="http://schemas.microsoft.com/office/drawing/2014/main" id="{A24135C6-FD88-403B-98E1-C941F03C748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3" name="Content Placeholder 2">
            <a:extLst>
              <a:ext uri="{FF2B5EF4-FFF2-40B4-BE49-F238E27FC236}">
                <a16:creationId xmlns:a16="http://schemas.microsoft.com/office/drawing/2014/main" id="{03E3A0DE-9300-4568-8E61-6D978BA57467}"/>
              </a:ext>
            </a:extLst>
          </p:cNvPr>
          <p:cNvSpPr>
            <a:spLocks noGrp="1"/>
          </p:cNvSpPr>
          <p:nvPr>
            <p:ph idx="1"/>
          </p:nvPr>
        </p:nvSpPr>
        <p:spPr>
          <a:xfrm>
            <a:off x="6448425" y="2249487"/>
            <a:ext cx="4598986" cy="3541714"/>
          </a:xfrm>
        </p:spPr>
        <p:txBody>
          <a:bodyPr>
            <a:normAutofit lnSpcReduction="10000"/>
          </a:bodyPr>
          <a:lstStyle/>
          <a:p>
            <a:pPr>
              <a:lnSpc>
                <a:spcPct val="110000"/>
              </a:lnSpc>
            </a:pPr>
            <a:r>
              <a:rPr lang="en-US" sz="2200" dirty="0"/>
              <a:t>Type in splendidfi.com and hit enter.</a:t>
            </a:r>
          </a:p>
          <a:p>
            <a:pPr>
              <a:lnSpc>
                <a:spcPct val="110000"/>
              </a:lnSpc>
            </a:pPr>
            <a:r>
              <a:rPr lang="en-US" sz="2200" dirty="0"/>
              <a:t>Submit a track you want to be featured or hit “Splendid” to enter the music page.</a:t>
            </a:r>
          </a:p>
          <a:p>
            <a:pPr>
              <a:lnSpc>
                <a:spcPct val="110000"/>
              </a:lnSpc>
            </a:pPr>
            <a:r>
              <a:rPr lang="en-US" sz="2200" dirty="0"/>
              <a:t>Once you have entered the music page you can listen to all tracks on the web page and share the web page at the bottom of the web page. </a:t>
            </a:r>
          </a:p>
          <a:p>
            <a:pPr>
              <a:lnSpc>
                <a:spcPct val="110000"/>
              </a:lnSpc>
            </a:pPr>
            <a:r>
              <a:rPr lang="en-US" sz="2200" dirty="0"/>
              <a:t>Thank you for stopping by. </a:t>
            </a:r>
          </a:p>
        </p:txBody>
      </p:sp>
    </p:spTree>
    <p:extLst>
      <p:ext uri="{BB962C8B-B14F-4D97-AF65-F5344CB8AC3E}">
        <p14:creationId xmlns:p14="http://schemas.microsoft.com/office/powerpoint/2010/main" val="210839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2000"/>
                <a:satMod val="150000"/>
                <a:lumMod val="15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6511218-B9AA-4B98-BC1D-CCC9BB28AB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4091B7F8-4439-4ACD-B578-E523334B92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18EF6BE6-0FCE-475D-BAB2-683B36D578B8}"/>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359B7420-CA04-44F0-8276-A31630D486D1}"/>
              </a:ext>
            </a:extLst>
          </p:cNvPr>
          <p:cNvSpPr>
            <a:spLocks noGrp="1"/>
          </p:cNvSpPr>
          <p:nvPr>
            <p:ph type="title"/>
          </p:nvPr>
        </p:nvSpPr>
        <p:spPr>
          <a:xfrm>
            <a:off x="6448425" y="618518"/>
            <a:ext cx="4598985" cy="1478570"/>
          </a:xfrm>
        </p:spPr>
        <p:txBody>
          <a:bodyPr>
            <a:normAutofit/>
          </a:bodyPr>
          <a:lstStyle/>
          <a:p>
            <a:r>
              <a:rPr lang="en-US" dirty="0"/>
              <a:t>Difficulties Making this Project</a:t>
            </a:r>
          </a:p>
        </p:txBody>
      </p:sp>
      <p:pic>
        <p:nvPicPr>
          <p:cNvPr id="5" name="Picture 4" descr="Abstract background of data">
            <a:extLst>
              <a:ext uri="{FF2B5EF4-FFF2-40B4-BE49-F238E27FC236}">
                <a16:creationId xmlns:a16="http://schemas.microsoft.com/office/drawing/2014/main" id="{1F719AFE-5635-44BC-867C-190AB36379F7}"/>
              </a:ext>
            </a:extLst>
          </p:cNvPr>
          <p:cNvPicPr>
            <a:picLocks noChangeAspect="1"/>
          </p:cNvPicPr>
          <p:nvPr/>
        </p:nvPicPr>
        <p:blipFill rotWithShape="1">
          <a:blip r:embed="rId4"/>
          <a:srcRect l="20768" r="29186"/>
          <a:stretch/>
        </p:blipFill>
        <p:spPr>
          <a:xfrm>
            <a:off x="-33306" y="10"/>
            <a:ext cx="6101597" cy="6857990"/>
          </a:xfrm>
          <a:prstGeom prst="rect">
            <a:avLst/>
          </a:prstGeom>
        </p:spPr>
      </p:pic>
      <p:grpSp>
        <p:nvGrpSpPr>
          <p:cNvPr id="13" name="Group 12">
            <a:extLst>
              <a:ext uri="{FF2B5EF4-FFF2-40B4-BE49-F238E27FC236}">
                <a16:creationId xmlns:a16="http://schemas.microsoft.com/office/drawing/2014/main" id="{5815A4C8-B67A-417B-881F-B10F775419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E908880B-41F4-47DC-A5D9-CC6110F11D1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5" name="Freeform 6">
              <a:extLst>
                <a:ext uri="{FF2B5EF4-FFF2-40B4-BE49-F238E27FC236}">
                  <a16:creationId xmlns:a16="http://schemas.microsoft.com/office/drawing/2014/main" id="{63AF45E0-DAB3-4BF0-B6F4-DD30CA25E6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 name="Freeform 7">
              <a:extLst>
                <a:ext uri="{FF2B5EF4-FFF2-40B4-BE49-F238E27FC236}">
                  <a16:creationId xmlns:a16="http://schemas.microsoft.com/office/drawing/2014/main" id="{AD76E2E6-F745-4365-9908-0B9E1A5E0A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Rectangle 16">
              <a:extLst>
                <a:ext uri="{FF2B5EF4-FFF2-40B4-BE49-F238E27FC236}">
                  <a16:creationId xmlns:a16="http://schemas.microsoft.com/office/drawing/2014/main" id="{76F5917B-27A0-4E27-B437-D38E7294E97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8" name="Freeform 9">
              <a:extLst>
                <a:ext uri="{FF2B5EF4-FFF2-40B4-BE49-F238E27FC236}">
                  <a16:creationId xmlns:a16="http://schemas.microsoft.com/office/drawing/2014/main" id="{6DB713C1-FF7B-4575-8117-022C649B6A3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10">
              <a:extLst>
                <a:ext uri="{FF2B5EF4-FFF2-40B4-BE49-F238E27FC236}">
                  <a16:creationId xmlns:a16="http://schemas.microsoft.com/office/drawing/2014/main" id="{BB7E4ACC-44D9-4792-9E29-712DDBD005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11">
              <a:extLst>
                <a:ext uri="{FF2B5EF4-FFF2-40B4-BE49-F238E27FC236}">
                  <a16:creationId xmlns:a16="http://schemas.microsoft.com/office/drawing/2014/main" id="{0A3FC698-6397-4AAD-BFE7-5436973BD9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12">
              <a:extLst>
                <a:ext uri="{FF2B5EF4-FFF2-40B4-BE49-F238E27FC236}">
                  <a16:creationId xmlns:a16="http://schemas.microsoft.com/office/drawing/2014/main" id="{01236AB7-797D-4790-AADE-7C43A7DD9E6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13">
              <a:extLst>
                <a:ext uri="{FF2B5EF4-FFF2-40B4-BE49-F238E27FC236}">
                  <a16:creationId xmlns:a16="http://schemas.microsoft.com/office/drawing/2014/main" id="{E089A1E5-35CB-4B0E-89EE-FB2AB368F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4">
              <a:extLst>
                <a:ext uri="{FF2B5EF4-FFF2-40B4-BE49-F238E27FC236}">
                  <a16:creationId xmlns:a16="http://schemas.microsoft.com/office/drawing/2014/main" id="{E1B3676D-5E71-4B0E-9A27-97E7B016E7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5">
              <a:extLst>
                <a:ext uri="{FF2B5EF4-FFF2-40B4-BE49-F238E27FC236}">
                  <a16:creationId xmlns:a16="http://schemas.microsoft.com/office/drawing/2014/main" id="{D8D40786-1ED1-48CB-9998-047B97FE2A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6">
              <a:extLst>
                <a:ext uri="{FF2B5EF4-FFF2-40B4-BE49-F238E27FC236}">
                  <a16:creationId xmlns:a16="http://schemas.microsoft.com/office/drawing/2014/main" id="{035C2320-C3B2-4989-A4E2-C71FA7F505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17">
              <a:extLst>
                <a:ext uri="{FF2B5EF4-FFF2-40B4-BE49-F238E27FC236}">
                  <a16:creationId xmlns:a16="http://schemas.microsoft.com/office/drawing/2014/main" id="{CF46DEE0-1E3B-4861-841A-3DBBAF79C3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18">
              <a:extLst>
                <a:ext uri="{FF2B5EF4-FFF2-40B4-BE49-F238E27FC236}">
                  <a16:creationId xmlns:a16="http://schemas.microsoft.com/office/drawing/2014/main" id="{96962E2E-BDC1-40A1-9CA9-DCD1E2F2CD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19">
              <a:extLst>
                <a:ext uri="{FF2B5EF4-FFF2-40B4-BE49-F238E27FC236}">
                  <a16:creationId xmlns:a16="http://schemas.microsoft.com/office/drawing/2014/main" id="{0AB10F96-B5B5-493C-B58A-ABAD1B5D8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20">
              <a:extLst>
                <a:ext uri="{FF2B5EF4-FFF2-40B4-BE49-F238E27FC236}">
                  <a16:creationId xmlns:a16="http://schemas.microsoft.com/office/drawing/2014/main" id="{385FEB28-D230-4850-96D1-B84416B2E0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21">
              <a:extLst>
                <a:ext uri="{FF2B5EF4-FFF2-40B4-BE49-F238E27FC236}">
                  <a16:creationId xmlns:a16="http://schemas.microsoft.com/office/drawing/2014/main" id="{7D69D500-53C1-4C49-986B-0C77700A7D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22">
              <a:extLst>
                <a:ext uri="{FF2B5EF4-FFF2-40B4-BE49-F238E27FC236}">
                  <a16:creationId xmlns:a16="http://schemas.microsoft.com/office/drawing/2014/main" id="{242E9848-2FB4-4D7D-AE1F-FCB62E4AB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3">
              <a:extLst>
                <a:ext uri="{FF2B5EF4-FFF2-40B4-BE49-F238E27FC236}">
                  <a16:creationId xmlns:a16="http://schemas.microsoft.com/office/drawing/2014/main" id="{F007433C-DB9E-4A75-BA95-1012EFDE82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24">
              <a:extLst>
                <a:ext uri="{FF2B5EF4-FFF2-40B4-BE49-F238E27FC236}">
                  <a16:creationId xmlns:a16="http://schemas.microsoft.com/office/drawing/2014/main" id="{F0402231-D741-48D0-BF9A-1FCA25B572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5">
              <a:extLst>
                <a:ext uri="{FF2B5EF4-FFF2-40B4-BE49-F238E27FC236}">
                  <a16:creationId xmlns:a16="http://schemas.microsoft.com/office/drawing/2014/main" id="{CE7FBE95-E865-4925-8852-1F46C1A852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6">
              <a:extLst>
                <a:ext uri="{FF2B5EF4-FFF2-40B4-BE49-F238E27FC236}">
                  <a16:creationId xmlns:a16="http://schemas.microsoft.com/office/drawing/2014/main" id="{8F43B940-9D12-405E-9143-F5E64D3471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7">
              <a:extLst>
                <a:ext uri="{FF2B5EF4-FFF2-40B4-BE49-F238E27FC236}">
                  <a16:creationId xmlns:a16="http://schemas.microsoft.com/office/drawing/2014/main" id="{AB96A555-1114-43F3-B7C1-36C528AC2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28">
              <a:extLst>
                <a:ext uri="{FF2B5EF4-FFF2-40B4-BE49-F238E27FC236}">
                  <a16:creationId xmlns:a16="http://schemas.microsoft.com/office/drawing/2014/main" id="{24C4A8E3-7739-47BF-98F1-55A35475E6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29">
              <a:extLst>
                <a:ext uri="{FF2B5EF4-FFF2-40B4-BE49-F238E27FC236}">
                  <a16:creationId xmlns:a16="http://schemas.microsoft.com/office/drawing/2014/main" id="{AA9972CC-55BF-424B-BF02-D68C8F837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30">
              <a:extLst>
                <a:ext uri="{FF2B5EF4-FFF2-40B4-BE49-F238E27FC236}">
                  <a16:creationId xmlns:a16="http://schemas.microsoft.com/office/drawing/2014/main" id="{26FE0F33-8EBE-4E8C-80B2-94D892A844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Freeform 31">
              <a:extLst>
                <a:ext uri="{FF2B5EF4-FFF2-40B4-BE49-F238E27FC236}">
                  <a16:creationId xmlns:a16="http://schemas.microsoft.com/office/drawing/2014/main" id="{067215AC-EE86-41A8-906A-930B98379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Freeform 32">
              <a:extLst>
                <a:ext uri="{FF2B5EF4-FFF2-40B4-BE49-F238E27FC236}">
                  <a16:creationId xmlns:a16="http://schemas.microsoft.com/office/drawing/2014/main" id="{2A7D51B1-D027-4BB9-A7AA-77B82224CD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Rectangle 41">
              <a:extLst>
                <a:ext uri="{FF2B5EF4-FFF2-40B4-BE49-F238E27FC236}">
                  <a16:creationId xmlns:a16="http://schemas.microsoft.com/office/drawing/2014/main" id="{D863577D-1563-4E7D-B1C2-8FD6EB5E25F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3" name="Freeform 34">
              <a:extLst>
                <a:ext uri="{FF2B5EF4-FFF2-40B4-BE49-F238E27FC236}">
                  <a16:creationId xmlns:a16="http://schemas.microsoft.com/office/drawing/2014/main" id="{1142C45E-91B5-43E6-815B-8DCE711EED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35">
              <a:extLst>
                <a:ext uri="{FF2B5EF4-FFF2-40B4-BE49-F238E27FC236}">
                  <a16:creationId xmlns:a16="http://schemas.microsoft.com/office/drawing/2014/main" id="{D392B29F-8F06-4525-8C60-6AD0FF87C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36">
              <a:extLst>
                <a:ext uri="{FF2B5EF4-FFF2-40B4-BE49-F238E27FC236}">
                  <a16:creationId xmlns:a16="http://schemas.microsoft.com/office/drawing/2014/main" id="{C0097D3D-4508-4DFE-9362-1D4CD53428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37">
              <a:extLst>
                <a:ext uri="{FF2B5EF4-FFF2-40B4-BE49-F238E27FC236}">
                  <a16:creationId xmlns:a16="http://schemas.microsoft.com/office/drawing/2014/main" id="{CB6E6B17-DA8C-4DFE-A8F3-C88E9C6CE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38">
              <a:extLst>
                <a:ext uri="{FF2B5EF4-FFF2-40B4-BE49-F238E27FC236}">
                  <a16:creationId xmlns:a16="http://schemas.microsoft.com/office/drawing/2014/main" id="{ED70E448-5DC1-4921-984C-B5144E20C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39">
              <a:extLst>
                <a:ext uri="{FF2B5EF4-FFF2-40B4-BE49-F238E27FC236}">
                  <a16:creationId xmlns:a16="http://schemas.microsoft.com/office/drawing/2014/main" id="{670F7120-EA4D-4FED-8679-ADFE90C476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40">
              <a:extLst>
                <a:ext uri="{FF2B5EF4-FFF2-40B4-BE49-F238E27FC236}">
                  <a16:creationId xmlns:a16="http://schemas.microsoft.com/office/drawing/2014/main" id="{06395248-187B-4F4A-914C-C34DF7A836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41">
              <a:extLst>
                <a:ext uri="{FF2B5EF4-FFF2-40B4-BE49-F238E27FC236}">
                  <a16:creationId xmlns:a16="http://schemas.microsoft.com/office/drawing/2014/main" id="{A1A1A364-CAD6-49EE-AD57-1C5FD774C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42">
              <a:extLst>
                <a:ext uri="{FF2B5EF4-FFF2-40B4-BE49-F238E27FC236}">
                  <a16:creationId xmlns:a16="http://schemas.microsoft.com/office/drawing/2014/main" id="{A55D2F6C-C341-4B23-94D4-7860818D59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Freeform 43">
              <a:extLst>
                <a:ext uri="{FF2B5EF4-FFF2-40B4-BE49-F238E27FC236}">
                  <a16:creationId xmlns:a16="http://schemas.microsoft.com/office/drawing/2014/main" id="{A997BCC5-C47B-4CBB-8574-3D2185875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3" name="Freeform 44">
              <a:extLst>
                <a:ext uri="{FF2B5EF4-FFF2-40B4-BE49-F238E27FC236}">
                  <a16:creationId xmlns:a16="http://schemas.microsoft.com/office/drawing/2014/main" id="{8C080CB5-4748-447C-9A7C-7D19D53C88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Rectangle 53">
              <a:extLst>
                <a:ext uri="{FF2B5EF4-FFF2-40B4-BE49-F238E27FC236}">
                  <a16:creationId xmlns:a16="http://schemas.microsoft.com/office/drawing/2014/main" id="{1974BBB3-7214-4B90-B3F4-FD7491717C0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5" name="Freeform 46">
              <a:extLst>
                <a:ext uri="{FF2B5EF4-FFF2-40B4-BE49-F238E27FC236}">
                  <a16:creationId xmlns:a16="http://schemas.microsoft.com/office/drawing/2014/main" id="{A5146950-414C-435B-93DF-86EEFE43A6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Freeform 47">
              <a:extLst>
                <a:ext uri="{FF2B5EF4-FFF2-40B4-BE49-F238E27FC236}">
                  <a16:creationId xmlns:a16="http://schemas.microsoft.com/office/drawing/2014/main" id="{A4F42FB5-9798-4A86-9B6F-EBD720953B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48">
              <a:extLst>
                <a:ext uri="{FF2B5EF4-FFF2-40B4-BE49-F238E27FC236}">
                  <a16:creationId xmlns:a16="http://schemas.microsoft.com/office/drawing/2014/main" id="{48DA1A65-C30E-401D-96D5-CBD73B1D6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49">
              <a:extLst>
                <a:ext uri="{FF2B5EF4-FFF2-40B4-BE49-F238E27FC236}">
                  <a16:creationId xmlns:a16="http://schemas.microsoft.com/office/drawing/2014/main" id="{BFBDBDA4-F724-4A2C-B95C-0708D0E52E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50">
              <a:extLst>
                <a:ext uri="{FF2B5EF4-FFF2-40B4-BE49-F238E27FC236}">
                  <a16:creationId xmlns:a16="http://schemas.microsoft.com/office/drawing/2014/main" id="{51A9FC73-ADDC-4F4C-A52E-2416211F1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51">
              <a:extLst>
                <a:ext uri="{FF2B5EF4-FFF2-40B4-BE49-F238E27FC236}">
                  <a16:creationId xmlns:a16="http://schemas.microsoft.com/office/drawing/2014/main" id="{C1506CC0-B481-4F34-9692-55FFB0DE0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52">
              <a:extLst>
                <a:ext uri="{FF2B5EF4-FFF2-40B4-BE49-F238E27FC236}">
                  <a16:creationId xmlns:a16="http://schemas.microsoft.com/office/drawing/2014/main" id="{63C32F27-2DFD-4DC6-A459-1D8B1E35CA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53">
              <a:extLst>
                <a:ext uri="{FF2B5EF4-FFF2-40B4-BE49-F238E27FC236}">
                  <a16:creationId xmlns:a16="http://schemas.microsoft.com/office/drawing/2014/main" id="{1D72781E-80D4-4D20-9CB8-B1F93F7F7C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54">
              <a:extLst>
                <a:ext uri="{FF2B5EF4-FFF2-40B4-BE49-F238E27FC236}">
                  <a16:creationId xmlns:a16="http://schemas.microsoft.com/office/drawing/2014/main" id="{B185151E-5C64-466C-95A8-82DCD68F9D0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5">
              <a:extLst>
                <a:ext uri="{FF2B5EF4-FFF2-40B4-BE49-F238E27FC236}">
                  <a16:creationId xmlns:a16="http://schemas.microsoft.com/office/drawing/2014/main" id="{5422BDFC-E916-4209-9AE5-5EBBFAE67F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56">
              <a:extLst>
                <a:ext uri="{FF2B5EF4-FFF2-40B4-BE49-F238E27FC236}">
                  <a16:creationId xmlns:a16="http://schemas.microsoft.com/office/drawing/2014/main" id="{CB055192-621C-4D0A-95A8-43B3D66570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Freeform 57">
              <a:extLst>
                <a:ext uri="{FF2B5EF4-FFF2-40B4-BE49-F238E27FC236}">
                  <a16:creationId xmlns:a16="http://schemas.microsoft.com/office/drawing/2014/main" id="{A800D0DB-2B86-43A8-A566-5514B915B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58">
              <a:extLst>
                <a:ext uri="{FF2B5EF4-FFF2-40B4-BE49-F238E27FC236}">
                  <a16:creationId xmlns:a16="http://schemas.microsoft.com/office/drawing/2014/main" id="{A24135C6-FD88-403B-98E1-C941F03C748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3" name="Content Placeholder 2">
            <a:extLst>
              <a:ext uri="{FF2B5EF4-FFF2-40B4-BE49-F238E27FC236}">
                <a16:creationId xmlns:a16="http://schemas.microsoft.com/office/drawing/2014/main" id="{DFB9A44C-B6D1-413E-B520-70343D8CCC63}"/>
              </a:ext>
            </a:extLst>
          </p:cNvPr>
          <p:cNvSpPr>
            <a:spLocks noGrp="1"/>
          </p:cNvSpPr>
          <p:nvPr>
            <p:ph idx="1"/>
          </p:nvPr>
        </p:nvSpPr>
        <p:spPr>
          <a:xfrm>
            <a:off x="6448425" y="2249487"/>
            <a:ext cx="4598986" cy="3541714"/>
          </a:xfrm>
        </p:spPr>
        <p:txBody>
          <a:bodyPr>
            <a:normAutofit/>
          </a:bodyPr>
          <a:lstStyle/>
          <a:p>
            <a:r>
              <a:rPr lang="en-US" dirty="0"/>
              <a:t>Learning PHP, SQL and </a:t>
            </a:r>
            <a:r>
              <a:rPr lang="en-US" dirty="0" err="1"/>
              <a:t>myPHPadmin</a:t>
            </a:r>
            <a:r>
              <a:rPr lang="en-US" dirty="0"/>
              <a:t> coding.</a:t>
            </a:r>
          </a:p>
          <a:p>
            <a:r>
              <a:rPr lang="en-US" dirty="0"/>
              <a:t>Connecting PHP to cPanel.</a:t>
            </a:r>
          </a:p>
          <a:p>
            <a:r>
              <a:rPr lang="en-US" dirty="0"/>
              <a:t>Uploading the website to cPanel. </a:t>
            </a:r>
          </a:p>
          <a:p>
            <a:endParaRPr lang="en-US" dirty="0"/>
          </a:p>
          <a:p>
            <a:endParaRPr lang="en-US" dirty="0"/>
          </a:p>
          <a:p>
            <a:endParaRPr lang="en-US" dirty="0"/>
          </a:p>
        </p:txBody>
      </p:sp>
    </p:spTree>
    <p:extLst>
      <p:ext uri="{BB962C8B-B14F-4D97-AF65-F5344CB8AC3E}">
        <p14:creationId xmlns:p14="http://schemas.microsoft.com/office/powerpoint/2010/main" val="1613363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97CB3-67B4-4626-87A0-C7993E07B565}"/>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0F56ED25-B027-4428-9292-903A0BDBD74C}"/>
              </a:ext>
            </a:extLst>
          </p:cNvPr>
          <p:cNvSpPr>
            <a:spLocks noGrp="1"/>
          </p:cNvSpPr>
          <p:nvPr>
            <p:ph idx="1"/>
          </p:nvPr>
        </p:nvSpPr>
        <p:spPr/>
        <p:txBody>
          <a:bodyPr/>
          <a:lstStyle/>
          <a:p>
            <a:r>
              <a:rPr lang="en-US" dirty="0">
                <a:solidFill>
                  <a:schemeClr val="accent5">
                    <a:lumMod val="75000"/>
                  </a:schemeClr>
                </a:solidFill>
                <a:hlinkClick r:id="rId2">
                  <a:extLst>
                    <a:ext uri="{A12FA001-AC4F-418D-AE19-62706E023703}">
                      <ahyp:hlinkClr xmlns:ahyp="http://schemas.microsoft.com/office/drawing/2018/hyperlinkcolor" val="tx"/>
                    </a:ext>
                  </a:extLst>
                </a:hlinkClick>
              </a:rPr>
              <a:t>https://splendidfi.com/</a:t>
            </a:r>
            <a:endParaRPr lang="en-US" dirty="0">
              <a:solidFill>
                <a:schemeClr val="accent5">
                  <a:lumMod val="75000"/>
                </a:schemeClr>
              </a:solidFill>
            </a:endParaRPr>
          </a:p>
          <a:p>
            <a:endParaRPr lang="en-US" dirty="0"/>
          </a:p>
        </p:txBody>
      </p:sp>
    </p:spTree>
    <p:extLst>
      <p:ext uri="{BB962C8B-B14F-4D97-AF65-F5344CB8AC3E}">
        <p14:creationId xmlns:p14="http://schemas.microsoft.com/office/powerpoint/2010/main" val="16373722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8D1E14"/>
      </a:dk2>
      <a:lt2>
        <a:srgbClr val="FF744E"/>
      </a:lt2>
      <a:accent1>
        <a:srgbClr val="E9B758"/>
      </a:accent1>
      <a:accent2>
        <a:srgbClr val="FE8943"/>
      </a:accent2>
      <a:accent3>
        <a:srgbClr val="AEA27C"/>
      </a:accent3>
      <a:accent4>
        <a:srgbClr val="90B46E"/>
      </a:accent4>
      <a:accent5>
        <a:srgbClr val="71AEC1"/>
      </a:accent5>
      <a:accent6>
        <a:srgbClr val="C98DE7"/>
      </a:accent6>
      <a:hlink>
        <a:srgbClr val="FF7A22"/>
      </a:hlink>
      <a:folHlink>
        <a:srgbClr val="FDCD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2000"/>
                <a:satMod val="150000"/>
                <a:lumMod val="15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971C58-AB76-4A2A-B231-5F8CA03CF491}"/>
    </a:ext>
  </a:extLst>
</a:theme>
</file>

<file path=docProps/app.xml><?xml version="1.0" encoding="utf-8"?>
<Properties xmlns="http://schemas.openxmlformats.org/officeDocument/2006/extended-properties" xmlns:vt="http://schemas.openxmlformats.org/officeDocument/2006/docPropsVTypes">
  <Template>TM04033919[[fn=Circuit]]</Template>
  <TotalTime>104</TotalTime>
  <Words>465</Words>
  <Application>Microsoft Office PowerPoint</Application>
  <PresentationFormat>Widescreen</PresentationFormat>
  <Paragraphs>46</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Tw Cen MT</vt:lpstr>
      <vt:lpstr>Circuit</vt:lpstr>
      <vt:lpstr>Splendidfi – A lofi music website</vt:lpstr>
      <vt:lpstr>Brief Overview</vt:lpstr>
      <vt:lpstr>Who are the users</vt:lpstr>
      <vt:lpstr>Functions</vt:lpstr>
      <vt:lpstr>Simple Overview of the Code</vt:lpstr>
      <vt:lpstr>Tools </vt:lpstr>
      <vt:lpstr>How to use the website</vt:lpstr>
      <vt:lpstr>Difficulties Making this Project</vt:lpstr>
      <vt:lpstr>Demo</vt:lpstr>
      <vt:lpstr>Incomplete features</vt:lpstr>
      <vt:lpstr>Future Updates</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Splendidfi – A lofi music website</dc:title>
  <dc:creator>Dan Akoto</dc:creator>
  <cp:lastModifiedBy>Dan Akoto</cp:lastModifiedBy>
  <cp:revision>13</cp:revision>
  <dcterms:created xsi:type="dcterms:W3CDTF">2021-05-03T01:48:26Z</dcterms:created>
  <dcterms:modified xsi:type="dcterms:W3CDTF">2021-05-03T03:32:50Z</dcterms:modified>
</cp:coreProperties>
</file>