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90EFD-B3A9-4681-970B-553DB6DC68A9}" v="221" dt="2021-11-02T12:33:5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1D4C4-C489-4777-8C7D-F1DE752EA4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7A0DB-0426-4C0A-B884-B6AE4AB66D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 dirty="0"/>
            <a:t>Zweck</a:t>
          </a:r>
          <a:endParaRPr lang="en-US" sz="2800" dirty="0"/>
        </a:p>
      </dgm:t>
    </dgm:pt>
    <dgm:pt modelId="{17D0D44C-E12A-4852-82F3-263529CBCF88}" type="parTrans" cxnId="{DCE88204-80F9-43FB-A424-1E8D5F3C8FB7}">
      <dgm:prSet/>
      <dgm:spPr/>
      <dgm:t>
        <a:bodyPr/>
        <a:lstStyle/>
        <a:p>
          <a:endParaRPr lang="en-US"/>
        </a:p>
      </dgm:t>
    </dgm:pt>
    <dgm:pt modelId="{C82DAA2A-A479-48CF-BC69-779515B143B9}" type="sibTrans" cxnId="{DCE88204-80F9-43FB-A424-1E8D5F3C8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EEC8A8-7A8D-44F8-9957-791EDCFC13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/>
            <a:t>Mockups</a:t>
          </a:r>
          <a:endParaRPr lang="en-US" sz="2800"/>
        </a:p>
      </dgm:t>
    </dgm:pt>
    <dgm:pt modelId="{3342B0F1-A2E5-4DA5-B4D8-4D9D798F3F04}" type="parTrans" cxnId="{D87C53A0-202B-447F-9B2D-D000B79EF718}">
      <dgm:prSet/>
      <dgm:spPr/>
      <dgm:t>
        <a:bodyPr/>
        <a:lstStyle/>
        <a:p>
          <a:endParaRPr lang="en-US"/>
        </a:p>
      </dgm:t>
    </dgm:pt>
    <dgm:pt modelId="{2BE016C1-5089-4325-B2F6-537ED71CB614}" type="sibTrans" cxnId="{D87C53A0-202B-447F-9B2D-D000B79EF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DD077B-9985-42D0-85BD-EDF630CDBD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/>
            <a:t>Umsetzung</a:t>
          </a:r>
          <a:endParaRPr lang="en-US" sz="2800"/>
        </a:p>
      </dgm:t>
    </dgm:pt>
    <dgm:pt modelId="{4F195346-AFF9-4438-95C9-444779D7805F}" type="parTrans" cxnId="{84310E52-1BBA-472F-AECD-86482C2879E2}">
      <dgm:prSet/>
      <dgm:spPr/>
      <dgm:t>
        <a:bodyPr/>
        <a:lstStyle/>
        <a:p>
          <a:endParaRPr lang="en-US"/>
        </a:p>
      </dgm:t>
    </dgm:pt>
    <dgm:pt modelId="{8A17583B-1D73-49B7-AA38-BD0B18ABF924}" type="sibTrans" cxnId="{84310E52-1BBA-472F-AECD-86482C2879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DF921F-25EA-4573-A66B-692F18AA7F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/>
            <a:t>Probleme</a:t>
          </a:r>
          <a:endParaRPr lang="en-US" sz="2800"/>
        </a:p>
      </dgm:t>
    </dgm:pt>
    <dgm:pt modelId="{3F6DA6D8-4230-4077-8C10-085C1AF14B6B}" type="parTrans" cxnId="{4E84324E-D7BD-45D3-AABE-FBE9CAFD9134}">
      <dgm:prSet/>
      <dgm:spPr/>
      <dgm:t>
        <a:bodyPr/>
        <a:lstStyle/>
        <a:p>
          <a:endParaRPr lang="en-US"/>
        </a:p>
      </dgm:t>
    </dgm:pt>
    <dgm:pt modelId="{7A987427-FFA6-48D9-B6CA-39E7FCF26401}" type="sibTrans" cxnId="{4E84324E-D7BD-45D3-AABE-FBE9CAFD91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E95D5C-E661-487C-89A7-B4CD1B7C07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/>
            <a:t>Ausblick</a:t>
          </a:r>
          <a:endParaRPr lang="en-US" sz="2800"/>
        </a:p>
      </dgm:t>
    </dgm:pt>
    <dgm:pt modelId="{331B6F68-4E40-4E56-B473-608008741B56}" type="parTrans" cxnId="{3D118FB5-3F97-4ECC-ADC5-0C67A1D6AC76}">
      <dgm:prSet/>
      <dgm:spPr/>
      <dgm:t>
        <a:bodyPr/>
        <a:lstStyle/>
        <a:p>
          <a:endParaRPr lang="en-US"/>
        </a:p>
      </dgm:t>
    </dgm:pt>
    <dgm:pt modelId="{E3AF9707-0069-47B1-8362-140D699DA4CC}" type="sibTrans" cxnId="{3D118FB5-3F97-4ECC-ADC5-0C67A1D6AC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A793F6-838C-4B6B-AE6B-FA9F91D4FB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800"/>
            <a:t>Code</a:t>
          </a:r>
          <a:endParaRPr lang="en-US" sz="2800"/>
        </a:p>
      </dgm:t>
    </dgm:pt>
    <dgm:pt modelId="{E8161826-B702-453F-A1BB-EE197BBC35B8}" type="parTrans" cxnId="{CB357EE6-9AB8-4AFC-BCAC-1FFD7C7D72A5}">
      <dgm:prSet/>
      <dgm:spPr/>
      <dgm:t>
        <a:bodyPr/>
        <a:lstStyle/>
        <a:p>
          <a:endParaRPr lang="en-US"/>
        </a:p>
      </dgm:t>
    </dgm:pt>
    <dgm:pt modelId="{5BAA1694-5596-43C2-B1E9-23C9D6C19556}" type="sibTrans" cxnId="{CB357EE6-9AB8-4AFC-BCAC-1FFD7C7D72A5}">
      <dgm:prSet/>
      <dgm:spPr/>
      <dgm:t>
        <a:bodyPr/>
        <a:lstStyle/>
        <a:p>
          <a:endParaRPr lang="en-US"/>
        </a:p>
      </dgm:t>
    </dgm:pt>
    <dgm:pt modelId="{DCBB48CE-3DC5-42D3-ADDA-FFFFD8F55F08}" type="pres">
      <dgm:prSet presAssocID="{2F81D4C4-C489-4777-8C7D-F1DE752EA44B}" presName="root" presStyleCnt="0">
        <dgm:presLayoutVars>
          <dgm:dir/>
          <dgm:resizeHandles val="exact"/>
        </dgm:presLayoutVars>
      </dgm:prSet>
      <dgm:spPr/>
    </dgm:pt>
    <dgm:pt modelId="{3FEC8BC4-711A-4724-AFB7-D78BC74D4542}" type="pres">
      <dgm:prSet presAssocID="{2F81D4C4-C489-4777-8C7D-F1DE752EA44B}" presName="container" presStyleCnt="0">
        <dgm:presLayoutVars>
          <dgm:dir/>
          <dgm:resizeHandles val="exact"/>
        </dgm:presLayoutVars>
      </dgm:prSet>
      <dgm:spPr/>
    </dgm:pt>
    <dgm:pt modelId="{988E315A-01AB-4D60-B4F5-7D637864908B}" type="pres">
      <dgm:prSet presAssocID="{BBF7A0DB-0426-4C0A-B884-B6AE4AB66D4A}" presName="compNode" presStyleCnt="0"/>
      <dgm:spPr/>
    </dgm:pt>
    <dgm:pt modelId="{AE54060A-FE3C-4630-8A06-5C91213C9F00}" type="pres">
      <dgm:prSet presAssocID="{BBF7A0DB-0426-4C0A-B884-B6AE4AB66D4A}" presName="iconBgRect" presStyleLbl="bgShp" presStyleIdx="0" presStyleCnt="6"/>
      <dgm:spPr/>
    </dgm:pt>
    <dgm:pt modelId="{60AFC580-EFB8-4FE8-9B34-627C87510B56}" type="pres">
      <dgm:prSet presAssocID="{BBF7A0DB-0426-4C0A-B884-B6AE4AB66D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92CB6980-17D4-4B0E-A91D-B576D828BC75}" type="pres">
      <dgm:prSet presAssocID="{BBF7A0DB-0426-4C0A-B884-B6AE4AB66D4A}" presName="spaceRect" presStyleCnt="0"/>
      <dgm:spPr/>
    </dgm:pt>
    <dgm:pt modelId="{BC24E122-25FA-43E0-A8BA-3421F20583C1}" type="pres">
      <dgm:prSet presAssocID="{BBF7A0DB-0426-4C0A-B884-B6AE4AB66D4A}" presName="textRect" presStyleLbl="revTx" presStyleIdx="0" presStyleCnt="6">
        <dgm:presLayoutVars>
          <dgm:chMax val="1"/>
          <dgm:chPref val="1"/>
        </dgm:presLayoutVars>
      </dgm:prSet>
      <dgm:spPr/>
    </dgm:pt>
    <dgm:pt modelId="{1D85489D-F78C-4F96-B912-F1514E6B5ABA}" type="pres">
      <dgm:prSet presAssocID="{C82DAA2A-A479-48CF-BC69-779515B143B9}" presName="sibTrans" presStyleLbl="sibTrans2D1" presStyleIdx="0" presStyleCnt="0"/>
      <dgm:spPr/>
    </dgm:pt>
    <dgm:pt modelId="{DB9E6E2D-0AB5-443A-82CE-E20228C5E87A}" type="pres">
      <dgm:prSet presAssocID="{88EEC8A8-7A8D-44F8-9957-791EDCFC13E7}" presName="compNode" presStyleCnt="0"/>
      <dgm:spPr/>
    </dgm:pt>
    <dgm:pt modelId="{2DD3973E-FF65-4E3F-912B-2CBA1F345054}" type="pres">
      <dgm:prSet presAssocID="{88EEC8A8-7A8D-44F8-9957-791EDCFC13E7}" presName="iconBgRect" presStyleLbl="bgShp" presStyleIdx="1" presStyleCnt="6"/>
      <dgm:spPr/>
    </dgm:pt>
    <dgm:pt modelId="{C6DBF3ED-7077-487C-9A9A-6A696AF92830}" type="pres">
      <dgm:prSet presAssocID="{88EEC8A8-7A8D-44F8-9957-791EDCFC13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8B0850-F5A7-4841-89C6-9B27D4E88557}" type="pres">
      <dgm:prSet presAssocID="{88EEC8A8-7A8D-44F8-9957-791EDCFC13E7}" presName="spaceRect" presStyleCnt="0"/>
      <dgm:spPr/>
    </dgm:pt>
    <dgm:pt modelId="{253CB4CC-55E9-4ABE-9DBA-1E71E047657A}" type="pres">
      <dgm:prSet presAssocID="{88EEC8A8-7A8D-44F8-9957-791EDCFC13E7}" presName="textRect" presStyleLbl="revTx" presStyleIdx="1" presStyleCnt="6">
        <dgm:presLayoutVars>
          <dgm:chMax val="1"/>
          <dgm:chPref val="1"/>
        </dgm:presLayoutVars>
      </dgm:prSet>
      <dgm:spPr/>
    </dgm:pt>
    <dgm:pt modelId="{4DCBE4A8-52F1-41ED-A686-7A21CEDA0AAF}" type="pres">
      <dgm:prSet presAssocID="{2BE016C1-5089-4325-B2F6-537ED71CB614}" presName="sibTrans" presStyleLbl="sibTrans2D1" presStyleIdx="0" presStyleCnt="0"/>
      <dgm:spPr/>
    </dgm:pt>
    <dgm:pt modelId="{20F83DC1-930F-4DEF-A9EC-F1F713B5D642}" type="pres">
      <dgm:prSet presAssocID="{C8DD077B-9985-42D0-85BD-EDF630CDBD25}" presName="compNode" presStyleCnt="0"/>
      <dgm:spPr/>
    </dgm:pt>
    <dgm:pt modelId="{C951FC92-3385-4619-B4DB-36E2163A8F1F}" type="pres">
      <dgm:prSet presAssocID="{C8DD077B-9985-42D0-85BD-EDF630CDBD25}" presName="iconBgRect" presStyleLbl="bgShp" presStyleIdx="2" presStyleCnt="6"/>
      <dgm:spPr/>
    </dgm:pt>
    <dgm:pt modelId="{1823596E-1BB0-4FCE-A06A-B5E9B82B2968}" type="pres">
      <dgm:prSet presAssocID="{C8DD077B-9985-42D0-85BD-EDF630CDBD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2346C82-F586-454C-8168-175EFD1DBF86}" type="pres">
      <dgm:prSet presAssocID="{C8DD077B-9985-42D0-85BD-EDF630CDBD25}" presName="spaceRect" presStyleCnt="0"/>
      <dgm:spPr/>
    </dgm:pt>
    <dgm:pt modelId="{ACFA7B0E-745A-4CAD-9665-978EEB463E9B}" type="pres">
      <dgm:prSet presAssocID="{C8DD077B-9985-42D0-85BD-EDF630CDBD25}" presName="textRect" presStyleLbl="revTx" presStyleIdx="2" presStyleCnt="6">
        <dgm:presLayoutVars>
          <dgm:chMax val="1"/>
          <dgm:chPref val="1"/>
        </dgm:presLayoutVars>
      </dgm:prSet>
      <dgm:spPr/>
    </dgm:pt>
    <dgm:pt modelId="{2998F1E5-B39A-45CA-A04F-33D46E807E01}" type="pres">
      <dgm:prSet presAssocID="{8A17583B-1D73-49B7-AA38-BD0B18ABF924}" presName="sibTrans" presStyleLbl="sibTrans2D1" presStyleIdx="0" presStyleCnt="0"/>
      <dgm:spPr/>
    </dgm:pt>
    <dgm:pt modelId="{2919A828-A535-4698-A735-B245E29E50DF}" type="pres">
      <dgm:prSet presAssocID="{D8DF921F-25EA-4573-A66B-692F18AA7F65}" presName="compNode" presStyleCnt="0"/>
      <dgm:spPr/>
    </dgm:pt>
    <dgm:pt modelId="{BF247F7B-A238-435D-ABDE-3D5B8ADF6438}" type="pres">
      <dgm:prSet presAssocID="{D8DF921F-25EA-4573-A66B-692F18AA7F65}" presName="iconBgRect" presStyleLbl="bgShp" presStyleIdx="3" presStyleCnt="6"/>
      <dgm:spPr/>
    </dgm:pt>
    <dgm:pt modelId="{6EC38033-1105-4DD1-9A8B-1CD9EC6F1884}" type="pres">
      <dgm:prSet presAssocID="{D8DF921F-25EA-4573-A66B-692F18AA7F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E6066126-D7F4-444E-9478-9AA7E6ACAE0F}" type="pres">
      <dgm:prSet presAssocID="{D8DF921F-25EA-4573-A66B-692F18AA7F65}" presName="spaceRect" presStyleCnt="0"/>
      <dgm:spPr/>
    </dgm:pt>
    <dgm:pt modelId="{DAE2D84A-EA34-4D24-B0DC-EF787BBA32CF}" type="pres">
      <dgm:prSet presAssocID="{D8DF921F-25EA-4573-A66B-692F18AA7F65}" presName="textRect" presStyleLbl="revTx" presStyleIdx="3" presStyleCnt="6">
        <dgm:presLayoutVars>
          <dgm:chMax val="1"/>
          <dgm:chPref val="1"/>
        </dgm:presLayoutVars>
      </dgm:prSet>
      <dgm:spPr/>
    </dgm:pt>
    <dgm:pt modelId="{8BD92381-5640-4554-96FE-B670C3D89539}" type="pres">
      <dgm:prSet presAssocID="{7A987427-FFA6-48D9-B6CA-39E7FCF26401}" presName="sibTrans" presStyleLbl="sibTrans2D1" presStyleIdx="0" presStyleCnt="0"/>
      <dgm:spPr/>
    </dgm:pt>
    <dgm:pt modelId="{F60FE1EA-C853-450F-B83A-CC1E95235C21}" type="pres">
      <dgm:prSet presAssocID="{FFE95D5C-E661-487C-89A7-B4CD1B7C07DD}" presName="compNode" presStyleCnt="0"/>
      <dgm:spPr/>
    </dgm:pt>
    <dgm:pt modelId="{196E07FE-19B3-45E6-883E-54B6BDF167BA}" type="pres">
      <dgm:prSet presAssocID="{FFE95D5C-E661-487C-89A7-B4CD1B7C07DD}" presName="iconBgRect" presStyleLbl="bgShp" presStyleIdx="4" presStyleCnt="6"/>
      <dgm:spPr/>
    </dgm:pt>
    <dgm:pt modelId="{D7AED684-DFC9-488E-85F2-D1A9F5CCF8FB}" type="pres">
      <dgm:prSet presAssocID="{FFE95D5C-E661-487C-89A7-B4CD1B7C07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49BDE3C5-4C8E-42E6-936B-CD6CFA53935C}" type="pres">
      <dgm:prSet presAssocID="{FFE95D5C-E661-487C-89A7-B4CD1B7C07DD}" presName="spaceRect" presStyleCnt="0"/>
      <dgm:spPr/>
    </dgm:pt>
    <dgm:pt modelId="{5948DECA-E407-40B6-8810-8BFD5C078AAC}" type="pres">
      <dgm:prSet presAssocID="{FFE95D5C-E661-487C-89A7-B4CD1B7C07DD}" presName="textRect" presStyleLbl="revTx" presStyleIdx="4" presStyleCnt="6">
        <dgm:presLayoutVars>
          <dgm:chMax val="1"/>
          <dgm:chPref val="1"/>
        </dgm:presLayoutVars>
      </dgm:prSet>
      <dgm:spPr/>
    </dgm:pt>
    <dgm:pt modelId="{66E0F432-F87E-4E6B-B4F9-23B20A1100C1}" type="pres">
      <dgm:prSet presAssocID="{E3AF9707-0069-47B1-8362-140D699DA4CC}" presName="sibTrans" presStyleLbl="sibTrans2D1" presStyleIdx="0" presStyleCnt="0"/>
      <dgm:spPr/>
    </dgm:pt>
    <dgm:pt modelId="{31FE9F0C-51AD-4AF2-9B13-50F82DFBD702}" type="pres">
      <dgm:prSet presAssocID="{17A793F6-838C-4B6B-AE6B-FA9F91D4FBDF}" presName="compNode" presStyleCnt="0"/>
      <dgm:spPr/>
    </dgm:pt>
    <dgm:pt modelId="{11DD2333-4CFF-4CDF-A24F-838CEB018A9E}" type="pres">
      <dgm:prSet presAssocID="{17A793F6-838C-4B6B-AE6B-FA9F91D4FBDF}" presName="iconBgRect" presStyleLbl="bgShp" presStyleIdx="5" presStyleCnt="6"/>
      <dgm:spPr/>
    </dgm:pt>
    <dgm:pt modelId="{6C175C06-6C7A-445C-933F-92A4AC7509CC}" type="pres">
      <dgm:prSet presAssocID="{17A793F6-838C-4B6B-AE6B-FA9F91D4FB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9D0D061-B47C-4E9A-854F-999688A96E98}" type="pres">
      <dgm:prSet presAssocID="{17A793F6-838C-4B6B-AE6B-FA9F91D4FBDF}" presName="spaceRect" presStyleCnt="0"/>
      <dgm:spPr/>
    </dgm:pt>
    <dgm:pt modelId="{23D551F4-5061-47A7-ACD4-44BD74A77243}" type="pres">
      <dgm:prSet presAssocID="{17A793F6-838C-4B6B-AE6B-FA9F91D4FBD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CE88204-80F9-43FB-A424-1E8D5F3C8FB7}" srcId="{2F81D4C4-C489-4777-8C7D-F1DE752EA44B}" destId="{BBF7A0DB-0426-4C0A-B884-B6AE4AB66D4A}" srcOrd="0" destOrd="0" parTransId="{17D0D44C-E12A-4852-82F3-263529CBCF88}" sibTransId="{C82DAA2A-A479-48CF-BC69-779515B143B9}"/>
    <dgm:cxn modelId="{ADC7431C-7FD7-42BC-9F7B-3AF058A3E457}" type="presOf" srcId="{E3AF9707-0069-47B1-8362-140D699DA4CC}" destId="{66E0F432-F87E-4E6B-B4F9-23B20A1100C1}" srcOrd="0" destOrd="0" presId="urn:microsoft.com/office/officeart/2018/2/layout/IconCircleList"/>
    <dgm:cxn modelId="{5328841D-E957-44EE-9BEC-D1CD18CB4A50}" type="presOf" srcId="{88EEC8A8-7A8D-44F8-9957-791EDCFC13E7}" destId="{253CB4CC-55E9-4ABE-9DBA-1E71E047657A}" srcOrd="0" destOrd="0" presId="urn:microsoft.com/office/officeart/2018/2/layout/IconCircleList"/>
    <dgm:cxn modelId="{31D65B34-73C1-4510-A382-0E92533EA5F2}" type="presOf" srcId="{7A987427-FFA6-48D9-B6CA-39E7FCF26401}" destId="{8BD92381-5640-4554-96FE-B670C3D89539}" srcOrd="0" destOrd="0" presId="urn:microsoft.com/office/officeart/2018/2/layout/IconCircleList"/>
    <dgm:cxn modelId="{63D22739-369F-47D2-A145-4FF513C6196B}" type="presOf" srcId="{2BE016C1-5089-4325-B2F6-537ED71CB614}" destId="{4DCBE4A8-52F1-41ED-A686-7A21CEDA0AAF}" srcOrd="0" destOrd="0" presId="urn:microsoft.com/office/officeart/2018/2/layout/IconCircleList"/>
    <dgm:cxn modelId="{5DA2A15C-B7D8-4446-91C8-518435DEBE21}" type="presOf" srcId="{D8DF921F-25EA-4573-A66B-692F18AA7F65}" destId="{DAE2D84A-EA34-4D24-B0DC-EF787BBA32CF}" srcOrd="0" destOrd="0" presId="urn:microsoft.com/office/officeart/2018/2/layout/IconCircleList"/>
    <dgm:cxn modelId="{AD34F160-19A8-42E6-821E-611CEF06752B}" type="presOf" srcId="{FFE95D5C-E661-487C-89A7-B4CD1B7C07DD}" destId="{5948DECA-E407-40B6-8810-8BFD5C078AAC}" srcOrd="0" destOrd="0" presId="urn:microsoft.com/office/officeart/2018/2/layout/IconCircleList"/>
    <dgm:cxn modelId="{C87A3C42-60CE-45D1-827A-67F85D13FF9A}" type="presOf" srcId="{C82DAA2A-A479-48CF-BC69-779515B143B9}" destId="{1D85489D-F78C-4F96-B912-F1514E6B5ABA}" srcOrd="0" destOrd="0" presId="urn:microsoft.com/office/officeart/2018/2/layout/IconCircleList"/>
    <dgm:cxn modelId="{4E84324E-D7BD-45D3-AABE-FBE9CAFD9134}" srcId="{2F81D4C4-C489-4777-8C7D-F1DE752EA44B}" destId="{D8DF921F-25EA-4573-A66B-692F18AA7F65}" srcOrd="3" destOrd="0" parTransId="{3F6DA6D8-4230-4077-8C10-085C1AF14B6B}" sibTransId="{7A987427-FFA6-48D9-B6CA-39E7FCF26401}"/>
    <dgm:cxn modelId="{84310E52-1BBA-472F-AECD-86482C2879E2}" srcId="{2F81D4C4-C489-4777-8C7D-F1DE752EA44B}" destId="{C8DD077B-9985-42D0-85BD-EDF630CDBD25}" srcOrd="2" destOrd="0" parTransId="{4F195346-AFF9-4438-95C9-444779D7805F}" sibTransId="{8A17583B-1D73-49B7-AA38-BD0B18ABF924}"/>
    <dgm:cxn modelId="{D87C53A0-202B-447F-9B2D-D000B79EF718}" srcId="{2F81D4C4-C489-4777-8C7D-F1DE752EA44B}" destId="{88EEC8A8-7A8D-44F8-9957-791EDCFC13E7}" srcOrd="1" destOrd="0" parTransId="{3342B0F1-A2E5-4DA5-B4D8-4D9D798F3F04}" sibTransId="{2BE016C1-5089-4325-B2F6-537ED71CB614}"/>
    <dgm:cxn modelId="{A5BC12B1-84B0-4469-B8D0-19DC4E283E2B}" type="presOf" srcId="{C8DD077B-9985-42D0-85BD-EDF630CDBD25}" destId="{ACFA7B0E-745A-4CAD-9665-978EEB463E9B}" srcOrd="0" destOrd="0" presId="urn:microsoft.com/office/officeart/2018/2/layout/IconCircleList"/>
    <dgm:cxn modelId="{3D118FB5-3F97-4ECC-ADC5-0C67A1D6AC76}" srcId="{2F81D4C4-C489-4777-8C7D-F1DE752EA44B}" destId="{FFE95D5C-E661-487C-89A7-B4CD1B7C07DD}" srcOrd="4" destOrd="0" parTransId="{331B6F68-4E40-4E56-B473-608008741B56}" sibTransId="{E3AF9707-0069-47B1-8362-140D699DA4CC}"/>
    <dgm:cxn modelId="{3EFD97B5-3A6A-430A-BF43-037D80838BDC}" type="presOf" srcId="{2F81D4C4-C489-4777-8C7D-F1DE752EA44B}" destId="{DCBB48CE-3DC5-42D3-ADDA-FFFFD8F55F08}" srcOrd="0" destOrd="0" presId="urn:microsoft.com/office/officeart/2018/2/layout/IconCircleList"/>
    <dgm:cxn modelId="{BAB31DC4-F962-47FD-9684-B6FF1C0941BB}" type="presOf" srcId="{8A17583B-1D73-49B7-AA38-BD0B18ABF924}" destId="{2998F1E5-B39A-45CA-A04F-33D46E807E01}" srcOrd="0" destOrd="0" presId="urn:microsoft.com/office/officeart/2018/2/layout/IconCircleList"/>
    <dgm:cxn modelId="{06121EC9-CB17-43B6-9F28-FB50FB501434}" type="presOf" srcId="{17A793F6-838C-4B6B-AE6B-FA9F91D4FBDF}" destId="{23D551F4-5061-47A7-ACD4-44BD74A77243}" srcOrd="0" destOrd="0" presId="urn:microsoft.com/office/officeart/2018/2/layout/IconCircleList"/>
    <dgm:cxn modelId="{62EDF8D7-FF70-49DA-83AF-DEDB7A0C1269}" type="presOf" srcId="{BBF7A0DB-0426-4C0A-B884-B6AE4AB66D4A}" destId="{BC24E122-25FA-43E0-A8BA-3421F20583C1}" srcOrd="0" destOrd="0" presId="urn:microsoft.com/office/officeart/2018/2/layout/IconCircleList"/>
    <dgm:cxn modelId="{CB357EE6-9AB8-4AFC-BCAC-1FFD7C7D72A5}" srcId="{2F81D4C4-C489-4777-8C7D-F1DE752EA44B}" destId="{17A793F6-838C-4B6B-AE6B-FA9F91D4FBDF}" srcOrd="5" destOrd="0" parTransId="{E8161826-B702-453F-A1BB-EE197BBC35B8}" sibTransId="{5BAA1694-5596-43C2-B1E9-23C9D6C19556}"/>
    <dgm:cxn modelId="{6698BB3D-E960-4047-939E-3F76B8A2C38E}" type="presParOf" srcId="{DCBB48CE-3DC5-42D3-ADDA-FFFFD8F55F08}" destId="{3FEC8BC4-711A-4724-AFB7-D78BC74D4542}" srcOrd="0" destOrd="0" presId="urn:microsoft.com/office/officeart/2018/2/layout/IconCircleList"/>
    <dgm:cxn modelId="{103B8526-B61C-4C7B-9D3F-463F5531F2B1}" type="presParOf" srcId="{3FEC8BC4-711A-4724-AFB7-D78BC74D4542}" destId="{988E315A-01AB-4D60-B4F5-7D637864908B}" srcOrd="0" destOrd="0" presId="urn:microsoft.com/office/officeart/2018/2/layout/IconCircleList"/>
    <dgm:cxn modelId="{A1DF2AD6-2A68-4A78-985D-3D3DA31BD90A}" type="presParOf" srcId="{988E315A-01AB-4D60-B4F5-7D637864908B}" destId="{AE54060A-FE3C-4630-8A06-5C91213C9F00}" srcOrd="0" destOrd="0" presId="urn:microsoft.com/office/officeart/2018/2/layout/IconCircleList"/>
    <dgm:cxn modelId="{919AF3D4-FE18-403D-91F9-DC31179D1413}" type="presParOf" srcId="{988E315A-01AB-4D60-B4F5-7D637864908B}" destId="{60AFC580-EFB8-4FE8-9B34-627C87510B56}" srcOrd="1" destOrd="0" presId="urn:microsoft.com/office/officeart/2018/2/layout/IconCircleList"/>
    <dgm:cxn modelId="{52CD46FC-32EA-4720-8042-9ACD734DA8D9}" type="presParOf" srcId="{988E315A-01AB-4D60-B4F5-7D637864908B}" destId="{92CB6980-17D4-4B0E-A91D-B576D828BC75}" srcOrd="2" destOrd="0" presId="urn:microsoft.com/office/officeart/2018/2/layout/IconCircleList"/>
    <dgm:cxn modelId="{56E6EAA3-A934-45A4-8A16-A573ADBBEFBC}" type="presParOf" srcId="{988E315A-01AB-4D60-B4F5-7D637864908B}" destId="{BC24E122-25FA-43E0-A8BA-3421F20583C1}" srcOrd="3" destOrd="0" presId="urn:microsoft.com/office/officeart/2018/2/layout/IconCircleList"/>
    <dgm:cxn modelId="{0B9E2F54-3CE2-453F-B095-4873344BF67A}" type="presParOf" srcId="{3FEC8BC4-711A-4724-AFB7-D78BC74D4542}" destId="{1D85489D-F78C-4F96-B912-F1514E6B5ABA}" srcOrd="1" destOrd="0" presId="urn:microsoft.com/office/officeart/2018/2/layout/IconCircleList"/>
    <dgm:cxn modelId="{DDEE3947-29DA-45B9-B322-2C81321ECC88}" type="presParOf" srcId="{3FEC8BC4-711A-4724-AFB7-D78BC74D4542}" destId="{DB9E6E2D-0AB5-443A-82CE-E20228C5E87A}" srcOrd="2" destOrd="0" presId="urn:microsoft.com/office/officeart/2018/2/layout/IconCircleList"/>
    <dgm:cxn modelId="{CF38CE99-9E49-48F1-A5BD-97F5DCCFF199}" type="presParOf" srcId="{DB9E6E2D-0AB5-443A-82CE-E20228C5E87A}" destId="{2DD3973E-FF65-4E3F-912B-2CBA1F345054}" srcOrd="0" destOrd="0" presId="urn:microsoft.com/office/officeart/2018/2/layout/IconCircleList"/>
    <dgm:cxn modelId="{7E7CAD58-E606-436A-8029-FF0803A1A942}" type="presParOf" srcId="{DB9E6E2D-0AB5-443A-82CE-E20228C5E87A}" destId="{C6DBF3ED-7077-487C-9A9A-6A696AF92830}" srcOrd="1" destOrd="0" presId="urn:microsoft.com/office/officeart/2018/2/layout/IconCircleList"/>
    <dgm:cxn modelId="{3717D2F4-D765-43CB-A132-686889058F29}" type="presParOf" srcId="{DB9E6E2D-0AB5-443A-82CE-E20228C5E87A}" destId="{508B0850-F5A7-4841-89C6-9B27D4E88557}" srcOrd="2" destOrd="0" presId="urn:microsoft.com/office/officeart/2018/2/layout/IconCircleList"/>
    <dgm:cxn modelId="{3EF0D908-F16E-4FB1-BA67-C5C7CBF57AC9}" type="presParOf" srcId="{DB9E6E2D-0AB5-443A-82CE-E20228C5E87A}" destId="{253CB4CC-55E9-4ABE-9DBA-1E71E047657A}" srcOrd="3" destOrd="0" presId="urn:microsoft.com/office/officeart/2018/2/layout/IconCircleList"/>
    <dgm:cxn modelId="{B4430312-BE98-43E8-8C94-26EE3A52096A}" type="presParOf" srcId="{3FEC8BC4-711A-4724-AFB7-D78BC74D4542}" destId="{4DCBE4A8-52F1-41ED-A686-7A21CEDA0AAF}" srcOrd="3" destOrd="0" presId="urn:microsoft.com/office/officeart/2018/2/layout/IconCircleList"/>
    <dgm:cxn modelId="{7374FF34-D64B-4784-AD15-C6D574AAA935}" type="presParOf" srcId="{3FEC8BC4-711A-4724-AFB7-D78BC74D4542}" destId="{20F83DC1-930F-4DEF-A9EC-F1F713B5D642}" srcOrd="4" destOrd="0" presId="urn:microsoft.com/office/officeart/2018/2/layout/IconCircleList"/>
    <dgm:cxn modelId="{A80B0025-7719-4BC2-833E-9D9DEFA0C318}" type="presParOf" srcId="{20F83DC1-930F-4DEF-A9EC-F1F713B5D642}" destId="{C951FC92-3385-4619-B4DB-36E2163A8F1F}" srcOrd="0" destOrd="0" presId="urn:microsoft.com/office/officeart/2018/2/layout/IconCircleList"/>
    <dgm:cxn modelId="{7531C13B-2FB3-4835-BF9D-09C21AC83FFF}" type="presParOf" srcId="{20F83DC1-930F-4DEF-A9EC-F1F713B5D642}" destId="{1823596E-1BB0-4FCE-A06A-B5E9B82B2968}" srcOrd="1" destOrd="0" presId="urn:microsoft.com/office/officeart/2018/2/layout/IconCircleList"/>
    <dgm:cxn modelId="{7FB53B27-D5CC-4C67-81F2-F37A000EEF3D}" type="presParOf" srcId="{20F83DC1-930F-4DEF-A9EC-F1F713B5D642}" destId="{22346C82-F586-454C-8168-175EFD1DBF86}" srcOrd="2" destOrd="0" presId="urn:microsoft.com/office/officeart/2018/2/layout/IconCircleList"/>
    <dgm:cxn modelId="{03F74963-E6EC-485F-93DD-52919E77E358}" type="presParOf" srcId="{20F83DC1-930F-4DEF-A9EC-F1F713B5D642}" destId="{ACFA7B0E-745A-4CAD-9665-978EEB463E9B}" srcOrd="3" destOrd="0" presId="urn:microsoft.com/office/officeart/2018/2/layout/IconCircleList"/>
    <dgm:cxn modelId="{13B17F84-8352-444C-93D4-C32D782A9F52}" type="presParOf" srcId="{3FEC8BC4-711A-4724-AFB7-D78BC74D4542}" destId="{2998F1E5-B39A-45CA-A04F-33D46E807E01}" srcOrd="5" destOrd="0" presId="urn:microsoft.com/office/officeart/2018/2/layout/IconCircleList"/>
    <dgm:cxn modelId="{9862E9B7-A772-4883-89D8-4DEF7BB278C5}" type="presParOf" srcId="{3FEC8BC4-711A-4724-AFB7-D78BC74D4542}" destId="{2919A828-A535-4698-A735-B245E29E50DF}" srcOrd="6" destOrd="0" presId="urn:microsoft.com/office/officeart/2018/2/layout/IconCircleList"/>
    <dgm:cxn modelId="{1785FF23-A9B1-4290-B4B8-4EA1E74020F4}" type="presParOf" srcId="{2919A828-A535-4698-A735-B245E29E50DF}" destId="{BF247F7B-A238-435D-ABDE-3D5B8ADF6438}" srcOrd="0" destOrd="0" presId="urn:microsoft.com/office/officeart/2018/2/layout/IconCircleList"/>
    <dgm:cxn modelId="{3E6005F0-917D-42E5-9453-A6CC64D22A65}" type="presParOf" srcId="{2919A828-A535-4698-A735-B245E29E50DF}" destId="{6EC38033-1105-4DD1-9A8B-1CD9EC6F1884}" srcOrd="1" destOrd="0" presId="urn:microsoft.com/office/officeart/2018/2/layout/IconCircleList"/>
    <dgm:cxn modelId="{0D282D69-0B9A-4736-835B-46DF2DDE9B63}" type="presParOf" srcId="{2919A828-A535-4698-A735-B245E29E50DF}" destId="{E6066126-D7F4-444E-9478-9AA7E6ACAE0F}" srcOrd="2" destOrd="0" presId="urn:microsoft.com/office/officeart/2018/2/layout/IconCircleList"/>
    <dgm:cxn modelId="{7000E782-486C-4D5C-80FC-D8200EBD08EF}" type="presParOf" srcId="{2919A828-A535-4698-A735-B245E29E50DF}" destId="{DAE2D84A-EA34-4D24-B0DC-EF787BBA32CF}" srcOrd="3" destOrd="0" presId="urn:microsoft.com/office/officeart/2018/2/layout/IconCircleList"/>
    <dgm:cxn modelId="{746657FA-FF39-48C9-BD52-6A7197394F3D}" type="presParOf" srcId="{3FEC8BC4-711A-4724-AFB7-D78BC74D4542}" destId="{8BD92381-5640-4554-96FE-B670C3D89539}" srcOrd="7" destOrd="0" presId="urn:microsoft.com/office/officeart/2018/2/layout/IconCircleList"/>
    <dgm:cxn modelId="{5C0ACADA-6CC9-4FE5-9C0F-1CDE7A0E5E1C}" type="presParOf" srcId="{3FEC8BC4-711A-4724-AFB7-D78BC74D4542}" destId="{F60FE1EA-C853-450F-B83A-CC1E95235C21}" srcOrd="8" destOrd="0" presId="urn:microsoft.com/office/officeart/2018/2/layout/IconCircleList"/>
    <dgm:cxn modelId="{88778A52-EC7D-48BD-AA24-405B0BBB470D}" type="presParOf" srcId="{F60FE1EA-C853-450F-B83A-CC1E95235C21}" destId="{196E07FE-19B3-45E6-883E-54B6BDF167BA}" srcOrd="0" destOrd="0" presId="urn:microsoft.com/office/officeart/2018/2/layout/IconCircleList"/>
    <dgm:cxn modelId="{334CD47A-390F-42E4-A9E6-52F0570CA6D2}" type="presParOf" srcId="{F60FE1EA-C853-450F-B83A-CC1E95235C21}" destId="{D7AED684-DFC9-488E-85F2-D1A9F5CCF8FB}" srcOrd="1" destOrd="0" presId="urn:microsoft.com/office/officeart/2018/2/layout/IconCircleList"/>
    <dgm:cxn modelId="{344CCAEC-F0FF-4969-B1D7-7283F63DA959}" type="presParOf" srcId="{F60FE1EA-C853-450F-B83A-CC1E95235C21}" destId="{49BDE3C5-4C8E-42E6-936B-CD6CFA53935C}" srcOrd="2" destOrd="0" presId="urn:microsoft.com/office/officeart/2018/2/layout/IconCircleList"/>
    <dgm:cxn modelId="{378CF916-A139-491F-8FF4-52F0FFA1D402}" type="presParOf" srcId="{F60FE1EA-C853-450F-B83A-CC1E95235C21}" destId="{5948DECA-E407-40B6-8810-8BFD5C078AAC}" srcOrd="3" destOrd="0" presId="urn:microsoft.com/office/officeart/2018/2/layout/IconCircleList"/>
    <dgm:cxn modelId="{DF09BB64-4B16-405E-9283-CB1D6466062B}" type="presParOf" srcId="{3FEC8BC4-711A-4724-AFB7-D78BC74D4542}" destId="{66E0F432-F87E-4E6B-B4F9-23B20A1100C1}" srcOrd="9" destOrd="0" presId="urn:microsoft.com/office/officeart/2018/2/layout/IconCircleList"/>
    <dgm:cxn modelId="{30FABB96-5C72-483C-BBE1-A354D61ACFD2}" type="presParOf" srcId="{3FEC8BC4-711A-4724-AFB7-D78BC74D4542}" destId="{31FE9F0C-51AD-4AF2-9B13-50F82DFBD702}" srcOrd="10" destOrd="0" presId="urn:microsoft.com/office/officeart/2018/2/layout/IconCircleList"/>
    <dgm:cxn modelId="{A749E949-F560-48E2-96B3-1F1C63E70618}" type="presParOf" srcId="{31FE9F0C-51AD-4AF2-9B13-50F82DFBD702}" destId="{11DD2333-4CFF-4CDF-A24F-838CEB018A9E}" srcOrd="0" destOrd="0" presId="urn:microsoft.com/office/officeart/2018/2/layout/IconCircleList"/>
    <dgm:cxn modelId="{170C7F42-49FC-4858-9AAB-C1FFCE2CD9CD}" type="presParOf" srcId="{31FE9F0C-51AD-4AF2-9B13-50F82DFBD702}" destId="{6C175C06-6C7A-445C-933F-92A4AC7509CC}" srcOrd="1" destOrd="0" presId="urn:microsoft.com/office/officeart/2018/2/layout/IconCircleList"/>
    <dgm:cxn modelId="{5DC7E70C-3CD1-4EE9-9181-9B412C81A390}" type="presParOf" srcId="{31FE9F0C-51AD-4AF2-9B13-50F82DFBD702}" destId="{09D0D061-B47C-4E9A-854F-999688A96E98}" srcOrd="2" destOrd="0" presId="urn:microsoft.com/office/officeart/2018/2/layout/IconCircleList"/>
    <dgm:cxn modelId="{CD31631B-F469-4CCD-8406-29CFEDACD3C5}" type="presParOf" srcId="{31FE9F0C-51AD-4AF2-9B13-50F82DFBD702}" destId="{23D551F4-5061-47A7-ACD4-44BD74A772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4060A-FE3C-4630-8A06-5C91213C9F00}">
      <dsp:nvSpPr>
        <dsp:cNvPr id="0" name=""/>
        <dsp:cNvSpPr/>
      </dsp:nvSpPr>
      <dsp:spPr>
        <a:xfrm>
          <a:off x="77366" y="1139854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FC580-EFB8-4FE8-9B34-627C87510B56}">
      <dsp:nvSpPr>
        <dsp:cNvPr id="0" name=""/>
        <dsp:cNvSpPr/>
      </dsp:nvSpPr>
      <dsp:spPr>
        <a:xfrm>
          <a:off x="251203" y="1313691"/>
          <a:ext cx="480121" cy="480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4E122-25FA-43E0-A8BA-3421F20583C1}">
      <dsp:nvSpPr>
        <dsp:cNvPr id="0" name=""/>
        <dsp:cNvSpPr/>
      </dsp:nvSpPr>
      <dsp:spPr>
        <a:xfrm>
          <a:off x="1082547" y="1139854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 dirty="0"/>
            <a:t>Zweck</a:t>
          </a:r>
          <a:endParaRPr lang="en-US" sz="2800" kern="1200" dirty="0"/>
        </a:p>
      </dsp:txBody>
      <dsp:txXfrm>
        <a:off x="1082547" y="1139854"/>
        <a:ext cx="1951234" cy="827796"/>
      </dsp:txXfrm>
    </dsp:sp>
    <dsp:sp modelId="{2DD3973E-FF65-4E3F-912B-2CBA1F345054}">
      <dsp:nvSpPr>
        <dsp:cNvPr id="0" name=""/>
        <dsp:cNvSpPr/>
      </dsp:nvSpPr>
      <dsp:spPr>
        <a:xfrm>
          <a:off x="3373769" y="1139854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BF3ED-7077-487C-9A9A-6A696AF92830}">
      <dsp:nvSpPr>
        <dsp:cNvPr id="0" name=""/>
        <dsp:cNvSpPr/>
      </dsp:nvSpPr>
      <dsp:spPr>
        <a:xfrm>
          <a:off x="3547607" y="1313691"/>
          <a:ext cx="480121" cy="480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CB4CC-55E9-4ABE-9DBA-1E71E047657A}">
      <dsp:nvSpPr>
        <dsp:cNvPr id="0" name=""/>
        <dsp:cNvSpPr/>
      </dsp:nvSpPr>
      <dsp:spPr>
        <a:xfrm>
          <a:off x="4378951" y="1139854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Mockups</a:t>
          </a:r>
          <a:endParaRPr lang="en-US" sz="2800" kern="1200"/>
        </a:p>
      </dsp:txBody>
      <dsp:txXfrm>
        <a:off x="4378951" y="1139854"/>
        <a:ext cx="1951234" cy="827796"/>
      </dsp:txXfrm>
    </dsp:sp>
    <dsp:sp modelId="{C951FC92-3385-4619-B4DB-36E2163A8F1F}">
      <dsp:nvSpPr>
        <dsp:cNvPr id="0" name=""/>
        <dsp:cNvSpPr/>
      </dsp:nvSpPr>
      <dsp:spPr>
        <a:xfrm>
          <a:off x="77366" y="3194509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3596E-1BB0-4FCE-A06A-B5E9B82B2968}">
      <dsp:nvSpPr>
        <dsp:cNvPr id="0" name=""/>
        <dsp:cNvSpPr/>
      </dsp:nvSpPr>
      <dsp:spPr>
        <a:xfrm>
          <a:off x="251203" y="3368346"/>
          <a:ext cx="480121" cy="480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A7B0E-745A-4CAD-9665-978EEB463E9B}">
      <dsp:nvSpPr>
        <dsp:cNvPr id="0" name=""/>
        <dsp:cNvSpPr/>
      </dsp:nvSpPr>
      <dsp:spPr>
        <a:xfrm>
          <a:off x="1082547" y="3194509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Umsetzung</a:t>
          </a:r>
          <a:endParaRPr lang="en-US" sz="2800" kern="1200"/>
        </a:p>
      </dsp:txBody>
      <dsp:txXfrm>
        <a:off x="1082547" y="3194509"/>
        <a:ext cx="1951234" cy="827796"/>
      </dsp:txXfrm>
    </dsp:sp>
    <dsp:sp modelId="{BF247F7B-A238-435D-ABDE-3D5B8ADF6438}">
      <dsp:nvSpPr>
        <dsp:cNvPr id="0" name=""/>
        <dsp:cNvSpPr/>
      </dsp:nvSpPr>
      <dsp:spPr>
        <a:xfrm>
          <a:off x="3373769" y="3194509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38033-1105-4DD1-9A8B-1CD9EC6F1884}">
      <dsp:nvSpPr>
        <dsp:cNvPr id="0" name=""/>
        <dsp:cNvSpPr/>
      </dsp:nvSpPr>
      <dsp:spPr>
        <a:xfrm>
          <a:off x="3547607" y="3368346"/>
          <a:ext cx="480121" cy="480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D84A-EA34-4D24-B0DC-EF787BBA32CF}">
      <dsp:nvSpPr>
        <dsp:cNvPr id="0" name=""/>
        <dsp:cNvSpPr/>
      </dsp:nvSpPr>
      <dsp:spPr>
        <a:xfrm>
          <a:off x="4378951" y="3194509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Probleme</a:t>
          </a:r>
          <a:endParaRPr lang="en-US" sz="2800" kern="1200"/>
        </a:p>
      </dsp:txBody>
      <dsp:txXfrm>
        <a:off x="4378951" y="3194509"/>
        <a:ext cx="1951234" cy="827796"/>
      </dsp:txXfrm>
    </dsp:sp>
    <dsp:sp modelId="{196E07FE-19B3-45E6-883E-54B6BDF167BA}">
      <dsp:nvSpPr>
        <dsp:cNvPr id="0" name=""/>
        <dsp:cNvSpPr/>
      </dsp:nvSpPr>
      <dsp:spPr>
        <a:xfrm>
          <a:off x="77366" y="5249164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ED684-DFC9-488E-85F2-D1A9F5CCF8FB}">
      <dsp:nvSpPr>
        <dsp:cNvPr id="0" name=""/>
        <dsp:cNvSpPr/>
      </dsp:nvSpPr>
      <dsp:spPr>
        <a:xfrm>
          <a:off x="251203" y="5423001"/>
          <a:ext cx="480121" cy="4801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DECA-E407-40B6-8810-8BFD5C078AAC}">
      <dsp:nvSpPr>
        <dsp:cNvPr id="0" name=""/>
        <dsp:cNvSpPr/>
      </dsp:nvSpPr>
      <dsp:spPr>
        <a:xfrm>
          <a:off x="1082547" y="5249164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Ausblick</a:t>
          </a:r>
          <a:endParaRPr lang="en-US" sz="2800" kern="1200"/>
        </a:p>
      </dsp:txBody>
      <dsp:txXfrm>
        <a:off x="1082547" y="5249164"/>
        <a:ext cx="1951234" cy="827796"/>
      </dsp:txXfrm>
    </dsp:sp>
    <dsp:sp modelId="{11DD2333-4CFF-4CDF-A24F-838CEB018A9E}">
      <dsp:nvSpPr>
        <dsp:cNvPr id="0" name=""/>
        <dsp:cNvSpPr/>
      </dsp:nvSpPr>
      <dsp:spPr>
        <a:xfrm>
          <a:off x="3373769" y="5249164"/>
          <a:ext cx="827796" cy="8277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75C06-6C7A-445C-933F-92A4AC7509CC}">
      <dsp:nvSpPr>
        <dsp:cNvPr id="0" name=""/>
        <dsp:cNvSpPr/>
      </dsp:nvSpPr>
      <dsp:spPr>
        <a:xfrm>
          <a:off x="3547607" y="5423001"/>
          <a:ext cx="480121" cy="4801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551F4-5061-47A7-ACD4-44BD74A77243}">
      <dsp:nvSpPr>
        <dsp:cNvPr id="0" name=""/>
        <dsp:cNvSpPr/>
      </dsp:nvSpPr>
      <dsp:spPr>
        <a:xfrm>
          <a:off x="4378951" y="5249164"/>
          <a:ext cx="1951234" cy="8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Code</a:t>
          </a:r>
          <a:endParaRPr lang="en-US" sz="2800" kern="1200"/>
        </a:p>
      </dsp:txBody>
      <dsp:txXfrm>
        <a:off x="4378951" y="5249164"/>
        <a:ext cx="1951234" cy="82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471E-1892-45FD-B7FE-C150D254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A5BAA-EB74-4844-B2EA-EFC7DE36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8C005-DF9C-408C-8967-4787EAF7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4A926-BECA-4293-99B4-814A1F9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DA7EE-58A6-4A3A-A369-45E6E307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99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C2DB4-9D2A-4461-AED7-81CC901B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CC2193-CFF0-42EB-AC54-FF5FD8684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38F1D-F927-423D-9DDA-7FDB6A5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EE905-1970-4D97-872F-1D7F2E8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43D92-A5A4-4B5E-8DF4-4E7A460E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9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CBE3E1-CC80-4451-9238-E9EC07D00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96853C-B054-4699-B81C-A37C2C81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F3D2D-754E-41F8-B332-C4B134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6F04F-70B3-43E3-B3A0-D0644BC9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B441C4-A5D0-4656-8958-CD05B9D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DC24-7014-4523-9E8C-98FDCF2A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340BE-394E-455D-B824-0838EBEC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97C2B-D462-4EE5-96B1-5AEB3EA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6FF9A-6684-4732-870F-30F2CA8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A9D87-4AFA-4C45-926C-09939670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511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C3A12-8DAF-408A-B1C7-1813B11A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98B0A-5453-4940-ACF3-F8A3973A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FA05A-A4C1-42B3-B5BB-510AB56D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E9B64-FE59-49DD-9377-447EB3D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31340-FC13-4539-B73E-CC3275A1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18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40CD1-CE87-4177-B6D7-F1666FFD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0EF7C-1D65-44EF-BD68-AF38C7AC1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1D17C-D182-4E95-8797-EE65C8CF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C0B4C3-DD76-489C-9B97-224085B2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BA8AE-AB73-44D4-89DD-0E4CA585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4D0C75-FF8E-4F91-90AC-6EA0C94D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5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F4955-0F07-4ED5-AAD7-672FAE82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500036-5951-4F91-86F8-4849BA3B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F141F2-41B3-4E2D-9E1B-34F449D1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F06D52-FC07-4624-80CE-1C097D5A6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8E892E-468D-428C-B489-5F61738A3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3D8C16-6F4D-424A-9ED7-B0F9633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8177EA-1132-4F3E-AB72-4A14CD52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FD4B43-D38B-493C-A64F-E0912674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5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86118-119A-4479-8392-4CA2671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7B8D5-8347-450F-A089-8A514184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54E498-9F7E-4E65-9A58-FEB7AF6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76E87-62D3-42DB-B626-ACDD9FA4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75D2EF-69C5-4D24-AB6F-486CE524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75384-485D-4A21-AFDD-2CC844CE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05DC27-B8D6-41BE-8F52-49484FE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20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FE19B-6FB0-4247-8C88-D6A80655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C702C-A396-4AB9-98AB-572238B1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271D6-EC45-4C97-B92E-73BD223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4305C-E957-4AA9-B5BD-DA18BEFC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3467F4-83D8-420E-BB8B-E153893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407C92-2222-4DA2-B4F5-D4243E21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52F4B-F9F6-4E9A-AB5A-8B4A2DA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1B170D-BB12-40B7-B513-1BC58861F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26E78-9271-40EE-84B2-7738A2D1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1AD78-94BA-4B3F-9A08-65FFF9A8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5CEB6-71E2-4422-BD3B-FF956C77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D7934-9C99-4A1A-9BC4-DE27281C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924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43DD72-6861-473B-BF84-D62B97F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FD723-3884-409A-A463-A8490E15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2988D-DB3B-4067-95ED-B03D949EE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778E-1144-4735-8FAA-363106AF78B5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B8AE04-567B-4E2E-B4CD-D36D087D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BC21D-F7A1-4288-A04C-0E3A50856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EE25-ED15-4EBF-AD2F-E7DA04FD03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60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EF950-3B9C-437F-81BA-4A2D13D2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038" y="1388640"/>
            <a:ext cx="9144000" cy="2387600"/>
          </a:xfrm>
        </p:spPr>
        <p:txBody>
          <a:bodyPr/>
          <a:lstStyle/>
          <a:p>
            <a:r>
              <a:rPr lang="de-CH" dirty="0" err="1">
                <a:latin typeface="Aharoni" panose="02010803020104030203" pitchFamily="2" charset="-79"/>
                <a:cs typeface="Aharoni" panose="02010803020104030203" pitchFamily="2" charset="-79"/>
              </a:rPr>
              <a:t>Todays</a:t>
            </a:r>
            <a:r>
              <a:rPr lang="de-CH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CH" dirty="0" err="1">
                <a:latin typeface="Aharoni" panose="02010803020104030203" pitchFamily="2" charset="-79"/>
                <a:cs typeface="Aharoni" panose="02010803020104030203" pitchFamily="2" charset="-79"/>
              </a:rPr>
              <a:t>ToDo</a:t>
            </a:r>
            <a:r>
              <a:rPr lang="de-CH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br>
              <a:rPr lang="de-CH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de-CH" dirty="0">
                <a:latin typeface="Aharoni" panose="02010803020104030203" pitchFamily="2" charset="-79"/>
                <a:cs typeface="Aharoni" panose="02010803020104030203" pitchFamily="2" charset="-79"/>
              </a:rPr>
              <a:t>App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D5F353-3BC3-4696-A0B4-B09476B54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433" y="4097438"/>
            <a:ext cx="3017134" cy="432604"/>
          </a:xfrm>
        </p:spPr>
        <p:txBody>
          <a:bodyPr/>
          <a:lstStyle/>
          <a:p>
            <a:r>
              <a:rPr lang="de-CH" i="1" dirty="0">
                <a:cs typeface="Aharoni" panose="02010803020104030203" pitchFamily="2" charset="-79"/>
              </a:rPr>
              <a:t>Daniela Lambaré</a:t>
            </a:r>
          </a:p>
        </p:txBody>
      </p:sp>
      <p:sp>
        <p:nvSpPr>
          <p:cNvPr id="5" name="Rahmen 4">
            <a:extLst>
              <a:ext uri="{FF2B5EF4-FFF2-40B4-BE49-F238E27FC236}">
                <a16:creationId xmlns:a16="http://schemas.microsoft.com/office/drawing/2014/main" id="{CCC26B4D-7530-48A9-9BDE-65A4B5D61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1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9">
            <a:extLst>
              <a:ext uri="{FF2B5EF4-FFF2-40B4-BE49-F238E27FC236}">
                <a16:creationId xmlns:a16="http://schemas.microsoft.com/office/drawing/2014/main" id="{E0A6D510-C34D-4C87-B76B-6FF7C080B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59798"/>
              </p:ext>
            </p:extLst>
          </p:nvPr>
        </p:nvGraphicFramePr>
        <p:xfrm>
          <a:off x="664579" y="-358816"/>
          <a:ext cx="6407552" cy="721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hteck: obere Ecken, eine abgerundet, eine abgeschnitten 12">
            <a:extLst>
              <a:ext uri="{FF2B5EF4-FFF2-40B4-BE49-F238E27FC236}">
                <a16:creationId xmlns:a16="http://schemas.microsoft.com/office/drawing/2014/main" id="{80D35337-4EC2-4089-9B63-C10D72D7E5C4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FDD86C4-97CF-4F97-8B85-DEFA7A0DE519}"/>
              </a:ext>
            </a:extLst>
          </p:cNvPr>
          <p:cNvSpPr txBox="1">
            <a:spLocks/>
          </p:cNvSpPr>
          <p:nvPr/>
        </p:nvSpPr>
        <p:spPr>
          <a:xfrm>
            <a:off x="9421483" y="3749040"/>
            <a:ext cx="269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Amasis MT Pro Black" panose="02040A04050005020304" pitchFamily="18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69488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0AFC580-EFB8-4FE8-9B34-627C87510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E54060A-FE3C-4630-8A06-5C91213C9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C24E122-25FA-43E0-A8BA-3421F2058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D3973E-FF65-4E3F-912B-2CBA1F345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6DBF3ED-7077-487C-9A9A-6A696AF92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53CB4CC-55E9-4ABE-9DBA-1E71E0476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951FC92-3385-4619-B4DB-36E2163A8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823596E-1BB0-4FCE-A06A-B5E9B82B2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FA7B0E-745A-4CAD-9665-978EEB463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F247F7B-A238-435D-ABDE-3D5B8ADF6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EC38033-1105-4DD1-9A8B-1CD9EC6F1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AE2D84A-EA34-4D24-B0DC-EF787BBA3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96E07FE-19B3-45E6-883E-54B6BDF16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7AED684-DFC9-488E-85F2-D1A9F5CCF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948DECA-E407-40B6-8810-8BFD5C078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C175C06-6C7A-445C-933F-92A4AC750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DD2333-4CFF-4CDF-A24F-838CEB018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3D551F4-5061-47A7-ACD4-44BD74A77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obere Ecken, eine abgerundet, eine abgeschnitten 13">
            <a:extLst>
              <a:ext uri="{FF2B5EF4-FFF2-40B4-BE49-F238E27FC236}">
                <a16:creationId xmlns:a16="http://schemas.microsoft.com/office/drawing/2014/main" id="{2E3A2550-D079-4646-B489-26D52D9E5056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20F80-1925-4DE6-9B7C-74A15DC4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6" y="1662883"/>
            <a:ext cx="5027762" cy="52322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Tägliche Aufgaben aufschreiben</a:t>
            </a:r>
          </a:p>
          <a:p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4883DA-9BE2-4712-96F0-4490EC55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484" y="3749040"/>
            <a:ext cx="2468592" cy="1325563"/>
          </a:xfrm>
        </p:spPr>
        <p:txBody>
          <a:bodyPr>
            <a:normAutofit fontScale="90000"/>
          </a:bodyPr>
          <a:lstStyle/>
          <a:p>
            <a:r>
              <a:rPr lang="de-CH" sz="4800" dirty="0">
                <a:latin typeface="Amasis MT Pro Black" panose="02040A04050005020304" pitchFamily="18" charset="0"/>
              </a:rPr>
              <a:t>ZWECK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4F9E82-CEAF-49A3-884C-E7069C5FB11D}"/>
              </a:ext>
            </a:extLst>
          </p:cNvPr>
          <p:cNvSpPr txBox="1"/>
          <p:nvPr/>
        </p:nvSpPr>
        <p:spPr>
          <a:xfrm>
            <a:off x="733246" y="3261692"/>
            <a:ext cx="836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Aufgaben nicht vergessen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A8848D-E514-4425-B668-F2E00A93381D}"/>
              </a:ext>
            </a:extLst>
          </p:cNvPr>
          <p:cNvSpPr txBox="1"/>
          <p:nvPr/>
        </p:nvSpPr>
        <p:spPr>
          <a:xfrm>
            <a:off x="782134" y="5135051"/>
            <a:ext cx="836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Überblick im Alltag behalten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53FD64-3CFE-4BDD-9DF6-32129E7B07AA}"/>
              </a:ext>
            </a:extLst>
          </p:cNvPr>
          <p:cNvCxnSpPr>
            <a:cxnSpLocks/>
          </p:cNvCxnSpPr>
          <p:nvPr/>
        </p:nvCxnSpPr>
        <p:spPr>
          <a:xfrm>
            <a:off x="-60385" y="2639683"/>
            <a:ext cx="916125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F479672-84FF-41C4-A597-CE89EF71A165}"/>
              </a:ext>
            </a:extLst>
          </p:cNvPr>
          <p:cNvCxnSpPr>
            <a:cxnSpLocks/>
          </p:cNvCxnSpPr>
          <p:nvPr/>
        </p:nvCxnSpPr>
        <p:spPr>
          <a:xfrm>
            <a:off x="-11497" y="4500102"/>
            <a:ext cx="916125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obere Ecken, eine abgerundet, eine abgeschnitten 13">
            <a:extLst>
              <a:ext uri="{FF2B5EF4-FFF2-40B4-BE49-F238E27FC236}">
                <a16:creationId xmlns:a16="http://schemas.microsoft.com/office/drawing/2014/main" id="{2E3A2550-D079-4646-B489-26D52D9E5056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4883DA-9BE2-4712-96F0-4490EC55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818" y="3749040"/>
            <a:ext cx="3394258" cy="1325563"/>
          </a:xfrm>
        </p:spPr>
        <p:txBody>
          <a:bodyPr>
            <a:normAutofit fontScale="90000"/>
          </a:bodyPr>
          <a:lstStyle/>
          <a:p>
            <a:r>
              <a:rPr lang="de-CH" sz="4800" dirty="0">
                <a:latin typeface="Amasis MT Pro Black" panose="02040A04050005020304" pitchFamily="18" charset="0"/>
              </a:rPr>
              <a:t>MOCKUPS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3E7CEE-20BD-48C6-84E3-EA7A17DC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33" y="1104467"/>
            <a:ext cx="2751437" cy="48094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CA5DDE-FAAA-4AAC-A5AA-9F2BBBD5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72" y="1104467"/>
            <a:ext cx="2751437" cy="48796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1872E5-A497-420B-A433-2251EAA6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237" y="1104467"/>
            <a:ext cx="2818293" cy="49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E55FF-CA8F-4028-A6BF-8E6E1FD7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817" y="798540"/>
            <a:ext cx="1853242" cy="457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Datenbank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Rechteck: obere Ecken, eine abgerundet, eine abgeschnitten 3">
            <a:extLst>
              <a:ext uri="{FF2B5EF4-FFF2-40B4-BE49-F238E27FC236}">
                <a16:creationId xmlns:a16="http://schemas.microsoft.com/office/drawing/2014/main" id="{1E3A7220-41B2-4524-B58D-E7B445ADC715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DE345D-6477-4ADF-9EF1-360934DBDEC7}"/>
              </a:ext>
            </a:extLst>
          </p:cNvPr>
          <p:cNvSpPr txBox="1">
            <a:spLocks/>
          </p:cNvSpPr>
          <p:nvPr/>
        </p:nvSpPr>
        <p:spPr>
          <a:xfrm>
            <a:off x="7972265" y="3749040"/>
            <a:ext cx="4406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Amasis MT Pro Black" panose="02040A04050005020304" pitchFamily="18" charset="0"/>
              </a:rPr>
              <a:t>UMSETZUNG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E62CAE8-7AC1-4D88-9A20-97078038DC99}"/>
              </a:ext>
            </a:extLst>
          </p:cNvPr>
          <p:cNvCxnSpPr>
            <a:cxnSpLocks/>
          </p:cNvCxnSpPr>
          <p:nvPr/>
        </p:nvCxnSpPr>
        <p:spPr>
          <a:xfrm>
            <a:off x="103516" y="1735439"/>
            <a:ext cx="916125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FF627C-0D5A-401D-A8CE-2EC9D4735530}"/>
              </a:ext>
            </a:extLst>
          </p:cNvPr>
          <p:cNvCxnSpPr>
            <a:cxnSpLocks/>
          </p:cNvCxnSpPr>
          <p:nvPr/>
        </p:nvCxnSpPr>
        <p:spPr>
          <a:xfrm>
            <a:off x="0" y="3603112"/>
            <a:ext cx="842637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CD1F107-FCFD-4910-A6A2-A03A35216B6D}"/>
              </a:ext>
            </a:extLst>
          </p:cNvPr>
          <p:cNvSpPr txBox="1"/>
          <p:nvPr/>
        </p:nvSpPr>
        <p:spPr>
          <a:xfrm>
            <a:off x="1923817" y="4309339"/>
            <a:ext cx="1818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(Add Task)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A02E85-1B04-44D7-9E33-B0D4A938FB06}"/>
              </a:ext>
            </a:extLst>
          </p:cNvPr>
          <p:cNvSpPr txBox="1"/>
          <p:nvPr/>
        </p:nvSpPr>
        <p:spPr>
          <a:xfrm>
            <a:off x="1923817" y="2373666"/>
            <a:ext cx="173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Activities</a:t>
            </a:r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AA3AA32D-05C9-4823-A091-3EB73778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85" y="569978"/>
            <a:ext cx="914400" cy="914400"/>
          </a:xfrm>
          <a:prstGeom prst="rect">
            <a:avLst/>
          </a:prstGeom>
        </p:spPr>
      </p:pic>
      <p:pic>
        <p:nvPicPr>
          <p:cNvPr id="19" name="Grafik 18" descr="Marke folgen mit einfarbiger Füllung">
            <a:extLst>
              <a:ext uri="{FF2B5EF4-FFF2-40B4-BE49-F238E27FC236}">
                <a16:creationId xmlns:a16="http://schemas.microsoft.com/office/drawing/2014/main" id="{2A498901-96C6-4F37-B610-7E40D3378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85" y="4096636"/>
            <a:ext cx="914400" cy="914400"/>
          </a:xfrm>
          <a:prstGeom prst="rect">
            <a:avLst/>
          </a:prstGeom>
        </p:spPr>
      </p:pic>
      <p:pic>
        <p:nvPicPr>
          <p:cNvPr id="21" name="Grafik 20" descr="Kontrollkästchen aktiviert mit einfarbiger Füllung">
            <a:extLst>
              <a:ext uri="{FF2B5EF4-FFF2-40B4-BE49-F238E27FC236}">
                <a16:creationId xmlns:a16="http://schemas.microsoft.com/office/drawing/2014/main" id="{E54F61A7-0081-4562-9B3F-2F4631BE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85" y="2215064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3553308-6046-4CC5-9ACA-E16F084F7BFF}"/>
              </a:ext>
            </a:extLst>
          </p:cNvPr>
          <p:cNvCxnSpPr>
            <a:cxnSpLocks/>
          </p:cNvCxnSpPr>
          <p:nvPr/>
        </p:nvCxnSpPr>
        <p:spPr>
          <a:xfrm>
            <a:off x="0" y="5318094"/>
            <a:ext cx="842637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775526-9C2C-42E3-97D9-3857FC07F69D}"/>
              </a:ext>
            </a:extLst>
          </p:cNvPr>
          <p:cNvSpPr txBox="1"/>
          <p:nvPr/>
        </p:nvSpPr>
        <p:spPr>
          <a:xfrm>
            <a:off x="1923817" y="5625153"/>
            <a:ext cx="4766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Besseres Verständnis von Android Programmierung</a:t>
            </a:r>
          </a:p>
        </p:txBody>
      </p:sp>
      <p:pic>
        <p:nvPicPr>
          <p:cNvPr id="26" name="Grafik 25" descr="Glühbirne und Zahnrad mit einfarbiger Füllung">
            <a:extLst>
              <a:ext uri="{FF2B5EF4-FFF2-40B4-BE49-F238E27FC236}">
                <a16:creationId xmlns:a16="http://schemas.microsoft.com/office/drawing/2014/main" id="{F5360A3D-60E3-42C0-BB2C-892A781AC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85" y="55615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8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5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8DE8E-82C2-4427-84C3-D0BF226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1" y="1023994"/>
            <a:ext cx="2966049" cy="1055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App startet nicht -&gt; Schreibfehler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898D533D-0094-48D9-9B27-25D04BE3732D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FD8E047-809A-4FBE-BD2B-51B9E391F5D8}"/>
              </a:ext>
            </a:extLst>
          </p:cNvPr>
          <p:cNvSpPr txBox="1">
            <a:spLocks/>
          </p:cNvSpPr>
          <p:nvPr/>
        </p:nvSpPr>
        <p:spPr>
          <a:xfrm>
            <a:off x="7972265" y="3749040"/>
            <a:ext cx="4406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Amasis MT Pro Black" panose="02040A04050005020304" pitchFamily="18" charset="0"/>
              </a:rPr>
              <a:t>PROBLEME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2B66A9-AEA4-48B0-8DD6-7A4AD611CEEB}"/>
              </a:ext>
            </a:extLst>
          </p:cNvPr>
          <p:cNvCxnSpPr>
            <a:cxnSpLocks/>
          </p:cNvCxnSpPr>
          <p:nvPr/>
        </p:nvCxnSpPr>
        <p:spPr>
          <a:xfrm>
            <a:off x="0" y="2406770"/>
            <a:ext cx="916125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5CF66B9-5539-4BAC-B206-2E4CCFDBE7E2}"/>
              </a:ext>
            </a:extLst>
          </p:cNvPr>
          <p:cNvSpPr txBox="1">
            <a:spLocks/>
          </p:cNvSpPr>
          <p:nvPr/>
        </p:nvSpPr>
        <p:spPr>
          <a:xfrm>
            <a:off x="855451" y="3015432"/>
            <a:ext cx="3600802" cy="1055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Add funktioniert nicht =&gt; not </a:t>
            </a:r>
            <a:r>
              <a:rPr lang="de-CH" dirty="0" err="1"/>
              <a:t>solved</a:t>
            </a:r>
            <a:endParaRPr lang="de-CH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12C3900-77FF-4711-8D7C-2A90E4FE22D1}"/>
              </a:ext>
            </a:extLst>
          </p:cNvPr>
          <p:cNvCxnSpPr>
            <a:cxnSpLocks/>
          </p:cNvCxnSpPr>
          <p:nvPr/>
        </p:nvCxnSpPr>
        <p:spPr>
          <a:xfrm>
            <a:off x="0" y="4508741"/>
            <a:ext cx="790179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F79F173-C98C-4834-AEC4-401665AC9570}"/>
              </a:ext>
            </a:extLst>
          </p:cNvPr>
          <p:cNvSpPr txBox="1">
            <a:spLocks/>
          </p:cNvSpPr>
          <p:nvPr/>
        </p:nvSpPr>
        <p:spPr>
          <a:xfrm>
            <a:off x="855451" y="4702112"/>
            <a:ext cx="4677248" cy="1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Edit funktioniert nicht =&gt; basiert auf eine existierende Aufgabe</a:t>
            </a:r>
          </a:p>
        </p:txBody>
      </p:sp>
    </p:spTree>
    <p:extLst>
      <p:ext uri="{BB962C8B-B14F-4D97-AF65-F5344CB8AC3E}">
        <p14:creationId xmlns:p14="http://schemas.microsoft.com/office/powerpoint/2010/main" val="132395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F89E9-2418-4BA6-AB57-59F7BA74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5" y="1680213"/>
            <a:ext cx="2612366" cy="1923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Add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Edit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Delete Task</a:t>
            </a:r>
          </a:p>
        </p:txBody>
      </p:sp>
      <p:sp>
        <p:nvSpPr>
          <p:cNvPr id="6" name="Rechteck: obere Ecken, eine abgerundet, eine abgeschnitten 5">
            <a:extLst>
              <a:ext uri="{FF2B5EF4-FFF2-40B4-BE49-F238E27FC236}">
                <a16:creationId xmlns:a16="http://schemas.microsoft.com/office/drawing/2014/main" id="{C4034256-C026-4C6F-ABF9-A4A1B829B8D9}"/>
              </a:ext>
            </a:extLst>
          </p:cNvPr>
          <p:cNvSpPr/>
          <p:nvPr/>
        </p:nvSpPr>
        <p:spPr>
          <a:xfrm rot="14673161">
            <a:off x="7042763" y="327660"/>
            <a:ext cx="8428269" cy="684276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E9E76FE-CA4B-4FB4-9949-753B08035C88}"/>
              </a:ext>
            </a:extLst>
          </p:cNvPr>
          <p:cNvSpPr txBox="1">
            <a:spLocks/>
          </p:cNvSpPr>
          <p:nvPr/>
        </p:nvSpPr>
        <p:spPr>
          <a:xfrm>
            <a:off x="8576105" y="3749040"/>
            <a:ext cx="4406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Amasis MT Pro Black" panose="02040A04050005020304" pitchFamily="18" charset="0"/>
              </a:rPr>
              <a:t>AUSBLICK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3DE74FB-6AE8-4CD5-8AC1-F108DDEBBC04}"/>
              </a:ext>
            </a:extLst>
          </p:cNvPr>
          <p:cNvSpPr/>
          <p:nvPr/>
        </p:nvSpPr>
        <p:spPr>
          <a:xfrm>
            <a:off x="3577013" y="1680213"/>
            <a:ext cx="483079" cy="14578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8DAFC1E-044B-4025-A79A-0EAC7FC192F5}"/>
              </a:ext>
            </a:extLst>
          </p:cNvPr>
          <p:cNvSpPr txBox="1"/>
          <p:nvPr/>
        </p:nvSpPr>
        <p:spPr>
          <a:xfrm>
            <a:off x="4258500" y="2138219"/>
            <a:ext cx="251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Problem lösen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1E3C3B-3AC3-4F89-8111-FADFB6B67430}"/>
              </a:ext>
            </a:extLst>
          </p:cNvPr>
          <p:cNvSpPr txBox="1"/>
          <p:nvPr/>
        </p:nvSpPr>
        <p:spPr>
          <a:xfrm>
            <a:off x="826626" y="4150211"/>
            <a:ext cx="42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CH" sz="2800" dirty="0"/>
              <a:t>Eventuell 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595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2311-3AA8-43F1-843D-793BD06C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hteck: obere Ecken, eine abgerundet, eine abgeschnitten 3">
            <a:extLst>
              <a:ext uri="{FF2B5EF4-FFF2-40B4-BE49-F238E27FC236}">
                <a16:creationId xmlns:a16="http://schemas.microsoft.com/office/drawing/2014/main" id="{4F8B1E3F-B519-4577-B1B2-294327478173}"/>
              </a:ext>
            </a:extLst>
          </p:cNvPr>
          <p:cNvSpPr/>
          <p:nvPr/>
        </p:nvSpPr>
        <p:spPr>
          <a:xfrm rot="16200000">
            <a:off x="2653063" y="-2680941"/>
            <a:ext cx="6885879" cy="12192003"/>
          </a:xfrm>
          <a:prstGeom prst="snipRoundRect">
            <a:avLst>
              <a:gd name="adj1" fmla="val 194"/>
              <a:gd name="adj2" fmla="val 1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F9FB0B7-BC27-4322-81FD-5E335E46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0BA7CAB-D247-493E-A582-44A0E2B6CA7C}"/>
              </a:ext>
            </a:extLst>
          </p:cNvPr>
          <p:cNvSpPr txBox="1">
            <a:spLocks/>
          </p:cNvSpPr>
          <p:nvPr/>
        </p:nvSpPr>
        <p:spPr>
          <a:xfrm>
            <a:off x="9850509" y="5217462"/>
            <a:ext cx="44066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5000" dirty="0">
                <a:latin typeface="Amasis MT Pro Black" panose="02040A04050005020304" pitchFamily="18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0D1BA5-BC94-4C93-B82E-F099687E6B70}"/>
              </a:ext>
            </a:extLst>
          </p:cNvPr>
          <p:cNvSpPr txBox="1"/>
          <p:nvPr/>
        </p:nvSpPr>
        <p:spPr>
          <a:xfrm>
            <a:off x="3256428" y="1690688"/>
            <a:ext cx="194165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0" dirty="0">
                <a:latin typeface="Amasis MT Pro Black" panose="02040A04050005020304" pitchFamily="18" charset="0"/>
              </a:rPr>
              <a:t>O</a:t>
            </a:r>
            <a:endParaRPr lang="de-CH" sz="15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C2A089-EC34-41E6-8373-9D433CEC89B2}"/>
              </a:ext>
            </a:extLst>
          </p:cNvPr>
          <p:cNvSpPr txBox="1"/>
          <p:nvPr/>
        </p:nvSpPr>
        <p:spPr>
          <a:xfrm>
            <a:off x="138161" y="136490"/>
            <a:ext cx="161200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0" dirty="0">
                <a:latin typeface="Amasis MT Pro Black" panose="02040A04050005020304" pitchFamily="18" charset="0"/>
              </a:rPr>
              <a:t>C</a:t>
            </a:r>
            <a:endParaRPr lang="de-CH" sz="15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EA5538-78CB-47F0-91CB-90CC65DEC7A6}"/>
              </a:ext>
            </a:extLst>
          </p:cNvPr>
          <p:cNvSpPr txBox="1"/>
          <p:nvPr/>
        </p:nvSpPr>
        <p:spPr>
          <a:xfrm>
            <a:off x="6588009" y="3220311"/>
            <a:ext cx="194165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0" dirty="0">
                <a:latin typeface="Amasis MT Pro Black" panose="02040A04050005020304" pitchFamily="18" charset="0"/>
              </a:rPr>
              <a:t>D</a:t>
            </a:r>
            <a:endParaRPr lang="de-CH" sz="15000" dirty="0"/>
          </a:p>
        </p:txBody>
      </p:sp>
    </p:spTree>
    <p:extLst>
      <p:ext uri="{BB962C8B-B14F-4D97-AF65-F5344CB8AC3E}">
        <p14:creationId xmlns:p14="http://schemas.microsoft.com/office/powerpoint/2010/main" val="28549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A044EFBC1DE54097FFD222B879DEED" ma:contentTypeVersion="33" ma:contentTypeDescription="Ein neues Dokument erstellen." ma:contentTypeScope="" ma:versionID="554fbc88a792cd445a270bd0f6205ba1">
  <xsd:schema xmlns:xsd="http://www.w3.org/2001/XMLSchema" xmlns:xs="http://www.w3.org/2001/XMLSchema" xmlns:p="http://schemas.microsoft.com/office/2006/metadata/properties" xmlns:ns3="444ece49-b856-47db-8e56-90288d1f8151" xmlns:ns4="48dbbb68-328e-4a5a-a307-1826d5ed3bc6" targetNamespace="http://schemas.microsoft.com/office/2006/metadata/properties" ma:root="true" ma:fieldsID="3bbaf19002e7a78f2861f00b33c889c3" ns3:_="" ns4:_="">
    <xsd:import namespace="444ece49-b856-47db-8e56-90288d1f8151"/>
    <xsd:import namespace="48dbbb68-328e-4a5a-a307-1826d5ed3b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ece49-b856-47db-8e56-90288d1f81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bbb68-328e-4a5a-a307-1826d5ed3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48dbbb68-328e-4a5a-a307-1826d5ed3bc6" xsi:nil="true"/>
    <Teachers xmlns="48dbbb68-328e-4a5a-a307-1826d5ed3bc6">
      <UserInfo>
        <DisplayName/>
        <AccountId xsi:nil="true"/>
        <AccountType/>
      </UserInfo>
    </Teachers>
    <Has_Teacher_Only_SectionGroup xmlns="48dbbb68-328e-4a5a-a307-1826d5ed3bc6" xsi:nil="true"/>
    <TeamsChannelId xmlns="48dbbb68-328e-4a5a-a307-1826d5ed3bc6" xsi:nil="true"/>
    <Invited_Teachers xmlns="48dbbb68-328e-4a5a-a307-1826d5ed3bc6" xsi:nil="true"/>
    <CultureName xmlns="48dbbb68-328e-4a5a-a307-1826d5ed3bc6" xsi:nil="true"/>
    <Owner xmlns="48dbbb68-328e-4a5a-a307-1826d5ed3bc6">
      <UserInfo>
        <DisplayName/>
        <AccountId xsi:nil="true"/>
        <AccountType/>
      </UserInfo>
    </Owner>
    <Distribution_Groups xmlns="48dbbb68-328e-4a5a-a307-1826d5ed3bc6" xsi:nil="true"/>
    <DefaultSectionNames xmlns="48dbbb68-328e-4a5a-a307-1826d5ed3bc6" xsi:nil="true"/>
    <Is_Collaboration_Space_Locked xmlns="48dbbb68-328e-4a5a-a307-1826d5ed3bc6" xsi:nil="true"/>
    <AppVersion xmlns="48dbbb68-328e-4a5a-a307-1826d5ed3bc6" xsi:nil="true"/>
    <NotebookType xmlns="48dbbb68-328e-4a5a-a307-1826d5ed3bc6" xsi:nil="true"/>
    <Teams_Channel_Section_Location xmlns="48dbbb68-328e-4a5a-a307-1826d5ed3bc6" xsi:nil="true"/>
    <FolderType xmlns="48dbbb68-328e-4a5a-a307-1826d5ed3bc6" xsi:nil="true"/>
    <Student_Groups xmlns="48dbbb68-328e-4a5a-a307-1826d5ed3bc6">
      <UserInfo>
        <DisplayName/>
        <AccountId xsi:nil="true"/>
        <AccountType/>
      </UserInfo>
    </Student_Groups>
    <Templates xmlns="48dbbb68-328e-4a5a-a307-1826d5ed3bc6" xsi:nil="true"/>
    <LMS_Mappings xmlns="48dbbb68-328e-4a5a-a307-1826d5ed3bc6" xsi:nil="true"/>
    <Invited_Students xmlns="48dbbb68-328e-4a5a-a307-1826d5ed3bc6" xsi:nil="true"/>
    <Students xmlns="48dbbb68-328e-4a5a-a307-1826d5ed3bc6">
      <UserInfo>
        <DisplayName/>
        <AccountId xsi:nil="true"/>
        <AccountType/>
      </UserInfo>
    </Students>
    <Math_Settings xmlns="48dbbb68-328e-4a5a-a307-1826d5ed3bc6" xsi:nil="true"/>
    <Self_Registration_Enabled xmlns="48dbbb68-328e-4a5a-a307-1826d5ed3bc6" xsi:nil="true"/>
  </documentManagement>
</p:properties>
</file>

<file path=customXml/itemProps1.xml><?xml version="1.0" encoding="utf-8"?>
<ds:datastoreItem xmlns:ds="http://schemas.openxmlformats.org/officeDocument/2006/customXml" ds:itemID="{2FA93F74-9FDC-473F-83E6-958FC13820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4ece49-b856-47db-8e56-90288d1f8151"/>
    <ds:schemaRef ds:uri="48dbbb68-328e-4a5a-a307-1826d5ed3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1ACFCE-48A8-4232-80F0-7B9924B31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4C3BE2-4B07-49F6-9B5A-12185D7A8D51}">
  <ds:schemaRefs>
    <ds:schemaRef ds:uri="http://purl.org/dc/dcmitype/"/>
    <ds:schemaRef ds:uri="http://schemas.microsoft.com/office/infopath/2007/PartnerControls"/>
    <ds:schemaRef ds:uri="444ece49-b856-47db-8e56-90288d1f815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dbbb68-328e-4a5a-a307-1826d5ed3bc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ToDo List – App Projekt</Template>
  <TotalTime>0</TotalTime>
  <Words>79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Aharoni</vt:lpstr>
      <vt:lpstr>Amasis MT Pro Black</vt:lpstr>
      <vt:lpstr>Arial</vt:lpstr>
      <vt:lpstr>Calibri</vt:lpstr>
      <vt:lpstr>Calibri Light</vt:lpstr>
      <vt:lpstr>Wingdings</vt:lpstr>
      <vt:lpstr>Office</vt:lpstr>
      <vt:lpstr>Todays ToDo –  App Projekt</vt:lpstr>
      <vt:lpstr>PowerPoint-Präsentation</vt:lpstr>
      <vt:lpstr>ZWECK</vt:lpstr>
      <vt:lpstr>MOCKUPS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Todays ToDo –  App Projekt</dc:title>
  <dc:creator>Lambaré Daniela BZRA IMST19a</dc:creator>
  <cp:lastModifiedBy>Lambaré Daniela BZRA IMST19a</cp:lastModifiedBy>
  <cp:revision>1</cp:revision>
  <dcterms:created xsi:type="dcterms:W3CDTF">2021-11-02T12:35:22Z</dcterms:created>
  <dcterms:modified xsi:type="dcterms:W3CDTF">2021-11-02T12:35:41Z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0x01010058A044EFBC1DE54097FFD222B879DEED</vt:lpwstr>
  </property>
</Properties>
</file>