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 b="def" i="def"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 b="def" i="def"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 b="def" i="def"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Texto del título"/>
          <p:cNvSpPr txBox="1"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3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Texto del título"/>
          <p:cNvSpPr txBox="1"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4" name="Nivel de texto 1…"/>
          <p:cNvSpPr txBox="1"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Texto del título"/>
          <p:cNvSpPr txBox="1"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34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o del título"/>
          <p:cNvSpPr txBox="1"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5" name="Nivel de texto 1…"/>
          <p:cNvSpPr txBox="1"/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exto del título"/>
          <p:cNvSpPr txBox="1"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5" name="Nivel de texto 1…"/>
          <p:cNvSpPr txBox="1"/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/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Texto del título"/>
          <p:cNvSpPr txBox="1"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Texto del título"/>
          <p:cNvSpPr txBox="1"/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2" name="Nivel de texto 1…"/>
          <p:cNvSpPr txBox="1"/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/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2" name="Picture Placeholder 2"/>
          <p:cNvSpPr/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/>
          <p:nvPr>
            <p:ph type="ctrTitle"/>
          </p:nvPr>
        </p:nvSpPr>
        <p:spPr>
          <a:xfrm>
            <a:off x="496600" y="5264937"/>
            <a:ext cx="7666485" cy="1463041"/>
          </a:xfrm>
          <a:prstGeom prst="rect">
            <a:avLst/>
          </a:prstGeom>
        </p:spPr>
        <p:txBody>
          <a:bodyPr/>
          <a:lstStyle/>
          <a:p>
            <a:pPr/>
            <a:r>
              <a:t>AIRDSS</a:t>
            </a:r>
            <a:r>
              <a:rPr b="0"/>
              <a:t> </a:t>
            </a:r>
            <a:br>
              <a:rPr b="0"/>
            </a:br>
          </a:p>
        </p:txBody>
      </p:sp>
      <p:sp>
        <p:nvSpPr>
          <p:cNvPr id="105" name="Subtítulo 2"/>
          <p:cNvSpPr txBox="1"/>
          <p:nvPr>
            <p:ph type="subTitle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i="1" sz="1900"/>
            </a:lvl1pPr>
          </a:lstStyle>
          <a:p>
            <a:pPr/>
            <a:r>
              <a:t>Le damos vuelo a tus sueños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43" name="Rectángulo 4"/>
          <p:cNvSpPr txBox="1"/>
          <p:nvPr/>
        </p:nvSpPr>
        <p:spPr>
          <a:xfrm>
            <a:off x="5564666" y="1483916"/>
            <a:ext cx="10314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Modificar</a:t>
            </a:r>
          </a:p>
        </p:txBody>
      </p:sp>
      <p:pic>
        <p:nvPicPr>
          <p:cNvPr id="144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90" y="2538860"/>
            <a:ext cx="8936102" cy="238208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ángulo 4"/>
          <p:cNvSpPr txBox="1"/>
          <p:nvPr/>
        </p:nvSpPr>
        <p:spPr>
          <a:xfrm>
            <a:off x="5564666" y="1483916"/>
            <a:ext cx="10314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Modificar</a:t>
            </a:r>
          </a:p>
        </p:txBody>
      </p:sp>
      <p:pic>
        <p:nvPicPr>
          <p:cNvPr id="148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5021" y="2186934"/>
            <a:ext cx="8820928" cy="248413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50" name="Título 1"/>
          <p:cNvSpPr txBox="1"/>
          <p:nvPr/>
        </p:nvSpPr>
        <p:spPr>
          <a:xfrm>
            <a:off x="1044006" y="520475"/>
            <a:ext cx="9720072" cy="149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914400">
              <a:lnSpc>
                <a:spcPct val="72000"/>
              </a:lnSpc>
              <a:defRPr cap="all" sz="3900">
                <a:solidFill>
                  <a:srgbClr val="4742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924" y="539018"/>
            <a:ext cx="8618292" cy="5941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ítulo 1"/>
          <p:cNvSpPr txBox="1"/>
          <p:nvPr>
            <p:ph type="title"/>
          </p:nvPr>
        </p:nvSpPr>
        <p:spPr>
          <a:xfrm>
            <a:off x="83050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Avión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7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899" y="145492"/>
            <a:ext cx="8417624" cy="377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3160" y="4146879"/>
            <a:ext cx="7038363" cy="199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326" y="687198"/>
            <a:ext cx="8694561" cy="516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4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103" y="536704"/>
            <a:ext cx="7444748" cy="3871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rcRect l="0" t="0" r="0" b="54917"/>
          <a:stretch>
            <a:fillRect/>
          </a:stretch>
        </p:blipFill>
        <p:spPr>
          <a:xfrm>
            <a:off x="3768978" y="4661506"/>
            <a:ext cx="6290998" cy="136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8" name="Marcador de contenido 8" descr="Marcador de contenido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038" y="-19965"/>
            <a:ext cx="7779848" cy="446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rcador de contenido 7" descr="Marcador de contenido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8311" y="3655438"/>
            <a:ext cx="6843690" cy="320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CKET"/>
          <p:cNvSpPr txBox="1"/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pc="112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TICKET</a:t>
            </a:r>
          </a:p>
        </p:txBody>
      </p:sp>
      <p:sp>
        <p:nvSpPr>
          <p:cNvPr id="17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3" name="Rectángulo 4"/>
          <p:cNvSpPr txBox="1"/>
          <p:nvPr/>
        </p:nvSpPr>
        <p:spPr>
          <a:xfrm>
            <a:off x="5376993" y="1903016"/>
            <a:ext cx="14380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Listar Tickets</a:t>
            </a:r>
          </a:p>
        </p:txBody>
      </p:sp>
      <p:pic>
        <p:nvPicPr>
          <p:cNvPr id="174" name="Captura de pantalla 2019-04-08 a las 10.07.46.png" descr="Captura de pantalla 2019-04-08 a las 10.07.46.png"/>
          <p:cNvPicPr>
            <a:picLocks noChangeAspect="1"/>
          </p:cNvPicPr>
          <p:nvPr/>
        </p:nvPicPr>
        <p:blipFill>
          <a:blip r:embed="rId2">
            <a:extLst/>
          </a:blip>
          <a:srcRect l="1346" t="2690" r="8997" b="2690"/>
          <a:stretch>
            <a:fillRect/>
          </a:stretch>
        </p:blipFill>
        <p:spPr>
          <a:xfrm>
            <a:off x="2280443" y="2323870"/>
            <a:ext cx="7630920" cy="3550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quipajes"/>
          <p:cNvSpPr txBox="1"/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pc="112"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Equipajes</a:t>
            </a:r>
          </a:p>
        </p:txBody>
      </p:sp>
      <p:sp>
        <p:nvSpPr>
          <p:cNvPr id="177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8" name="Rectángulo 4"/>
          <p:cNvSpPr txBox="1"/>
          <p:nvPr/>
        </p:nvSpPr>
        <p:spPr>
          <a:xfrm>
            <a:off x="5376993" y="1903016"/>
            <a:ext cx="173068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Listar Equipajes</a:t>
            </a:r>
          </a:p>
        </p:txBody>
      </p:sp>
      <p:pic>
        <p:nvPicPr>
          <p:cNvPr id="179" name="Captura de pantalla 2019-04-08 a las 10.08.39.png" descr="Captura de pantalla 2019-04-08 a las 10.08.39.png"/>
          <p:cNvPicPr>
            <a:picLocks noChangeAspect="1"/>
          </p:cNvPicPr>
          <p:nvPr/>
        </p:nvPicPr>
        <p:blipFill>
          <a:blip r:embed="rId2">
            <a:extLst/>
          </a:blip>
          <a:srcRect l="1187" t="0" r="14744" b="0"/>
          <a:stretch>
            <a:fillRect/>
          </a:stretch>
        </p:blipFill>
        <p:spPr>
          <a:xfrm>
            <a:off x="2279642" y="2227335"/>
            <a:ext cx="8171466" cy="2629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a de pantalla 2019-04-08 a las 10.08.05.png" descr="Captura de pantalla 2019-04-08 a las 10.08.05.png"/>
          <p:cNvPicPr>
            <a:picLocks noChangeAspect="1"/>
          </p:cNvPicPr>
          <p:nvPr/>
        </p:nvPicPr>
        <p:blipFill>
          <a:blip r:embed="rId3">
            <a:extLst/>
          </a:blip>
          <a:srcRect l="14561" t="20532" r="14561" b="0"/>
          <a:stretch>
            <a:fillRect/>
          </a:stretch>
        </p:blipFill>
        <p:spPr>
          <a:xfrm>
            <a:off x="5638174" y="4606011"/>
            <a:ext cx="6245703" cy="191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8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7686" y="1900490"/>
            <a:ext cx="9698410" cy="38746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ítulo 1"/>
          <p:cNvSpPr txBox="1"/>
          <p:nvPr>
            <p:ph type="title"/>
          </p:nvPr>
        </p:nvSpPr>
        <p:spPr>
          <a:xfrm>
            <a:off x="74661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Tarjetas de embarque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Índice</a:t>
            </a:r>
          </a:p>
        </p:txBody>
      </p:sp>
      <p:sp>
        <p:nvSpPr>
          <p:cNvPr id="108" name="Marcador de contenido 2"/>
          <p:cNvSpPr txBox="1"/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 startAt="1"/>
            </a:pPr>
            <a:r>
              <a:t>Presentación del proyecto y de los miembros. </a:t>
            </a:r>
          </a:p>
          <a:p>
            <a:pPr marL="457200" indent="-457200">
              <a:buFontTx/>
              <a:buAutoNum type="arabicPeriod" startAt="1"/>
            </a:pPr>
            <a:r>
              <a:t>Objetivo del proyecto.</a:t>
            </a:r>
          </a:p>
          <a:p>
            <a:pPr marL="457200" indent="-457200">
              <a:buFontTx/>
              <a:buAutoNum type="arabicPeriod" startAt="1"/>
            </a:pPr>
            <a:r>
              <a:t>Funcionalidades que se van a presentar.</a:t>
            </a:r>
          </a:p>
          <a:p>
            <a:pPr marL="457200" indent="-457200">
              <a:buFontTx/>
              <a:buAutoNum type="arabicPeriod" startAt="1"/>
            </a:pPr>
            <a:r>
              <a:t>Demostración funcional del proyecto.</a:t>
            </a:r>
          </a:p>
          <a:p>
            <a:pPr marL="457200" indent="-457200">
              <a:buFontTx/>
              <a:buAutoNum type="arabicPeriod" startAt="1"/>
            </a:pPr>
            <a:r>
              <a:t>Aspectos a resaltar.</a:t>
            </a:r>
          </a:p>
          <a:p>
            <a:pPr marL="457200" indent="-457200">
              <a:buFontTx/>
              <a:buAutoNum type="arabicPeriod" startAt="1"/>
            </a:pPr>
            <a:r>
              <a:t>Conclusiones.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Aspectos a resaltar:</a:t>
            </a:r>
          </a:p>
        </p:txBody>
      </p:sp>
      <p:sp>
        <p:nvSpPr>
          <p:cNvPr id="187" name="Marcador de contenido 2"/>
          <p:cNvSpPr txBox="1"/>
          <p:nvPr>
            <p:ph type="body" idx="1"/>
          </p:nvPr>
        </p:nvSpPr>
        <p:spPr>
          <a:xfrm>
            <a:off x="2189990" y="1853247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Uso de session.</a:t>
            </a:r>
          </a:p>
          <a:p>
            <a:pPr marL="0" indent="0">
              <a:buSzTx/>
              <a:buNone/>
            </a:pPr>
          </a:p>
          <a:p>
            <a:pPr/>
            <a:r>
              <a:t>Uso de trello.</a:t>
            </a:r>
          </a:p>
          <a:p>
            <a:pPr/>
          </a:p>
          <a:p>
            <a:pPr/>
            <a:r>
              <a:t>Control de versiones:</a:t>
            </a:r>
          </a:p>
          <a:p>
            <a:pPr lvl="1" marL="265175" indent="-137160">
              <a:spcBef>
                <a:spcPts val="400"/>
              </a:spcBef>
              <a:buFontTx/>
              <a:defRPr sz="1800"/>
            </a:pPr>
            <a:r>
              <a:t>La tradicional: por comandos.</a:t>
            </a:r>
          </a:p>
          <a:p>
            <a:pPr lvl="1" marL="265175" indent="-137160">
              <a:spcBef>
                <a:spcPts val="400"/>
              </a:spcBef>
              <a:buFontTx/>
              <a:defRPr sz="1800"/>
            </a:pPr>
            <a:r>
              <a:t>La que nos ofrece VSC(Visual Studio Code).//Poner foto</a:t>
            </a:r>
          </a:p>
          <a:p>
            <a:pPr/>
            <a:endParaRPr sz="1800"/>
          </a:p>
          <a:p>
            <a:pPr/>
            <a:r>
              <a:t>Metodologías de organización.</a:t>
            </a:r>
          </a:p>
        </p:txBody>
      </p:sp>
      <p:sp>
        <p:nvSpPr>
          <p:cNvPr id="188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  <a:defRPr b="1"/>
            </a:pPr>
            <a:r>
              <a:t>Conclusiones</a:t>
            </a:r>
          </a:p>
        </p:txBody>
      </p:sp>
      <p:sp>
        <p:nvSpPr>
          <p:cNvPr id="192" name="Marcador de contenido 2"/>
          <p:cNvSpPr txBox="1"/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Fácil manejo de la plataforma escogida (Laravel).</a:t>
            </a:r>
          </a:p>
          <a:p>
            <a:pPr>
              <a:buFont typeface="Arial"/>
              <a:buChar char="•"/>
            </a:pPr>
            <a:r>
              <a:t> Integración entre Laravel, Visual Code y Github.</a:t>
            </a:r>
          </a:p>
          <a:p>
            <a:pPr>
              <a:buFont typeface="Arial"/>
              <a:buChar char="•"/>
            </a:pPr>
            <a:r>
              <a:t> Buena organización de equipo.</a:t>
            </a:r>
          </a:p>
          <a:p>
            <a:pPr>
              <a:buFont typeface="Arial"/>
              <a:buChar char="•"/>
            </a:pPr>
          </a:p>
          <a:p>
            <a:pPr>
              <a:buFont typeface="Arial"/>
              <a:buChar char="•"/>
            </a:pPr>
            <a:r>
              <a:t> </a:t>
            </a:r>
            <a:r>
              <a:rPr b="1"/>
              <a:t>Problemas</a:t>
            </a:r>
            <a:r>
              <a:t>:</a:t>
            </a:r>
          </a:p>
          <a:p>
            <a:pPr lvl="1" marL="219455" indent="-91439">
              <a:buFont typeface="Arial"/>
              <a:buChar char="•"/>
            </a:pPr>
            <a:r>
              <a:t> Implementación migraciones de relaciones en la base de datos (Solucionado).</a:t>
            </a:r>
          </a:p>
          <a:p>
            <a:pPr lvl="1" marL="219455" indent="-91439">
              <a:buFont typeface="Arial"/>
              <a:buChar char="•"/>
            </a:pPr>
          </a:p>
          <a:p>
            <a:pPr>
              <a:buFont typeface="Arial"/>
              <a:buChar char="•"/>
              <a:defRPr b="1"/>
            </a:pPr>
            <a:r>
              <a:t> Posibles mejoras :</a:t>
            </a:r>
          </a:p>
          <a:p>
            <a:pPr lvl="1" marL="219455" indent="-91439">
              <a:buFont typeface="Arial"/>
              <a:buChar char="•"/>
            </a:pPr>
            <a:r>
              <a:t> Mejorar estilo de la interfaz.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Presentación del proyecto y de los miembros. </a:t>
            </a:r>
            <a:br/>
          </a:p>
        </p:txBody>
      </p:sp>
      <p:sp>
        <p:nvSpPr>
          <p:cNvPr id="111" name="Marcador de contenido 2"/>
          <p:cNvSpPr txBox="1"/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Abraham Jezael Pérez Ramos</a:t>
            </a:r>
          </a:p>
          <a:p>
            <a:pPr>
              <a:buFontTx/>
              <a:buChar char="▪"/>
            </a:pPr>
          </a:p>
          <a:p>
            <a:pPr>
              <a:buFontTx/>
              <a:buChar char="▪"/>
            </a:pPr>
            <a:r>
              <a:t>Alejandro Panagiotidis Arrizabalaga</a:t>
            </a:r>
          </a:p>
          <a:p>
            <a:pPr>
              <a:buFontTx/>
              <a:buChar char="▪"/>
            </a:pPr>
          </a:p>
          <a:p>
            <a:pPr>
              <a:buFontTx/>
              <a:buChar char="▪"/>
            </a:pPr>
            <a:r>
              <a:t>Berta Murcia Morales</a:t>
            </a:r>
          </a:p>
          <a:p>
            <a:pPr>
              <a:buFontTx/>
              <a:buChar char="▪"/>
            </a:pPr>
          </a:p>
          <a:p>
            <a:pPr>
              <a:buFontTx/>
              <a:buChar char="▪"/>
            </a:pPr>
            <a:r>
              <a:t>Daniel Allhoff Finn</a:t>
            </a:r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 b="1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/>
          <p:cNvSpPr txBox="1"/>
          <p:nvPr>
            <p:ph type="title"/>
          </p:nvPr>
        </p:nvSpPr>
        <p:spPr>
          <a:xfrm>
            <a:off x="973328" y="678203"/>
            <a:ext cx="9720072" cy="1210642"/>
          </a:xfrm>
          <a:prstGeom prst="rect">
            <a:avLst/>
          </a:prstGeom>
        </p:spPr>
        <p:txBody>
          <a:bodyPr/>
          <a:lstStyle/>
          <a:p>
            <a:pPr defTabSz="905255">
              <a:defRPr spc="99" sz="4356">
                <a:latin typeface="Arial"/>
                <a:ea typeface="Arial"/>
                <a:cs typeface="Arial"/>
                <a:sym typeface="Arial"/>
              </a:defRPr>
            </a:pPr>
            <a:r>
              <a:t>Objetivo del proyecto.</a:t>
            </a:r>
            <a:br/>
          </a:p>
        </p:txBody>
      </p:sp>
      <p:sp>
        <p:nvSpPr>
          <p:cNvPr id="11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16" name="Marcador de contenido 2"/>
          <p:cNvSpPr txBox="1"/>
          <p:nvPr>
            <p:ph type="body" idx="1"/>
          </p:nvPr>
        </p:nvSpPr>
        <p:spPr>
          <a:xfrm>
            <a:off x="23812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Desarrollo de aplicación/página web sobre una aerolínea.</a:t>
            </a:r>
          </a:p>
          <a:p>
            <a:pPr>
              <a:buFont typeface="Arial"/>
              <a:buChar char="•"/>
            </a:pPr>
            <a:r>
              <a:t> Implementar parte pública y parte privada a la aplicación/página web.</a:t>
            </a:r>
          </a:p>
          <a:p>
            <a:pPr lvl="1" marL="219455" indent="-91439">
              <a:buFont typeface="Arial"/>
              <a:buChar char="•"/>
              <a:defRPr b="1"/>
            </a:pPr>
            <a:r>
              <a:t> Parte pública:</a:t>
            </a:r>
          </a:p>
          <a:p>
            <a:pPr lvl="2" marL="402336" indent="-91440">
              <a:buFont typeface="Arial"/>
              <a:buChar char="•"/>
            </a:pPr>
            <a:r>
              <a:t> Consulta de vuelos disponibles.</a:t>
            </a:r>
          </a:p>
          <a:p>
            <a:pPr lvl="1" marL="219455" indent="-91439">
              <a:buFont typeface="Arial"/>
              <a:buChar char="•"/>
              <a:defRPr b="1"/>
            </a:pPr>
            <a:r>
              <a:t> Parte privada:</a:t>
            </a:r>
          </a:p>
          <a:p>
            <a:pPr lvl="2" marL="402336" indent="-91440">
              <a:buFont typeface="Arial"/>
              <a:buChar char="•"/>
            </a:pPr>
            <a:r>
              <a:t> Consulta de vuelos adquiridos y ademas datos relacionados con la compra.</a:t>
            </a:r>
          </a:p>
          <a:p>
            <a:pPr lvl="2" marL="402336" indent="-91440">
              <a:buFont typeface="Arial"/>
              <a:buChar char="•"/>
            </a:pPr>
            <a:r>
              <a:t> Permitir la gestión de los datos usados por la empresa (Clientes, Aviones, Equipajes, entre otros).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</a:p>
        </p:txBody>
      </p:sp>
      <p:sp>
        <p:nvSpPr>
          <p:cNvPr id="119" name="Marcador de contenido 2"/>
          <p:cNvSpPr txBox="1"/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Listados de todos objetos: aviones, clientes, vuelos….etc</a:t>
            </a:r>
          </a:p>
          <a:p>
            <a:pPr>
              <a:buFont typeface="Arial"/>
              <a:buChar char="•"/>
            </a:pPr>
            <a:r>
              <a:t>Borrar cualquier objeto</a:t>
            </a:r>
          </a:p>
          <a:p>
            <a:pPr>
              <a:buFont typeface="Arial"/>
              <a:buChar char="•"/>
            </a:pPr>
            <a:r>
              <a:t>Crear y modificar para 3 tipos distintos: ticket, vuelo y cliente</a:t>
            </a:r>
          </a:p>
          <a:p>
            <a:pPr>
              <a:buFont typeface="Arial"/>
              <a:buChar char="•"/>
            </a:pPr>
            <a:r>
              <a:t>Paginación</a:t>
            </a:r>
          </a:p>
          <a:p>
            <a:pPr>
              <a:buFont typeface="Arial"/>
              <a:buChar char="•"/>
            </a:pPr>
            <a:r>
              <a:t>Ordenar listados por algún campo</a:t>
            </a:r>
          </a:p>
          <a:p>
            <a:pPr>
              <a:buFont typeface="Arial"/>
              <a:buChar char="•"/>
            </a:pPr>
            <a:r>
              <a:t>Realizar búsqueda con 2 criterios distintos.</a:t>
            </a:r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  <a:defRPr b="1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 de inicio</a:t>
            </a:r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28" name="Marcador de contenido 2"/>
          <p:cNvSpPr txBox="1"/>
          <p:nvPr>
            <p:ph type="body" idx="1"/>
          </p:nvPr>
        </p:nvSpPr>
        <p:spPr>
          <a:xfrm>
            <a:off x="2322511" y="1973404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Captura normal</a:t>
            </a:r>
          </a:p>
          <a:p>
            <a:pPr/>
            <a:r>
              <a:t>Capturas buscando por nombre y luego por dni. También ordenando</a:t>
            </a:r>
          </a:p>
          <a:p>
            <a:pPr/>
            <a:r>
              <a:t>Capturas ordenando por distintos filtros</a:t>
            </a:r>
          </a:p>
          <a:p>
            <a:pPr/>
            <a:r>
              <a:t>Captura de eliminar un cliente (No sé si debería ponerla)</a:t>
            </a:r>
          </a:p>
        </p:txBody>
      </p:sp>
      <p:sp>
        <p:nvSpPr>
          <p:cNvPr id="129" name="Rectángulo 4"/>
          <p:cNvSpPr txBox="1"/>
          <p:nvPr/>
        </p:nvSpPr>
        <p:spPr>
          <a:xfrm>
            <a:off x="5564666" y="1483916"/>
            <a:ext cx="143823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Listar Cliente</a:t>
            </a:r>
          </a:p>
        </p:txBody>
      </p:sp>
      <p:sp>
        <p:nvSpPr>
          <p:cNvPr id="130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33" name="Marcador de contenido 2"/>
          <p:cNvSpPr txBox="1"/>
          <p:nvPr>
            <p:ph type="body" idx="1"/>
          </p:nvPr>
        </p:nvSpPr>
        <p:spPr>
          <a:xfrm>
            <a:off x="2322511" y="1973404"/>
            <a:ext cx="8946543" cy="4195482"/>
          </a:xfrm>
          <a:prstGeom prst="rect">
            <a:avLst/>
          </a:prstGeom>
        </p:spPr>
        <p:txBody>
          <a:bodyPr/>
          <a:lstStyle/>
          <a:p>
            <a:pPr/>
            <a:r>
              <a:t>Captura Normal</a:t>
            </a:r>
          </a:p>
          <a:p>
            <a:pPr/>
            <a:r>
              <a:t>Captura de Modificar Cliente</a:t>
            </a:r>
          </a:p>
          <a:p>
            <a:pPr/>
            <a:r>
              <a:t>Captura de Validación de los datos del Cliente</a:t>
            </a:r>
          </a:p>
        </p:txBody>
      </p:sp>
      <p:sp>
        <p:nvSpPr>
          <p:cNvPr id="134" name="Rectángulo 4"/>
          <p:cNvSpPr txBox="1"/>
          <p:nvPr/>
        </p:nvSpPr>
        <p:spPr>
          <a:xfrm>
            <a:off x="5564666" y="1483916"/>
            <a:ext cx="26195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Crear y Modificar Cliente</a:t>
            </a:r>
          </a:p>
        </p:txBody>
      </p:sp>
      <p:sp>
        <p:nvSpPr>
          <p:cNvPr id="13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pc="97" sz="3783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</a:p>
        </p:txBody>
      </p:sp>
      <p:sp>
        <p:nvSpPr>
          <p:cNvPr id="138" name="Rectángulo 4"/>
          <p:cNvSpPr txBox="1"/>
          <p:nvPr/>
        </p:nvSpPr>
        <p:spPr>
          <a:xfrm>
            <a:off x="5564666" y="1483916"/>
            <a:ext cx="7946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Vuelos</a:t>
            </a:r>
          </a:p>
        </p:txBody>
      </p:sp>
      <p:pic>
        <p:nvPicPr>
          <p:cNvPr id="139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90" y="1973404"/>
            <a:ext cx="8936102" cy="351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uadroTexto 8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