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ADD5C99-4A1F-4E69-BC34-9D5CBBE76569}">
          <p14:sldIdLst>
            <p14:sldId id="256"/>
            <p14:sldId id="264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5D193-45F3-422F-BD5C-4E7E2BD0F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AIRDSS</a:t>
            </a:r>
            <a:r>
              <a:rPr lang="es-ES" dirty="0"/>
              <a:t> 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E4B5BB-F580-4E2C-8372-B00463640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Le damos vuelo a tus sueños</a:t>
            </a:r>
          </a:p>
        </p:txBody>
      </p:sp>
    </p:spTree>
    <p:extLst>
      <p:ext uri="{BB962C8B-B14F-4D97-AF65-F5344CB8AC3E}">
        <p14:creationId xmlns:p14="http://schemas.microsoft.com/office/powerpoint/2010/main" val="117786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64F2D-6484-4B72-9598-08F0E936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CDD59-175F-4B24-BE41-337D4F5F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Presentación del proyecto y de los miembros. </a:t>
            </a:r>
          </a:p>
          <a:p>
            <a:r>
              <a:rPr lang="es-ES" dirty="0"/>
              <a:t>Objetivo del proyecto.</a:t>
            </a:r>
          </a:p>
          <a:p>
            <a:r>
              <a:rPr lang="es-ES" dirty="0"/>
              <a:t>Funcionalidades que se van a presentar.</a:t>
            </a:r>
          </a:p>
          <a:p>
            <a:r>
              <a:rPr lang="es-ES" dirty="0"/>
              <a:t>Demostración funcional del proyecto.</a:t>
            </a:r>
          </a:p>
          <a:p>
            <a:r>
              <a:rPr lang="es-ES" dirty="0"/>
              <a:t>Aspectos a resaltar.</a:t>
            </a:r>
          </a:p>
          <a:p>
            <a:r>
              <a:rPr lang="es-ES" dirty="0"/>
              <a:t>Conclusiones.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51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D201F-4E07-4F9E-AA3D-20DE066F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400" dirty="0">
                <a:solidFill>
                  <a:schemeClr val="tx1"/>
                </a:solidFill>
                <a:latin typeface="Arial" panose="020B0604020202020204" pitchFamily="34" charset="0"/>
              </a:rPr>
              <a:t>Presentación del proyecto y de los miembros. </a:t>
            </a:r>
            <a:br>
              <a:rPr lang="es-ES" altLang="es-ES" sz="4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7FA52-BE46-45A8-B00D-F5E9ACCA5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Abraham </a:t>
            </a:r>
            <a:r>
              <a:rPr lang="es-ES" dirty="0" err="1"/>
              <a:t>Jezael</a:t>
            </a:r>
            <a:r>
              <a:rPr lang="es-ES" dirty="0"/>
              <a:t> Pérez Ramos</a:t>
            </a:r>
          </a:p>
          <a:p>
            <a:endParaRPr lang="es-ES" dirty="0"/>
          </a:p>
          <a:p>
            <a:r>
              <a:rPr lang="es-ES" dirty="0"/>
              <a:t>Alejandro </a:t>
            </a:r>
            <a:r>
              <a:rPr lang="es-ES" dirty="0" err="1"/>
              <a:t>Panagitidis</a:t>
            </a:r>
            <a:r>
              <a:rPr lang="es-ES" dirty="0"/>
              <a:t> Arrizabalaga</a:t>
            </a:r>
          </a:p>
          <a:p>
            <a:endParaRPr lang="es-ES" dirty="0"/>
          </a:p>
          <a:p>
            <a:r>
              <a:rPr lang="es-ES" dirty="0"/>
              <a:t>Berta Murcia Morales</a:t>
            </a:r>
          </a:p>
          <a:p>
            <a:endParaRPr lang="es-ES" dirty="0"/>
          </a:p>
          <a:p>
            <a:r>
              <a:rPr lang="es-ES" dirty="0"/>
              <a:t>Daniel </a:t>
            </a:r>
            <a:r>
              <a:rPr lang="es-ES" dirty="0" err="1"/>
              <a:t>Allhoff</a:t>
            </a:r>
            <a:r>
              <a:rPr lang="es-ES" dirty="0"/>
              <a:t> Finn</a:t>
            </a:r>
          </a:p>
        </p:txBody>
      </p:sp>
    </p:spTree>
    <p:extLst>
      <p:ext uri="{BB962C8B-B14F-4D97-AF65-F5344CB8AC3E}">
        <p14:creationId xmlns:p14="http://schemas.microsoft.com/office/powerpoint/2010/main" val="2220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A2DF5-D5A6-4E09-B53F-C85C9176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400" dirty="0">
                <a:latin typeface="Arial" panose="020B0604020202020204" pitchFamily="34" charset="0"/>
              </a:rPr>
              <a:t>Objetivo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F01A2-E0D1-450E-9342-E7852A6F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768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A719-7D34-4DB7-A8F4-8FE59561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400" dirty="0">
                <a:latin typeface="Arial" panose="020B0604020202020204" pitchFamily="34" charset="0"/>
              </a:rPr>
              <a:t>Funcionalidades que se van a presentar.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CEDFF-77B9-4081-9F4B-F966B270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60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89340-1343-4D96-9437-593F1DB9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47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DBC01-8ECE-41C5-8E3F-384133D4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Aspectos a resaltar: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5F995-2760-4091-A3CB-24ACD965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34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A8914-7CCD-46D9-9D2F-91F98762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400" dirty="0">
                <a:latin typeface="Arial" panose="020B0604020202020204" pitchFamily="34" charset="0"/>
              </a:rPr>
              <a:t>Conclusiones.</a:t>
            </a:r>
            <a:br>
              <a:rPr lang="es-ES" altLang="es-ES" sz="4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BF782-397D-460E-8039-258EA8AC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749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81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AIRDSS  </vt:lpstr>
      <vt:lpstr>Índice</vt:lpstr>
      <vt:lpstr>Presentación del proyecto y de los miembros.  </vt:lpstr>
      <vt:lpstr>Objetivo del proyecto. </vt:lpstr>
      <vt:lpstr>Funcionalidades que se van a presentar. </vt:lpstr>
      <vt:lpstr>Demostración funcional del proyecto. </vt:lpstr>
      <vt:lpstr>Aspectos a resaltar:</vt:lpstr>
      <vt:lpstr>Conclusiones.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AIRDSS  Le damos vuelo a tus sueños</dc:title>
  <dc:creator>ABRAHAMPC</dc:creator>
  <cp:lastModifiedBy>ABRAHAMPC</cp:lastModifiedBy>
  <cp:revision>4</cp:revision>
  <dcterms:created xsi:type="dcterms:W3CDTF">2019-04-05T08:50:51Z</dcterms:created>
  <dcterms:modified xsi:type="dcterms:W3CDTF">2019-04-05T09:16:58Z</dcterms:modified>
</cp:coreProperties>
</file>