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8" r:id="rId4"/>
    <p:sldId id="260" r:id="rId5"/>
    <p:sldId id="261" r:id="rId6"/>
    <p:sldId id="277" r:id="rId7"/>
    <p:sldId id="27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0D6"/>
          </a:solidFill>
        </a:fill>
      </a:tcStyle>
    </a:wholeTbl>
    <a:band2H>
      <a:tcTxStyle/>
      <a:tcStyle>
        <a:tcBdr/>
        <a:fill>
          <a:solidFill>
            <a:srgbClr val="F1F0EC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EECD3"/>
          </a:solidFill>
        </a:fill>
      </a:tcStyle>
    </a:wholeTbl>
    <a:band2H>
      <a:tcTxStyle/>
      <a:tcStyle>
        <a:tcBdr/>
        <a:fill>
          <a:solidFill>
            <a:srgbClr val="F7F6EA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DFD9"/>
          </a:solidFill>
        </a:fill>
      </a:tcStyle>
    </a:wholeTbl>
    <a:band2H>
      <a:tcTxStyle/>
      <a:tcStyle>
        <a:tcBdr/>
        <a:fill>
          <a:solidFill>
            <a:srgbClr val="F2F0ED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E2B21"/>
              </a:solidFill>
              <a:prstDash val="solid"/>
              <a:round/>
            </a:ln>
          </a:top>
          <a:bottom>
            <a:ln w="254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E2B21"/>
              </a:solidFill>
              <a:prstDash val="solid"/>
              <a:round/>
            </a:ln>
          </a:top>
          <a:bottom>
            <a:ln w="254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B2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B21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B2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12700" cap="flat">
              <a:solidFill>
                <a:srgbClr val="2E2B21"/>
              </a:solidFill>
              <a:prstDash val="solid"/>
              <a:round/>
            </a:ln>
          </a:top>
          <a:bottom>
            <a:ln w="127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solidFill>
            <a:srgbClr val="2E2B21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12700" cap="flat">
              <a:solidFill>
                <a:srgbClr val="2E2B21"/>
              </a:solidFill>
              <a:prstDash val="solid"/>
              <a:round/>
            </a:ln>
          </a:top>
          <a:bottom>
            <a:ln w="127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solidFill>
            <a:srgbClr val="2E2B21">
              <a:alpha val="20000"/>
            </a:srgbClr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50800" cap="flat">
              <a:solidFill>
                <a:srgbClr val="2E2B21"/>
              </a:solidFill>
              <a:prstDash val="solid"/>
              <a:round/>
            </a:ln>
          </a:top>
          <a:bottom>
            <a:ln w="127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12700" cap="flat">
              <a:solidFill>
                <a:srgbClr val="2E2B21"/>
              </a:solidFill>
              <a:prstDash val="solid"/>
              <a:round/>
            </a:ln>
          </a:top>
          <a:bottom>
            <a:ln w="254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0" y="-2"/>
            <a:ext cx="12192000" cy="45720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1"/>
          </a:xfrm>
          <a:prstGeom prst="rect">
            <a:avLst/>
          </a:prstGeom>
        </p:spPr>
        <p:txBody>
          <a:bodyPr/>
          <a:lstStyle>
            <a:lvl1pPr algn="r">
              <a:defRPr b="1" spc="200"/>
            </a:lvl1pPr>
          </a:lstStyle>
          <a:p>
            <a:r>
              <a:t>Texto del título</a:t>
            </a:r>
          </a:p>
        </p:txBody>
      </p:sp>
      <p:sp>
        <p:nvSpPr>
          <p:cNvPr id="13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610600" y="4960137"/>
            <a:ext cx="3200400" cy="14630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4" name="Straight Connector 7"/>
          <p:cNvSpPr/>
          <p:nvPr/>
        </p:nvSpPr>
        <p:spPr>
          <a:xfrm flipV="1">
            <a:off x="8386842" y="5264105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Texto del título"/>
          <p:cNvSpPr txBox="1">
            <a:spLocks noGrp="1"/>
          </p:cNvSpPr>
          <p:nvPr>
            <p:ph type="title"/>
          </p:nvPr>
        </p:nvSpPr>
        <p:spPr>
          <a:xfrm>
            <a:off x="1024127" y="585216"/>
            <a:ext cx="9720073" cy="1499617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4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4127" y="2286000"/>
            <a:ext cx="9720073" cy="4023360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"/>
          <p:cNvSpPr/>
          <p:nvPr/>
        </p:nvSpPr>
        <p:spPr>
          <a:xfrm>
            <a:off x="0" y="-2"/>
            <a:ext cx="12192000" cy="4572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1"/>
          </a:xfrm>
          <a:prstGeom prst="rect">
            <a:avLst/>
          </a:prstGeom>
        </p:spPr>
        <p:txBody>
          <a:bodyPr/>
          <a:lstStyle>
            <a:lvl1pPr algn="r">
              <a:defRPr b="1" spc="200"/>
            </a:lvl1pPr>
          </a:lstStyle>
          <a:p>
            <a:r>
              <a:t>Texto del título</a:t>
            </a:r>
          </a:p>
        </p:txBody>
      </p:sp>
      <p:sp>
        <p:nvSpPr>
          <p:cNvPr id="3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610600" y="4960137"/>
            <a:ext cx="3200400" cy="14630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5" name="Straight Connector 7"/>
          <p:cNvSpPr/>
          <p:nvPr/>
        </p:nvSpPr>
        <p:spPr>
          <a:xfrm flipV="1">
            <a:off x="8386842" y="5264105"/>
            <a:ext cx="1" cy="914401"/>
          </a:xfrm>
          <a:prstGeom prst="line">
            <a:avLst/>
          </a:prstGeom>
          <a:ln w="19050">
            <a:solidFill>
              <a:schemeClr val="accent3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" name="Texto del título"/>
          <p:cNvSpPr txBox="1">
            <a:spLocks noGrp="1"/>
          </p:cNvSpPr>
          <p:nvPr>
            <p:ph type="title"/>
          </p:nvPr>
        </p:nvSpPr>
        <p:spPr>
          <a:xfrm>
            <a:off x="1024127" y="585216"/>
            <a:ext cx="9720073" cy="1499617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5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1024127" y="2286000"/>
            <a:ext cx="4754881" cy="4023360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" name="Texto del título"/>
          <p:cNvSpPr txBox="1">
            <a:spLocks noGrp="1"/>
          </p:cNvSpPr>
          <p:nvPr>
            <p:ph type="title"/>
          </p:nvPr>
        </p:nvSpPr>
        <p:spPr>
          <a:xfrm>
            <a:off x="1024127" y="585216"/>
            <a:ext cx="9720073" cy="1499617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5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024127" y="2179635"/>
            <a:ext cx="4754881" cy="82296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20" y="2179635"/>
            <a:ext cx="4754881" cy="822961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80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pPr>
            <a:endParaRPr/>
          </a:p>
        </p:txBody>
      </p:sp>
      <p:sp>
        <p:nvSpPr>
          <p:cNvPr id="5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Texto del título"/>
          <p:cNvSpPr txBox="1">
            <a:spLocks noGrp="1"/>
          </p:cNvSpPr>
          <p:nvPr>
            <p:ph type="title"/>
          </p:nvPr>
        </p:nvSpPr>
        <p:spPr>
          <a:xfrm>
            <a:off x="1024127" y="585216"/>
            <a:ext cx="9720073" cy="1499617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1" name="Texto del título"/>
          <p:cNvSpPr txBox="1">
            <a:spLocks noGrp="1"/>
          </p:cNvSpPr>
          <p:nvPr>
            <p:ph type="title"/>
          </p:nvPr>
        </p:nvSpPr>
        <p:spPr>
          <a:xfrm>
            <a:off x="1024127" y="471509"/>
            <a:ext cx="4389122" cy="173736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Texto del título</a:t>
            </a:r>
          </a:p>
        </p:txBody>
      </p:sp>
      <p:sp>
        <p:nvSpPr>
          <p:cNvPr id="82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292608" indent="-164592">
              <a:defRPr sz="2400"/>
            </a:lvl2pPr>
            <a:lvl3pPr marL="516636" indent="-205740">
              <a:defRPr sz="2400"/>
            </a:lvl3pPr>
            <a:lvl4pPr marL="662939" indent="-205739">
              <a:defRPr sz="2400"/>
            </a:lvl4pPr>
            <a:lvl5pPr marL="845819" indent="-205739">
              <a:defRPr sz="2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024127" y="2257506"/>
            <a:ext cx="4389122" cy="376229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8000"/>
              </a:lnSpc>
              <a:spcBef>
                <a:spcPts val="600"/>
              </a:spcBef>
              <a:buClrTx/>
              <a:buSzTx/>
              <a:buFontTx/>
              <a:buNone/>
              <a:defRPr sz="1600"/>
            </a:pPr>
            <a:endParaRPr/>
          </a:p>
        </p:txBody>
      </p:sp>
      <p:sp>
        <p:nvSpPr>
          <p:cNvPr id="8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1"/>
          </a:xfrm>
          <a:prstGeom prst="rect">
            <a:avLst/>
          </a:prstGeom>
        </p:spPr>
        <p:txBody>
          <a:bodyPr/>
          <a:lstStyle>
            <a:lvl1pPr algn="r">
              <a:defRPr b="1" spc="200"/>
            </a:lvl1pPr>
          </a:lstStyle>
          <a:p>
            <a:r>
              <a:t>Texto del título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idx="13"/>
          </p:nvPr>
        </p:nvSpPr>
        <p:spPr>
          <a:xfrm>
            <a:off x="0" y="-2"/>
            <a:ext cx="12188953" cy="4572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3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610600" y="4960137"/>
            <a:ext cx="3200400" cy="14630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Straight Connector 8"/>
          <p:cNvSpPr/>
          <p:nvPr/>
        </p:nvSpPr>
        <p:spPr>
          <a:xfrm flipV="1">
            <a:off x="8386842" y="5264105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0837333" y="6492293"/>
            <a:ext cx="244288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000">
                <a:solidFill>
                  <a:srgbClr val="474233"/>
                </a:solidFill>
                <a:latin typeface="Tw Cen MT Condensed"/>
                <a:ea typeface="Tw Cen MT Condensed"/>
                <a:cs typeface="Tw Cen MT Condensed"/>
                <a:sym typeface="Tw Cen MT Condensed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1pPr>
      <a:lvl2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2pPr>
      <a:lvl3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3pPr>
      <a:lvl4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4pPr>
      <a:lvl5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5pPr>
      <a:lvl6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6pPr>
      <a:lvl7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7pPr>
      <a:lvl8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8pPr>
      <a:lvl9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9pPr>
    </p:titleStyle>
    <p:bodyStyle>
      <a:lvl1pPr marL="91439" marR="0" indent="-9143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 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1pPr>
      <a:lvl2pPr marL="295655" marR="0" indent="-16763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2pPr>
      <a:lvl3pPr marL="526433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3pPr>
      <a:lvl4pPr marL="672737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4pPr>
      <a:lvl5pPr marL="855617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5pPr>
      <a:lvl6pPr marL="992777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6pPr>
      <a:lvl7pPr marL="1139081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7pPr>
      <a:lvl8pPr marL="1294529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8pPr>
      <a:lvl9pPr marL="1440833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ítulo 1"/>
          <p:cNvSpPr txBox="1">
            <a:spLocks noGrp="1"/>
          </p:cNvSpPr>
          <p:nvPr>
            <p:ph type="ctrTitle"/>
          </p:nvPr>
        </p:nvSpPr>
        <p:spPr>
          <a:xfrm>
            <a:off x="445249" y="5394959"/>
            <a:ext cx="2551400" cy="1463041"/>
          </a:xfrm>
          <a:prstGeom prst="rect">
            <a:avLst/>
          </a:prstGeom>
        </p:spPr>
        <p:txBody>
          <a:bodyPr/>
          <a:lstStyle/>
          <a:p>
            <a:pPr algn="l"/>
            <a:r>
              <a:rPr dirty="0"/>
              <a:t>AIRDSS</a:t>
            </a:r>
            <a:r>
              <a:rPr b="0" dirty="0"/>
              <a:t> </a:t>
            </a:r>
            <a:br>
              <a:rPr b="0" dirty="0"/>
            </a:br>
            <a:endParaRPr b="0" dirty="0"/>
          </a:p>
        </p:txBody>
      </p:sp>
      <p:sp>
        <p:nvSpPr>
          <p:cNvPr id="105" name="Subtítulo 2"/>
          <p:cNvSpPr txBox="1">
            <a:spLocks noGrp="1"/>
          </p:cNvSpPr>
          <p:nvPr>
            <p:ph type="subTitle" sz="quarter" idx="1"/>
          </p:nvPr>
        </p:nvSpPr>
        <p:spPr>
          <a:xfrm>
            <a:off x="3475893" y="5112536"/>
            <a:ext cx="3200400" cy="1463041"/>
          </a:xfrm>
          <a:prstGeom prst="rect">
            <a:avLst/>
          </a:prstGeom>
        </p:spPr>
        <p:txBody>
          <a:bodyPr/>
          <a:lstStyle>
            <a:lvl1pPr>
              <a:defRPr sz="1900" i="1"/>
            </a:lvl1pPr>
          </a:lstStyle>
          <a:p>
            <a:r>
              <a:rPr dirty="0"/>
              <a:t>Le </a:t>
            </a:r>
            <a:r>
              <a:rPr dirty="0" err="1"/>
              <a:t>damos</a:t>
            </a:r>
            <a:r>
              <a:rPr dirty="0"/>
              <a:t> </a:t>
            </a:r>
            <a:r>
              <a:rPr dirty="0" err="1"/>
              <a:t>vuelo</a:t>
            </a:r>
            <a:r>
              <a:rPr dirty="0"/>
              <a:t> a </a:t>
            </a:r>
            <a:r>
              <a:rPr dirty="0" err="1"/>
              <a:t>tus</a:t>
            </a:r>
            <a:r>
              <a:rPr dirty="0"/>
              <a:t> </a:t>
            </a:r>
            <a:r>
              <a:rPr dirty="0" err="1"/>
              <a:t>sueños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DE1A490-7DCA-4DD0-BF27-055A8A77ABC3}"/>
              </a:ext>
            </a:extLst>
          </p:cNvPr>
          <p:cNvSpPr/>
          <p:nvPr/>
        </p:nvSpPr>
        <p:spPr>
          <a:xfrm>
            <a:off x="8431237" y="4759695"/>
            <a:ext cx="37607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▪"/>
            </a:pPr>
            <a:r>
              <a:rPr lang="es-ES" sz="1600" dirty="0"/>
              <a:t>Abraham </a:t>
            </a:r>
            <a:r>
              <a:rPr lang="es-ES" sz="1600" dirty="0" err="1"/>
              <a:t>Jezael</a:t>
            </a:r>
            <a:r>
              <a:rPr lang="es-ES" sz="1600" dirty="0"/>
              <a:t> Pérez Ramos</a:t>
            </a:r>
          </a:p>
          <a:p>
            <a:pPr>
              <a:buFontTx/>
              <a:buChar char="▪"/>
            </a:pPr>
            <a:endParaRPr lang="es-ES" sz="1600" dirty="0"/>
          </a:p>
          <a:p>
            <a:pPr>
              <a:buFontTx/>
              <a:buChar char="▪"/>
            </a:pPr>
            <a:r>
              <a:rPr lang="es-ES" sz="1600" dirty="0"/>
              <a:t>Alejandro </a:t>
            </a:r>
            <a:r>
              <a:rPr lang="es-ES" sz="1600" dirty="0" err="1"/>
              <a:t>Panagiotidis</a:t>
            </a:r>
            <a:r>
              <a:rPr lang="es-ES" sz="1600" dirty="0"/>
              <a:t> Arrizabalaga</a:t>
            </a:r>
          </a:p>
          <a:p>
            <a:endParaRPr lang="es-ES" sz="1600" dirty="0"/>
          </a:p>
          <a:p>
            <a:pPr>
              <a:buFontTx/>
              <a:buChar char="▪"/>
            </a:pPr>
            <a:r>
              <a:rPr lang="es-ES" sz="1600" dirty="0"/>
              <a:t>Berta Murcia Morales</a:t>
            </a:r>
          </a:p>
          <a:p>
            <a:pPr>
              <a:buFontTx/>
              <a:buChar char="▪"/>
            </a:pPr>
            <a:endParaRPr lang="es-ES" sz="1600" dirty="0"/>
          </a:p>
          <a:p>
            <a:pPr>
              <a:buFontTx/>
              <a:buChar char="▪"/>
            </a:pPr>
            <a:r>
              <a:rPr lang="es-ES" sz="1600" dirty="0"/>
              <a:t>Daniel </a:t>
            </a:r>
            <a:r>
              <a:rPr lang="es-ES" sz="1600" dirty="0" err="1"/>
              <a:t>Allhoff</a:t>
            </a:r>
            <a:r>
              <a:rPr lang="es-ES" sz="1600" dirty="0"/>
              <a:t> Finn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1F058AF1-E755-40C8-A18F-DF5F9949622A}"/>
              </a:ext>
            </a:extLst>
          </p:cNvPr>
          <p:cNvCxnSpPr>
            <a:cxnSpLocks/>
          </p:cNvCxnSpPr>
          <p:nvPr/>
        </p:nvCxnSpPr>
        <p:spPr>
          <a:xfrm>
            <a:off x="2729132" y="5259179"/>
            <a:ext cx="0" cy="104314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r>
              <a:t>Índice</a:t>
            </a:r>
          </a:p>
        </p:txBody>
      </p:sp>
      <p:sp>
        <p:nvSpPr>
          <p:cNvPr id="108" name="Marcador de contenido 2"/>
          <p:cNvSpPr txBox="1">
            <a:spLocks noGrp="1"/>
          </p:cNvSpPr>
          <p:nvPr>
            <p:ph type="body" idx="1"/>
          </p:nvPr>
        </p:nvSpPr>
        <p:spPr>
          <a:xfrm>
            <a:off x="1024127" y="2285999"/>
            <a:ext cx="9720073" cy="4023361"/>
          </a:xfrm>
          <a:prstGeom prst="rect">
            <a:avLst/>
          </a:prstGeo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s-ES" dirty="0"/>
              <a:t>Diseño UML</a:t>
            </a:r>
          </a:p>
          <a:p>
            <a:pPr marL="457200" indent="-457200">
              <a:buFontTx/>
              <a:buAutoNum type="arabicPeriod"/>
            </a:pPr>
            <a:r>
              <a:rPr lang="es-ES" dirty="0"/>
              <a:t>Funcionalidades</a:t>
            </a:r>
          </a:p>
          <a:p>
            <a:pPr marL="457200" indent="-457200">
              <a:buFontTx/>
              <a:buAutoNum type="arabicPeriod"/>
            </a:pPr>
            <a:r>
              <a:rPr dirty="0" err="1"/>
              <a:t>Demostración</a:t>
            </a:r>
            <a:r>
              <a:rPr dirty="0"/>
              <a:t> </a:t>
            </a:r>
            <a:r>
              <a:rPr dirty="0" err="1"/>
              <a:t>funcional</a:t>
            </a:r>
            <a:r>
              <a:rPr dirty="0"/>
              <a:t> del </a:t>
            </a:r>
            <a:r>
              <a:rPr dirty="0" err="1"/>
              <a:t>proyecto</a:t>
            </a:r>
            <a:r>
              <a:rPr dirty="0"/>
              <a:t>.</a:t>
            </a:r>
          </a:p>
          <a:p>
            <a:pPr marL="457200" indent="-457200">
              <a:buFontTx/>
              <a:buAutoNum type="arabicPeriod"/>
            </a:pPr>
            <a:r>
              <a:rPr dirty="0" err="1"/>
              <a:t>Aspectos</a:t>
            </a:r>
            <a:r>
              <a:rPr dirty="0"/>
              <a:t> a </a:t>
            </a:r>
            <a:r>
              <a:rPr dirty="0" err="1"/>
              <a:t>resaltar</a:t>
            </a:r>
            <a:r>
              <a:rPr dirty="0"/>
              <a:t>.</a:t>
            </a:r>
          </a:p>
          <a:p>
            <a:pPr marL="457200" indent="-457200">
              <a:buFontTx/>
              <a:buAutoNum type="arabicPeriod"/>
            </a:pPr>
            <a:r>
              <a:rPr dirty="0" err="1"/>
              <a:t>Conclusiones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solidFill>
                  <a:srgbClr val="2E2B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dirty="0"/>
              <a:t>Diseño </a:t>
            </a:r>
            <a:r>
              <a:rPr lang="es-ES" dirty="0" err="1"/>
              <a:t>uml</a:t>
            </a:r>
            <a:r>
              <a:rPr dirty="0"/>
              <a:t>. </a:t>
            </a:r>
            <a:br>
              <a:rPr dirty="0"/>
            </a:br>
            <a:endParaRPr dirty="0"/>
          </a:p>
        </p:txBody>
      </p:sp>
      <p:sp>
        <p:nvSpPr>
          <p:cNvPr id="111" name="Marcador de contenido 2"/>
          <p:cNvSpPr txBox="1">
            <a:spLocks noGrp="1"/>
          </p:cNvSpPr>
          <p:nvPr>
            <p:ph type="body" idx="1"/>
          </p:nvPr>
        </p:nvSpPr>
        <p:spPr>
          <a:xfrm>
            <a:off x="2844331" y="2077302"/>
            <a:ext cx="8946543" cy="4195483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endParaRPr dirty="0"/>
          </a:p>
        </p:txBody>
      </p:sp>
      <p:sp>
        <p:nvSpPr>
          <p:cNvPr id="112" name="CuadroTexto 5"/>
          <p:cNvSpPr txBox="1"/>
          <p:nvPr/>
        </p:nvSpPr>
        <p:spPr>
          <a:xfrm>
            <a:off x="135903" y="2413336"/>
            <a:ext cx="2054089" cy="1477328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rPr lang="es-ES" b="1" dirty="0"/>
              <a:t>UML</a:t>
            </a:r>
          </a:p>
          <a:p>
            <a:pPr marL="285750" indent="-285750">
              <a:buSzPct val="100000"/>
              <a:buChar char="❑"/>
            </a:pPr>
            <a:r>
              <a:rPr lang="es-ES" dirty="0"/>
              <a:t>Funcionalidades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Demostración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Aspectos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Conclusiones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474112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t>Funcionalidades que se van a presentar.</a:t>
            </a:r>
            <a:br/>
            <a:endParaRPr/>
          </a:p>
        </p:txBody>
      </p:sp>
      <p:sp>
        <p:nvSpPr>
          <p:cNvPr id="119" name="Marcador de contenido 2"/>
          <p:cNvSpPr txBox="1">
            <a:spLocks noGrp="1"/>
          </p:cNvSpPr>
          <p:nvPr>
            <p:ph type="body" idx="1"/>
          </p:nvPr>
        </p:nvSpPr>
        <p:spPr>
          <a:xfrm>
            <a:off x="2495549" y="1932824"/>
            <a:ext cx="8945565" cy="41957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s-ES" dirty="0"/>
              <a:t>Buscador de vuelos con carrusel</a:t>
            </a:r>
          </a:p>
          <a:p>
            <a:pPr>
              <a:buFont typeface="Arial"/>
              <a:buChar char="•"/>
            </a:pPr>
            <a:r>
              <a:rPr lang="es-ES" dirty="0" err="1"/>
              <a:t>Validadción</a:t>
            </a:r>
            <a:r>
              <a:rPr lang="es-ES" dirty="0"/>
              <a:t> y Autentificación de usuarios</a:t>
            </a:r>
            <a:endParaRPr dirty="0"/>
          </a:p>
          <a:p>
            <a:pPr>
              <a:buFont typeface="Arial"/>
              <a:buChar char="•"/>
            </a:pPr>
            <a:r>
              <a:rPr lang="es-ES" dirty="0"/>
              <a:t>Comprar un vuelo</a:t>
            </a:r>
          </a:p>
          <a:p>
            <a:pPr>
              <a:buFont typeface="Arial"/>
              <a:buChar char="•"/>
            </a:pPr>
            <a:r>
              <a:rPr lang="es-ES" dirty="0"/>
              <a:t>Mejora del diseño</a:t>
            </a:r>
          </a:p>
          <a:p>
            <a:pPr>
              <a:buFont typeface="Arial"/>
              <a:buChar char="•"/>
            </a:pPr>
            <a:r>
              <a:rPr lang="es-ES" dirty="0"/>
              <a:t>Parte pública y privada</a:t>
            </a:r>
          </a:p>
          <a:p>
            <a:pPr>
              <a:buFont typeface="Arial"/>
              <a:buChar char="•"/>
            </a:pPr>
            <a:r>
              <a:rPr lang="es-ES" dirty="0"/>
              <a:t>Validación formularios</a:t>
            </a:r>
          </a:p>
          <a:p>
            <a:pPr>
              <a:buFont typeface="Arial"/>
              <a:buChar char="•"/>
            </a:pPr>
            <a:r>
              <a:rPr lang="es-ES" dirty="0"/>
              <a:t>Interfaz </a:t>
            </a:r>
            <a:r>
              <a:rPr lang="es-ES" dirty="0" err="1"/>
              <a:t>responsive</a:t>
            </a:r>
            <a:endParaRPr lang="es-ES" dirty="0"/>
          </a:p>
          <a:p>
            <a:pPr>
              <a:buFont typeface="Arial"/>
              <a:buChar char="•"/>
            </a:pPr>
            <a:r>
              <a:rPr lang="es-ES" dirty="0"/>
              <a:t>Capa de servicios</a:t>
            </a:r>
            <a:endParaRPr dirty="0"/>
          </a:p>
        </p:txBody>
      </p:sp>
      <p:sp>
        <p:nvSpPr>
          <p:cNvPr id="120" name="CuadroTexto 7"/>
          <p:cNvSpPr txBox="1"/>
          <p:nvPr/>
        </p:nvSpPr>
        <p:spPr>
          <a:xfrm>
            <a:off x="135903" y="2413336"/>
            <a:ext cx="2054089" cy="1477328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rPr lang="es-ES" dirty="0"/>
              <a:t>UML</a:t>
            </a:r>
            <a:endParaRPr dirty="0"/>
          </a:p>
          <a:p>
            <a:pPr marL="285750" indent="-285750">
              <a:buSzPct val="100000"/>
              <a:buChar char="❑"/>
              <a:defRPr b="1"/>
            </a:pPr>
            <a:r>
              <a:rPr dirty="0" err="1"/>
              <a:t>Funcionalidades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Demostración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Aspectos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Conclusiones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Demostración</a:t>
            </a:r>
            <a:r>
              <a:rPr dirty="0"/>
              <a:t> </a:t>
            </a:r>
            <a:r>
              <a:rPr dirty="0" err="1"/>
              <a:t>funcional</a:t>
            </a:r>
            <a:r>
              <a:rPr dirty="0"/>
              <a:t> del </a:t>
            </a:r>
            <a:r>
              <a:rPr dirty="0" err="1"/>
              <a:t>proyecto</a:t>
            </a:r>
            <a:r>
              <a:rPr dirty="0"/>
              <a:t>.</a:t>
            </a:r>
            <a:br>
              <a:rPr dirty="0"/>
            </a:br>
            <a:endParaRPr dirty="0"/>
          </a:p>
        </p:txBody>
      </p:sp>
      <p:sp>
        <p:nvSpPr>
          <p:cNvPr id="123" name="Rectángulo 4"/>
          <p:cNvSpPr txBox="1"/>
          <p:nvPr/>
        </p:nvSpPr>
        <p:spPr>
          <a:xfrm>
            <a:off x="5564666" y="1483916"/>
            <a:ext cx="171818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/>
              <a:t>Página</a:t>
            </a:r>
            <a:r>
              <a:rPr dirty="0"/>
              <a:t> de </a:t>
            </a:r>
            <a:r>
              <a:rPr dirty="0" err="1"/>
              <a:t>inicio</a:t>
            </a:r>
            <a:endParaRPr dirty="0"/>
          </a:p>
        </p:txBody>
      </p:sp>
      <p:sp>
        <p:nvSpPr>
          <p:cNvPr id="124" name="CuadroTexto 5"/>
          <p:cNvSpPr txBox="1"/>
          <p:nvPr/>
        </p:nvSpPr>
        <p:spPr>
          <a:xfrm>
            <a:off x="135903" y="2413336"/>
            <a:ext cx="2054089" cy="1477328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rPr lang="es-ES" dirty="0"/>
              <a:t>UML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Funcionalidades</a:t>
            </a:r>
            <a:endParaRPr dirty="0"/>
          </a:p>
          <a:p>
            <a:pPr marL="285750" indent="-285750">
              <a:buSzPct val="100000"/>
              <a:buChar char="❑"/>
              <a:defRPr b="1"/>
            </a:pPr>
            <a:r>
              <a:rPr dirty="0" err="1"/>
              <a:t>Demostración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Aspectos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Conclusiones</a:t>
            </a:r>
            <a:endParaRPr dirty="0"/>
          </a:p>
        </p:txBody>
      </p:sp>
      <p:pic>
        <p:nvPicPr>
          <p:cNvPr id="125" name="Captura de pantalla 2019-04-08 a las 10.39.53.png" descr="Captura de pantalla 2019-04-08 a las 10.39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4571" y="2073158"/>
            <a:ext cx="6758371" cy="4125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DBC01-8ECE-41C5-8E3F-384133D4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Aspectos a resaltar: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68EC0AD-0AEE-4F4E-AEE1-28A128CF2A1A}"/>
              </a:ext>
            </a:extLst>
          </p:cNvPr>
          <p:cNvSpPr txBox="1"/>
          <p:nvPr/>
        </p:nvSpPr>
        <p:spPr>
          <a:xfrm>
            <a:off x="135904" y="2413337"/>
            <a:ext cx="205408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UML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Demostración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FD5B537-1BD9-402F-B27C-A11A45694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1169" y="2286000"/>
            <a:ext cx="8423031" cy="4023360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Abrir página web desde el móvil.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Capa de servicios y UML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Notificaciones al administrador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Correo de reseteo de contraseñas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Middleware para controlar el acceso a los usuarios a diferentes páginas o secciones de las mismas.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Validación de </a:t>
            </a:r>
            <a:r>
              <a:rPr lang="es-ES" dirty="0" err="1"/>
              <a:t>dni</a:t>
            </a:r>
            <a:r>
              <a:rPr lang="es-ES" dirty="0"/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Buscador de vuelos con carrusel de fotografías.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En contacto geolocalización integrada con Google </a:t>
            </a:r>
            <a:r>
              <a:rPr lang="es-ES" dirty="0" err="1"/>
              <a:t>maps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634451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Conclusiones.</a:t>
            </a:r>
          </a:p>
        </p:txBody>
      </p:sp>
      <p:sp>
        <p:nvSpPr>
          <p:cNvPr id="191" name="CuadroTexto 4"/>
          <p:cNvSpPr txBox="1"/>
          <p:nvPr/>
        </p:nvSpPr>
        <p:spPr>
          <a:xfrm>
            <a:off x="135903" y="2413336"/>
            <a:ext cx="2054089" cy="1477328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rPr lang="es-ES" dirty="0"/>
              <a:t>UML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Funcionalidades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Demostración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Aspectos</a:t>
            </a:r>
            <a:endParaRPr dirty="0"/>
          </a:p>
          <a:p>
            <a:pPr marL="285750" indent="-285750">
              <a:buSzPct val="100000"/>
              <a:buChar char="❑"/>
              <a:defRPr b="1"/>
            </a:pPr>
            <a:r>
              <a:rPr dirty="0" err="1"/>
              <a:t>Conclusiones</a:t>
            </a:r>
            <a:endParaRPr dirty="0"/>
          </a:p>
        </p:txBody>
      </p:sp>
      <p:sp>
        <p:nvSpPr>
          <p:cNvPr id="192" name="Marcador de contenido 2"/>
          <p:cNvSpPr txBox="1">
            <a:spLocks noGrp="1"/>
          </p:cNvSpPr>
          <p:nvPr>
            <p:ph type="body" idx="1"/>
          </p:nvPr>
        </p:nvSpPr>
        <p:spPr>
          <a:xfrm>
            <a:off x="2190749" y="1852613"/>
            <a:ext cx="8945565" cy="41957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dirty="0"/>
              <a:t> </a:t>
            </a:r>
            <a:r>
              <a:rPr dirty="0" err="1"/>
              <a:t>Fácil</a:t>
            </a:r>
            <a:r>
              <a:rPr dirty="0"/>
              <a:t> </a:t>
            </a:r>
            <a:r>
              <a:rPr dirty="0" err="1"/>
              <a:t>manejo</a:t>
            </a:r>
            <a:r>
              <a:rPr dirty="0"/>
              <a:t> de la </a:t>
            </a:r>
            <a:r>
              <a:rPr dirty="0" err="1"/>
              <a:t>plataforma</a:t>
            </a:r>
            <a:r>
              <a:rPr dirty="0"/>
              <a:t> </a:t>
            </a:r>
            <a:r>
              <a:rPr dirty="0" err="1"/>
              <a:t>escogida</a:t>
            </a:r>
            <a:r>
              <a:rPr dirty="0"/>
              <a:t> (Laravel).</a:t>
            </a:r>
          </a:p>
          <a:p>
            <a:pPr>
              <a:buFont typeface="Arial"/>
              <a:buChar char="•"/>
            </a:pPr>
            <a:r>
              <a:rPr dirty="0"/>
              <a:t> </a:t>
            </a:r>
            <a:r>
              <a:rPr dirty="0" err="1"/>
              <a:t>Integración</a:t>
            </a:r>
            <a:r>
              <a:rPr dirty="0"/>
              <a:t> entre Laravel, Visual Code y </a:t>
            </a:r>
            <a:r>
              <a:rPr dirty="0" err="1"/>
              <a:t>Github</a:t>
            </a:r>
            <a:r>
              <a:rPr dirty="0"/>
              <a:t>.</a:t>
            </a:r>
          </a:p>
          <a:p>
            <a:pPr>
              <a:buFont typeface="Arial"/>
              <a:buChar char="•"/>
            </a:pPr>
            <a:r>
              <a:rPr dirty="0"/>
              <a:t> Buena </a:t>
            </a:r>
            <a:r>
              <a:rPr dirty="0" err="1"/>
              <a:t>organización</a:t>
            </a:r>
            <a:r>
              <a:rPr dirty="0"/>
              <a:t> de </a:t>
            </a:r>
            <a:r>
              <a:rPr dirty="0" err="1"/>
              <a:t>equipo</a:t>
            </a:r>
            <a:r>
              <a:rPr dirty="0"/>
              <a:t>.</a:t>
            </a:r>
          </a:p>
          <a:p>
            <a:pPr>
              <a:buFont typeface="Arial"/>
              <a:buChar char="•"/>
            </a:pPr>
            <a:endParaRPr dirty="0"/>
          </a:p>
          <a:p>
            <a:pPr>
              <a:buFont typeface="Arial"/>
              <a:buChar char="•"/>
            </a:pPr>
            <a:r>
              <a:rPr dirty="0"/>
              <a:t> </a:t>
            </a:r>
            <a:r>
              <a:rPr b="1" dirty="0" err="1"/>
              <a:t>Problemas</a:t>
            </a:r>
            <a:r>
              <a:rPr dirty="0"/>
              <a:t>:</a:t>
            </a:r>
          </a:p>
          <a:p>
            <a:pPr marL="219455" lvl="1" indent="-91439">
              <a:buFont typeface="Arial"/>
              <a:buChar char="•"/>
            </a:pPr>
            <a:r>
              <a:rPr dirty="0"/>
              <a:t> </a:t>
            </a:r>
            <a:r>
              <a:rPr lang="es-ES" dirty="0"/>
              <a:t>Consultas entre diferentes tablas </a:t>
            </a:r>
            <a:endParaRPr dirty="0"/>
          </a:p>
          <a:p>
            <a:pPr marL="219455" lvl="1" indent="-91439">
              <a:buFont typeface="Arial"/>
              <a:buChar char="•"/>
            </a:pPr>
            <a:endParaRPr dirty="0"/>
          </a:p>
          <a:p>
            <a:pPr>
              <a:buFont typeface="Arial"/>
              <a:buChar char="•"/>
              <a:defRPr b="1"/>
            </a:pPr>
            <a:r>
              <a:rPr dirty="0"/>
              <a:t> </a:t>
            </a:r>
            <a:r>
              <a:rPr dirty="0" err="1"/>
              <a:t>Posibles</a:t>
            </a:r>
            <a:r>
              <a:rPr dirty="0"/>
              <a:t> </a:t>
            </a:r>
            <a:r>
              <a:rPr dirty="0" err="1"/>
              <a:t>mejoras</a:t>
            </a:r>
            <a:r>
              <a:rPr dirty="0"/>
              <a:t> :</a:t>
            </a:r>
          </a:p>
          <a:p>
            <a:pPr marL="219455" lvl="1" indent="-91439">
              <a:buFont typeface="Arial"/>
              <a:buChar char="•"/>
            </a:pPr>
            <a:r>
              <a:rPr dirty="0"/>
              <a:t> </a:t>
            </a:r>
            <a:r>
              <a:rPr dirty="0" err="1"/>
              <a:t>Mejorar</a:t>
            </a:r>
            <a:r>
              <a:rPr dirty="0"/>
              <a:t> </a:t>
            </a:r>
            <a:r>
              <a:rPr dirty="0" err="1"/>
              <a:t>estilo</a:t>
            </a:r>
            <a:r>
              <a:rPr dirty="0"/>
              <a:t> de la </a:t>
            </a:r>
            <a:r>
              <a:rPr dirty="0" err="1"/>
              <a:t>interfaz</a:t>
            </a:r>
            <a:r>
              <a:rPr dirty="0"/>
              <a:t>.</a:t>
            </a:r>
            <a:endParaRPr lang="es-ES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A7A7A7"/>
      </a:dk2>
      <a:lt2>
        <a:srgbClr val="535353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0000FF"/>
      </a:hlink>
      <a:folHlink>
        <a:srgbClr val="FF00FF"/>
      </a:folHlink>
    </a:clrScheme>
    <a:fontScheme name="Integra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dir="54000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blurRad="508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E2B21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E2B21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0000FF"/>
      </a:hlink>
      <a:folHlink>
        <a:srgbClr val="FF00FF"/>
      </a:folHlink>
    </a:clrScheme>
    <a:fontScheme name="Integra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dir="54000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blurRad="508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E2B21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E2B21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212</Words>
  <Application>Microsoft Office PowerPoint</Application>
  <PresentationFormat>Panorámica</PresentationFormat>
  <Paragraphs>71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Tw Cen MT</vt:lpstr>
      <vt:lpstr>Tw Cen MT Condensed</vt:lpstr>
      <vt:lpstr>Wingdings</vt:lpstr>
      <vt:lpstr>Integral</vt:lpstr>
      <vt:lpstr>AIRDSS  </vt:lpstr>
      <vt:lpstr>Índice</vt:lpstr>
      <vt:lpstr>Diseño uml.  </vt:lpstr>
      <vt:lpstr>Funcionalidades que se van a presentar. </vt:lpstr>
      <vt:lpstr>Demostración funcional del proyecto. </vt:lpstr>
      <vt:lpstr>Aspectos a resaltar:</vt:lpstr>
      <vt:lpstr>Conclusiones.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AIRDSS  </dc:title>
  <cp:lastModifiedBy>ABRAHAMPC</cp:lastModifiedBy>
  <cp:revision>13</cp:revision>
  <dcterms:modified xsi:type="dcterms:W3CDTF">2019-05-19T13:45:42Z</dcterms:modified>
</cp:coreProperties>
</file>