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DD5C99-4A1F-4E69-BC34-9D5CBBE76569}">
          <p14:sldIdLst>
            <p14:sldId id="256"/>
            <p14:sldId id="264"/>
            <p14:sldId id="258"/>
            <p14:sldId id="259"/>
            <p14:sldId id="260"/>
            <p14:sldId id="261"/>
            <p14:sldId id="265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0798-1B1E-4591-B339-08EF5FF535C4}" type="datetimeFigureOut">
              <a:rPr lang="es-ES" smtClean="0"/>
              <a:t>05/04/2019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5974-412D-4FEC-91ED-4725ED7C72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6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D193-45F3-422F-BD5C-4E7E2BD0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AIRDSS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B5BB-F580-4E2C-8372-B00463640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 damos vuelo a tus sueños</a:t>
            </a:r>
          </a:p>
        </p:txBody>
      </p:sp>
    </p:spTree>
    <p:extLst>
      <p:ext uri="{BB962C8B-B14F-4D97-AF65-F5344CB8AC3E}">
        <p14:creationId xmlns:p14="http://schemas.microsoft.com/office/powerpoint/2010/main" val="117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F2D-6484-4B72-9598-08F0E93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CDD59-175F-4B24-BE41-337D4F5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del proyecto y de los miembros. </a:t>
            </a:r>
          </a:p>
          <a:p>
            <a:r>
              <a:rPr lang="es-ES" dirty="0"/>
              <a:t>Objetivo del proyecto.</a:t>
            </a:r>
          </a:p>
          <a:p>
            <a:r>
              <a:rPr lang="es-ES" dirty="0"/>
              <a:t>Funcionalidades que se van a presentar.</a:t>
            </a:r>
          </a:p>
          <a:p>
            <a:r>
              <a:rPr lang="es-ES" dirty="0"/>
              <a:t>Demostración funcional del proyecto.</a:t>
            </a:r>
          </a:p>
          <a:p>
            <a:r>
              <a:rPr lang="es-ES" dirty="0"/>
              <a:t>Aspectos a resaltar.</a:t>
            </a:r>
          </a:p>
          <a:p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201F-4E07-4F9E-AA3D-20DE066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  <a:t>Presentación del proyecto y de los miembros. 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FA52-BE46-45A8-B00D-F5E9ACCA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2052919"/>
            <a:ext cx="8946541" cy="4195481"/>
          </a:xfrm>
        </p:spPr>
        <p:txBody>
          <a:bodyPr/>
          <a:lstStyle/>
          <a:p>
            <a:r>
              <a:rPr lang="es-ES" dirty="0"/>
              <a:t>Abraham </a:t>
            </a:r>
            <a:r>
              <a:rPr lang="es-ES" dirty="0" err="1"/>
              <a:t>Jezael</a:t>
            </a:r>
            <a:r>
              <a:rPr lang="es-ES" dirty="0"/>
              <a:t> Pérez Ramos</a:t>
            </a:r>
          </a:p>
          <a:p>
            <a:endParaRPr lang="es-ES" dirty="0"/>
          </a:p>
          <a:p>
            <a:r>
              <a:rPr lang="es-ES" dirty="0"/>
              <a:t>Alejandro </a:t>
            </a:r>
            <a:r>
              <a:rPr lang="es-ES" dirty="0" err="1"/>
              <a:t>Panagitidis</a:t>
            </a:r>
            <a:r>
              <a:rPr lang="es-ES" dirty="0"/>
              <a:t> Arrizabalaga</a:t>
            </a:r>
          </a:p>
          <a:p>
            <a:endParaRPr lang="es-ES" dirty="0"/>
          </a:p>
          <a:p>
            <a:r>
              <a:rPr lang="es-ES" dirty="0"/>
              <a:t>Berta Murcia Morales</a:t>
            </a:r>
          </a:p>
          <a:p>
            <a:endParaRPr lang="es-ES" dirty="0"/>
          </a:p>
          <a:p>
            <a:r>
              <a:rPr lang="es-ES" dirty="0"/>
              <a:t>Daniel </a:t>
            </a:r>
            <a:r>
              <a:rPr lang="es-ES" dirty="0" err="1"/>
              <a:t>Allhoff</a:t>
            </a:r>
            <a:r>
              <a:rPr lang="es-ES" dirty="0"/>
              <a:t> Finn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086F3-82F1-4652-8950-1177E83F3B1E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2DF5-D5A6-4E09-B53F-C85C917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Objetivo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01A2-E0D1-450E-9342-E7852A6F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1" y="2105926"/>
            <a:ext cx="8946541" cy="419548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101932-E247-4D17-B230-70D16DCEAD01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8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19-7D34-4DB7-A8F4-8FE5956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Funcionalidades que se van a presentar.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CEDFF-77B9-4081-9F4B-F966B270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C0E17-9FDE-4ACB-8171-6E51186BAD6A}"/>
              </a:ext>
            </a:extLst>
          </p:cNvPr>
          <p:cNvSpPr txBox="1"/>
          <p:nvPr/>
        </p:nvSpPr>
        <p:spPr>
          <a:xfrm>
            <a:off x="135904" y="1853248"/>
            <a:ext cx="2054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6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Capturas buscando por nombre y luego por </a:t>
            </a:r>
            <a:r>
              <a:rPr lang="es-ES" dirty="0" err="1"/>
              <a:t>dni</a:t>
            </a:r>
            <a:r>
              <a:rPr lang="es-ES" dirty="0"/>
              <a:t>. También ordenando</a:t>
            </a:r>
          </a:p>
          <a:p>
            <a:r>
              <a:rPr lang="es-ES" dirty="0"/>
              <a:t>Capturas ordenando por distintos filtros</a:t>
            </a:r>
          </a:p>
          <a:p>
            <a:r>
              <a:rPr lang="es-ES" dirty="0"/>
              <a:t>Captura de eliminar un cliente (No sé si debería ponerla)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2F94FA-5EDC-42AD-A29A-E7B1882F0CD2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 de Modificar Cliente</a:t>
            </a:r>
          </a:p>
          <a:p>
            <a:r>
              <a:rPr lang="es-ES" dirty="0"/>
              <a:t>Captura de Validación de los datos del Cliente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2F94FA-5EDC-42AD-A29A-E7B1882F0CD2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trello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).//Poner foto</a:t>
            </a:r>
          </a:p>
          <a:p>
            <a:endParaRPr lang="es-ES" dirty="0"/>
          </a:p>
          <a:p>
            <a:r>
              <a:rPr lang="es-ES" dirty="0"/>
              <a:t>Metodologías de organización.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F70E22-2195-424C-914B-EF6F3720683E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8914-7CCD-46D9-9D2F-91F987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Conclusiones.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F782-397D-460E-8039-258EA8AC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A67839-77B2-4E2F-B756-15412690FB9E}"/>
              </a:ext>
            </a:extLst>
          </p:cNvPr>
          <p:cNvSpPr txBox="1"/>
          <p:nvPr/>
        </p:nvSpPr>
        <p:spPr>
          <a:xfrm>
            <a:off x="135904" y="1853248"/>
            <a:ext cx="205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 del proyecto y de los miembros.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 que se van a presentar.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 funcional del proyecto.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 a resaltar.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4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574</TotalTime>
  <Words>380</Words>
  <Application>Microsoft Office PowerPoint</Application>
  <PresentationFormat>Panorámica</PresentationFormat>
  <Paragraphs>83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Le damos vuelo a tus sueños</dc:title>
  <dc:creator>ABRAHAMPC</dc:creator>
  <cp:lastModifiedBy>ABRAHAMPC</cp:lastModifiedBy>
  <cp:revision>14</cp:revision>
  <dcterms:created xsi:type="dcterms:W3CDTF">2019-04-05T08:50:51Z</dcterms:created>
  <dcterms:modified xsi:type="dcterms:W3CDTF">2019-04-05T18:25:07Z</dcterms:modified>
</cp:coreProperties>
</file>