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61" r:id="rId6"/>
    <p:sldId id="277" r:id="rId7"/>
    <p:sldId id="27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45249" y="5394959"/>
            <a:ext cx="2551400" cy="146304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AIRDSS</a:t>
            </a:r>
            <a:r>
              <a:rPr b="0" dirty="0"/>
              <a:t> </a:t>
            </a:r>
            <a:br>
              <a:rPr b="0" dirty="0"/>
            </a:br>
            <a:endParaRPr b="0" dirty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3475893" y="5112536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rPr dirty="0"/>
              <a:t>Le </a:t>
            </a:r>
            <a:r>
              <a:rPr dirty="0" err="1"/>
              <a:t>damos</a:t>
            </a:r>
            <a:r>
              <a:rPr dirty="0"/>
              <a:t> </a:t>
            </a:r>
            <a:r>
              <a:rPr dirty="0" err="1"/>
              <a:t>vuelo</a:t>
            </a:r>
            <a:r>
              <a:rPr dirty="0"/>
              <a:t> a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sueños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E1A490-7DCA-4DD0-BF27-055A8A77ABC3}"/>
              </a:ext>
            </a:extLst>
          </p:cNvPr>
          <p:cNvSpPr/>
          <p:nvPr/>
        </p:nvSpPr>
        <p:spPr>
          <a:xfrm>
            <a:off x="8431237" y="4759695"/>
            <a:ext cx="3760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▪"/>
            </a:pPr>
            <a:r>
              <a:rPr lang="es-ES" sz="1600" dirty="0"/>
              <a:t>Abraham </a:t>
            </a:r>
            <a:r>
              <a:rPr lang="es-ES" sz="1600" dirty="0" err="1"/>
              <a:t>Jezael</a:t>
            </a:r>
            <a:r>
              <a:rPr lang="es-ES" sz="1600" dirty="0"/>
              <a:t> Pérez Ramos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Alejandro </a:t>
            </a:r>
            <a:r>
              <a:rPr lang="es-ES" sz="1600" dirty="0" err="1"/>
              <a:t>Panagiotidis</a:t>
            </a:r>
            <a:r>
              <a:rPr lang="es-ES" sz="1600" dirty="0"/>
              <a:t> Arrizabalaga</a:t>
            </a:r>
          </a:p>
          <a:p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Berta Murcia Morales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Daniel </a:t>
            </a:r>
            <a:r>
              <a:rPr lang="es-ES" sz="1600" dirty="0" err="1"/>
              <a:t>Allhoff</a:t>
            </a:r>
            <a:r>
              <a:rPr lang="es-ES" sz="1600" dirty="0"/>
              <a:t> Finn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058AF1-E755-40C8-A18F-DF5F9949622A}"/>
              </a:ext>
            </a:extLst>
          </p:cNvPr>
          <p:cNvCxnSpPr>
            <a:cxnSpLocks/>
          </p:cNvCxnSpPr>
          <p:nvPr/>
        </p:nvCxnSpPr>
        <p:spPr>
          <a:xfrm>
            <a:off x="2729132" y="5259179"/>
            <a:ext cx="0" cy="10431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" dirty="0"/>
              <a:t>Diseño UML</a:t>
            </a:r>
          </a:p>
          <a:p>
            <a:pPr marL="457200" indent="-457200">
              <a:buFontTx/>
              <a:buAutoNum type="arabicPeriod"/>
            </a:pPr>
            <a:r>
              <a:rPr lang="es-ES" dirty="0"/>
              <a:t>Funcionalidades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Aspectos</a:t>
            </a:r>
            <a:r>
              <a:rPr dirty="0"/>
              <a:t> a </a:t>
            </a:r>
            <a:r>
              <a:rPr dirty="0" err="1"/>
              <a:t>resaltar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Conclusiones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/>
              <a:t>Diseño </a:t>
            </a:r>
            <a:r>
              <a:rPr lang="es-ES" dirty="0" err="1"/>
              <a:t>uml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dirty="0"/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b="1" dirty="0"/>
              <a:t>UML</a:t>
            </a:r>
          </a:p>
          <a:p>
            <a:pPr marL="285750" indent="-285750">
              <a:buSzPct val="100000"/>
              <a:buChar char="❑"/>
            </a:pPr>
            <a:r>
              <a:rPr lang="es-ES" dirty="0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741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Buscador de vuelos con carrusel</a:t>
            </a:r>
          </a:p>
          <a:p>
            <a:pPr>
              <a:buFont typeface="Arial"/>
              <a:buChar char="•"/>
            </a:pPr>
            <a:r>
              <a:rPr lang="es-ES" dirty="0" err="1"/>
              <a:t>Validadción</a:t>
            </a:r>
            <a:r>
              <a:rPr lang="es-ES" dirty="0"/>
              <a:t> y Autentificación de usuarios</a:t>
            </a:r>
            <a:endParaRPr dirty="0"/>
          </a:p>
          <a:p>
            <a:pPr>
              <a:buFont typeface="Arial"/>
              <a:buChar char="•"/>
            </a:pPr>
            <a:r>
              <a:rPr lang="es-ES" dirty="0"/>
              <a:t>Comprar un vuelo</a:t>
            </a:r>
          </a:p>
          <a:p>
            <a:pPr>
              <a:buFont typeface="Arial"/>
              <a:buChar char="•"/>
            </a:pPr>
            <a:r>
              <a:rPr lang="es-ES" dirty="0"/>
              <a:t>Mejora del diseño</a:t>
            </a:r>
          </a:p>
          <a:p>
            <a:pPr>
              <a:buFont typeface="Arial"/>
              <a:buChar char="•"/>
            </a:pPr>
            <a:r>
              <a:rPr lang="es-ES" dirty="0"/>
              <a:t>Parte pública y privada</a:t>
            </a:r>
          </a:p>
          <a:p>
            <a:pPr>
              <a:buFont typeface="Arial"/>
              <a:buChar char="•"/>
            </a:pPr>
            <a:r>
              <a:rPr lang="es-ES" dirty="0"/>
              <a:t>Validación formularios</a:t>
            </a:r>
          </a:p>
          <a:p>
            <a:pPr>
              <a:buFont typeface="Arial"/>
              <a:buChar char="•"/>
            </a:pPr>
            <a:r>
              <a:rPr lang="es-ES" dirty="0"/>
              <a:t>Interfaz </a:t>
            </a:r>
            <a:r>
              <a:rPr lang="es-ES" dirty="0" err="1"/>
              <a:t>responsive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Capa de servicios</a:t>
            </a:r>
            <a:endParaRPr dirty="0"/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Página</a:t>
            </a:r>
            <a:r>
              <a:rPr dirty="0"/>
              <a:t> de </a:t>
            </a:r>
            <a:r>
              <a:rPr dirty="0" err="1"/>
              <a:t>inicio</a:t>
            </a:r>
            <a:endParaRPr dirty="0"/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ninjamock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Metodologías de organización: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trello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77353-BE1E-4E91-BB9B-360EBA30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21" y="2577201"/>
            <a:ext cx="3907875" cy="40237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559CD6-9550-471A-ACF9-B0ADCDDC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587752"/>
            <a:ext cx="1619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Conclusiones</a:t>
            </a:r>
            <a:endParaRPr dirty="0"/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</a:t>
            </a:r>
            <a:r>
              <a:rPr dirty="0" err="1"/>
              <a:t>manejo</a:t>
            </a:r>
            <a:r>
              <a:rPr dirty="0"/>
              <a:t> de la </a:t>
            </a:r>
            <a:r>
              <a:rPr dirty="0" err="1"/>
              <a:t>plataforma</a:t>
            </a:r>
            <a:r>
              <a:rPr dirty="0"/>
              <a:t> </a:t>
            </a:r>
            <a:r>
              <a:rPr dirty="0" err="1"/>
              <a:t>escogida</a:t>
            </a:r>
            <a:r>
              <a:rPr dirty="0"/>
              <a:t> (Laravel).</a:t>
            </a:r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entre Laravel, Visual Code y </a:t>
            </a:r>
            <a:r>
              <a:rPr dirty="0" err="1"/>
              <a:t>Github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Buena </a:t>
            </a:r>
            <a:r>
              <a:rPr dirty="0" err="1"/>
              <a:t>organización</a:t>
            </a:r>
            <a:r>
              <a:rPr dirty="0"/>
              <a:t> de </a:t>
            </a:r>
            <a:r>
              <a:rPr dirty="0" err="1"/>
              <a:t>equipo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endParaRPr dirty="0"/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b="1" dirty="0" err="1"/>
              <a:t>Problemas</a:t>
            </a:r>
            <a:r>
              <a:rPr dirty="0"/>
              <a:t>:</a:t>
            </a:r>
          </a:p>
          <a:p>
            <a:pPr marL="219455" lvl="1" indent="-91439">
              <a:buFont typeface="Arial"/>
              <a:buChar char="•"/>
            </a:pPr>
            <a:r>
              <a:rPr dirty="0"/>
              <a:t> </a:t>
            </a:r>
            <a:r>
              <a:rPr lang="es-ES" dirty="0"/>
              <a:t>Consultas entre diferentes tablas </a:t>
            </a:r>
            <a:endParaRPr dirty="0"/>
          </a:p>
          <a:p>
            <a:pPr marL="219455" lvl="1" indent="-91439">
              <a:buFont typeface="Arial"/>
              <a:buChar char="•"/>
            </a:pPr>
            <a:endParaRPr dirty="0"/>
          </a:p>
          <a:p>
            <a:pPr>
              <a:buFont typeface="Arial"/>
              <a:buChar char="•"/>
              <a:defRPr b="1"/>
            </a:pPr>
            <a:r>
              <a:rPr dirty="0"/>
              <a:t> </a:t>
            </a:r>
            <a:r>
              <a:rPr dirty="0" err="1"/>
              <a:t>Posibles</a:t>
            </a:r>
            <a:r>
              <a:rPr dirty="0"/>
              <a:t> </a:t>
            </a:r>
            <a:r>
              <a:rPr dirty="0" err="1"/>
              <a:t>mejoras</a:t>
            </a:r>
            <a:r>
              <a:rPr dirty="0"/>
              <a:t> :</a:t>
            </a:r>
          </a:p>
          <a:p>
            <a:pPr marL="219455" lvl="1" indent="-91439">
              <a:buFont typeface="Arial"/>
              <a:buChar char="•"/>
            </a:pP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estilo</a:t>
            </a:r>
            <a:r>
              <a:rPr dirty="0"/>
              <a:t> de la </a:t>
            </a:r>
            <a:r>
              <a:rPr dirty="0" err="1"/>
              <a:t>interfaz</a:t>
            </a:r>
            <a:r>
              <a:rPr dirty="0"/>
              <a:t>.</a:t>
            </a:r>
            <a:endParaRPr lang="es-E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191</Words>
  <Application>Microsoft Office PowerPoint</Application>
  <PresentationFormat>Panorámica</PresentationFormat>
  <Paragraphs>73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</vt:lpstr>
      <vt:lpstr>Integral</vt:lpstr>
      <vt:lpstr>AIRDSS  </vt:lpstr>
      <vt:lpstr>Índice</vt:lpstr>
      <vt:lpstr>Diseño uml.  </vt:lpstr>
      <vt:lpstr>Funcionalidades que se van a presentar. </vt:lpstr>
      <vt:lpstr>Demostración funcional del proyecto.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ABRAHAMPC</cp:lastModifiedBy>
  <cp:revision>12</cp:revision>
  <dcterms:modified xsi:type="dcterms:W3CDTF">2019-05-19T13:36:38Z</dcterms:modified>
</cp:coreProperties>
</file>