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8" r:id="rId4"/>
    <p:sldId id="260" r:id="rId5"/>
    <p:sldId id="261" r:id="rId6"/>
    <p:sldId id="279" r:id="rId7"/>
    <p:sldId id="280" r:id="rId8"/>
    <p:sldId id="281" r:id="rId9"/>
    <p:sldId id="282" r:id="rId10"/>
    <p:sldId id="283" r:id="rId11"/>
    <p:sldId id="277" r:id="rId12"/>
    <p:sldId id="276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/>
      <a:tcStyle>
        <a:tcBdr/>
        <a:fill>
          <a:solidFill>
            <a:srgbClr val="F7F6EA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/>
      <a:tcStyle>
        <a:tcBdr/>
        <a:fill>
          <a:solidFill>
            <a:srgbClr val="F2F0ED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20" y="2179635"/>
            <a:ext cx="4754881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  <a:endParaRPr/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Texto del título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4127" y="2257506"/>
            <a:ext cx="4389122" cy="37622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traight Connector 8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837333" y="6492293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>
            <a:spLocks noGrp="1"/>
          </p:cNvSpPr>
          <p:nvPr>
            <p:ph type="ctrTitle"/>
          </p:nvPr>
        </p:nvSpPr>
        <p:spPr>
          <a:xfrm>
            <a:off x="445249" y="5394959"/>
            <a:ext cx="2551400" cy="1463041"/>
          </a:xfrm>
          <a:prstGeom prst="rect">
            <a:avLst/>
          </a:prstGeom>
        </p:spPr>
        <p:txBody>
          <a:bodyPr/>
          <a:lstStyle/>
          <a:p>
            <a:pPr algn="l"/>
            <a:r>
              <a:rPr dirty="0"/>
              <a:t>AIRDSS</a:t>
            </a:r>
            <a:r>
              <a:rPr b="0" dirty="0"/>
              <a:t> </a:t>
            </a:r>
            <a:br>
              <a:rPr b="0" dirty="0"/>
            </a:br>
            <a:endParaRPr b="0" dirty="0"/>
          </a:p>
        </p:txBody>
      </p:sp>
      <p:sp>
        <p:nvSpPr>
          <p:cNvPr id="105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3475893" y="5112536"/>
            <a:ext cx="3200400" cy="1463041"/>
          </a:xfrm>
          <a:prstGeom prst="rect">
            <a:avLst/>
          </a:prstGeom>
        </p:spPr>
        <p:txBody>
          <a:bodyPr/>
          <a:lstStyle>
            <a:lvl1pPr>
              <a:defRPr sz="1900" i="1"/>
            </a:lvl1pPr>
          </a:lstStyle>
          <a:p>
            <a:r>
              <a:rPr dirty="0"/>
              <a:t>Le </a:t>
            </a:r>
            <a:r>
              <a:rPr dirty="0" err="1"/>
              <a:t>damos</a:t>
            </a:r>
            <a:r>
              <a:rPr dirty="0"/>
              <a:t> </a:t>
            </a:r>
            <a:r>
              <a:rPr dirty="0" err="1"/>
              <a:t>vuelo</a:t>
            </a:r>
            <a:r>
              <a:rPr dirty="0"/>
              <a:t> a </a:t>
            </a:r>
            <a:r>
              <a:rPr dirty="0" err="1"/>
              <a:t>tus</a:t>
            </a:r>
            <a:r>
              <a:rPr dirty="0"/>
              <a:t> </a:t>
            </a:r>
            <a:r>
              <a:rPr dirty="0" err="1"/>
              <a:t>sueños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E1A490-7DCA-4DD0-BF27-055A8A77ABC3}"/>
              </a:ext>
            </a:extLst>
          </p:cNvPr>
          <p:cNvSpPr/>
          <p:nvPr/>
        </p:nvSpPr>
        <p:spPr>
          <a:xfrm>
            <a:off x="8431237" y="4759695"/>
            <a:ext cx="37607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▪"/>
            </a:pPr>
            <a:r>
              <a:rPr lang="es-ES" sz="1600" dirty="0"/>
              <a:t>Abraham </a:t>
            </a:r>
            <a:r>
              <a:rPr lang="es-ES" sz="1600" dirty="0" err="1"/>
              <a:t>Jezael</a:t>
            </a:r>
            <a:r>
              <a:rPr lang="es-ES" sz="1600" dirty="0"/>
              <a:t> Pérez Ramos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Alejandro </a:t>
            </a:r>
            <a:r>
              <a:rPr lang="es-ES" sz="1600" dirty="0" err="1"/>
              <a:t>Panagiotidis</a:t>
            </a:r>
            <a:r>
              <a:rPr lang="es-ES" sz="1600" dirty="0"/>
              <a:t> Arrizabalaga</a:t>
            </a:r>
          </a:p>
          <a:p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Berta Murcia Morales</a:t>
            </a:r>
          </a:p>
          <a:p>
            <a:pPr>
              <a:buFontTx/>
              <a:buChar char="▪"/>
            </a:pPr>
            <a:endParaRPr lang="es-ES" sz="1600" dirty="0"/>
          </a:p>
          <a:p>
            <a:pPr>
              <a:buFontTx/>
              <a:buChar char="▪"/>
            </a:pPr>
            <a:r>
              <a:rPr lang="es-ES" sz="1600" dirty="0"/>
              <a:t>Daniel </a:t>
            </a:r>
            <a:r>
              <a:rPr lang="es-ES" sz="1600" dirty="0" err="1"/>
              <a:t>Allhoff</a:t>
            </a:r>
            <a:r>
              <a:rPr lang="es-ES" sz="1600" dirty="0"/>
              <a:t> Finn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F058AF1-E755-40C8-A18F-DF5F9949622A}"/>
              </a:ext>
            </a:extLst>
          </p:cNvPr>
          <p:cNvCxnSpPr>
            <a:cxnSpLocks/>
          </p:cNvCxnSpPr>
          <p:nvPr/>
        </p:nvCxnSpPr>
        <p:spPr>
          <a:xfrm>
            <a:off x="2729132" y="5259179"/>
            <a:ext cx="0" cy="104314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90024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Mi perfil</a:t>
            </a:r>
            <a:endParaRPr dirty="0"/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32E4E81B-0198-4264-983A-EFF3D96CCFE4}"/>
              </a:ext>
            </a:extLst>
          </p:cNvPr>
          <p:cNvSpPr txBox="1"/>
          <p:nvPr/>
        </p:nvSpPr>
        <p:spPr>
          <a:xfrm>
            <a:off x="227331" y="2498332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85F9CA-84B4-4647-8A47-399E5C587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405634"/>
            <a:ext cx="37909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501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UML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FD5B537-1BD9-402F-B27C-A11A4569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1169" y="2286000"/>
            <a:ext cx="8423031" cy="4023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Abrir página web desde el móvil.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Capa de servicios y UML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Notificaciones al administrador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Correo de reseteo de contraseñas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Middleware para controlar el acceso a los usuarios a diferentes páginas o secciones de las mismas.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Validación de </a:t>
            </a:r>
            <a:r>
              <a:rPr lang="es-ES" dirty="0" err="1"/>
              <a:t>dni</a:t>
            </a:r>
            <a:r>
              <a:rPr lang="es-ES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Buscador de vuelos con carrusel de fotografías.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s-ES" dirty="0"/>
              <a:t>En contacto geolocalización integrada con Google </a:t>
            </a:r>
            <a:r>
              <a:rPr lang="es-ES" dirty="0" err="1"/>
              <a:t>maps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Conclusiones</a:t>
            </a:r>
            <a:r>
              <a:rPr dirty="0"/>
              <a:t>.</a:t>
            </a:r>
          </a:p>
        </p:txBody>
      </p:sp>
      <p:sp>
        <p:nvSpPr>
          <p:cNvPr id="191" name="CuadroTexto 4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Conclusiones</a:t>
            </a:r>
            <a:endParaRPr dirty="0"/>
          </a:p>
        </p:txBody>
      </p:sp>
      <p:sp>
        <p:nvSpPr>
          <p:cNvPr id="192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90749" y="1852614"/>
            <a:ext cx="8945565" cy="157638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Fácil</a:t>
            </a:r>
            <a:r>
              <a:rPr dirty="0"/>
              <a:t> </a:t>
            </a:r>
            <a:r>
              <a:rPr dirty="0" err="1"/>
              <a:t>manejo</a:t>
            </a:r>
            <a:r>
              <a:rPr dirty="0"/>
              <a:t> de la </a:t>
            </a:r>
            <a:r>
              <a:rPr dirty="0" err="1"/>
              <a:t>plataforma</a:t>
            </a:r>
            <a:r>
              <a:rPr dirty="0"/>
              <a:t> </a:t>
            </a:r>
            <a:r>
              <a:rPr dirty="0" err="1"/>
              <a:t>escogida</a:t>
            </a:r>
            <a:r>
              <a:rPr dirty="0"/>
              <a:t> (Laravel)</a:t>
            </a:r>
            <a:r>
              <a:rPr lang="es-ES" dirty="0"/>
              <a:t> y gran documentación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r>
              <a:rPr dirty="0"/>
              <a:t> </a:t>
            </a:r>
            <a:r>
              <a:rPr dirty="0" err="1"/>
              <a:t>Integración</a:t>
            </a:r>
            <a:r>
              <a:rPr dirty="0"/>
              <a:t> entre Laravel, Visual Code y </a:t>
            </a:r>
            <a:r>
              <a:rPr dirty="0" err="1"/>
              <a:t>Github</a:t>
            </a:r>
            <a:r>
              <a:rPr dirty="0"/>
              <a:t>.</a:t>
            </a:r>
          </a:p>
          <a:p>
            <a:pPr>
              <a:buFont typeface="Arial"/>
              <a:buChar char="•"/>
            </a:pPr>
            <a:r>
              <a:rPr dirty="0"/>
              <a:t> Buena </a:t>
            </a:r>
            <a:r>
              <a:rPr dirty="0" err="1"/>
              <a:t>organización</a:t>
            </a:r>
            <a:r>
              <a:rPr lang="es-ES" dirty="0"/>
              <a:t> y comunicación</a:t>
            </a:r>
            <a:r>
              <a:rPr dirty="0"/>
              <a:t> de</a:t>
            </a:r>
            <a:r>
              <a:rPr lang="es-ES" dirty="0"/>
              <a:t>l</a:t>
            </a:r>
            <a:r>
              <a:rPr dirty="0"/>
              <a:t> </a:t>
            </a:r>
            <a:r>
              <a:rPr dirty="0" err="1"/>
              <a:t>equipo</a:t>
            </a:r>
            <a:r>
              <a:rPr lang="es-ES" dirty="0"/>
              <a:t> </a:t>
            </a:r>
            <a:r>
              <a:rPr dirty="0"/>
              <a:t>.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dirty="0"/>
              <a:t> </a:t>
            </a:r>
            <a:r>
              <a:rPr lang="es-ES"/>
              <a:t>Buena etodología </a:t>
            </a:r>
            <a:r>
              <a:rPr lang="es-ES" dirty="0"/>
              <a:t>de trabajo utilizada en las prácticas </a:t>
            </a:r>
          </a:p>
          <a:p>
            <a:pPr marL="0" indent="0">
              <a:buNone/>
            </a:pPr>
            <a:endParaRPr dirty="0"/>
          </a:p>
          <a:p>
            <a:pPr>
              <a:buFont typeface="Arial"/>
              <a:buChar char="•"/>
            </a:pPr>
            <a:endParaRPr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957B8EA-D80D-4B07-9253-1F7E6C282644}"/>
              </a:ext>
            </a:extLst>
          </p:cNvPr>
          <p:cNvSpPr txBox="1">
            <a:spLocks/>
          </p:cNvSpPr>
          <p:nvPr/>
        </p:nvSpPr>
        <p:spPr>
          <a:xfrm>
            <a:off x="2189992" y="3647652"/>
            <a:ext cx="3905251" cy="29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hangingPunct="1">
              <a:buFont typeface="Arial"/>
              <a:buChar char="•"/>
            </a:pPr>
            <a:r>
              <a:rPr lang="es-ES" dirty="0"/>
              <a:t> </a:t>
            </a:r>
            <a:r>
              <a:rPr lang="es-ES" b="1" dirty="0"/>
              <a:t>Problemas</a:t>
            </a:r>
            <a:r>
              <a:rPr lang="es-ES" dirty="0"/>
              <a:t>: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Consultas entre diferentes tablas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del </a:t>
            </a:r>
            <a:r>
              <a:rPr lang="es-ES" dirty="0" err="1"/>
              <a:t>option</a:t>
            </a:r>
            <a:r>
              <a:rPr lang="es-ES" dirty="0"/>
              <a:t> del </a:t>
            </a:r>
            <a:r>
              <a:rPr lang="es-ES" dirty="0" err="1"/>
              <a:t>select</a:t>
            </a:r>
            <a:endParaRPr lang="es-ES" dirty="0"/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Grupos de rutas(Middleware)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Fechas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951198A-3A8A-4065-A35E-FFE6AF844232}"/>
              </a:ext>
            </a:extLst>
          </p:cNvPr>
          <p:cNvSpPr txBox="1">
            <a:spLocks/>
          </p:cNvSpPr>
          <p:nvPr/>
        </p:nvSpPr>
        <p:spPr>
          <a:xfrm>
            <a:off x="6663531" y="3647651"/>
            <a:ext cx="3905251" cy="2920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/>
          </a:bodyPr>
          <a:lstStyle>
            <a:lvl1pPr marL="91439" marR="0" indent="-914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 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295655" marR="0" indent="-167639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5264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67273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85561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992777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139081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1294529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1440833" marR="0" indent="-215537" algn="l" defTabSz="914400" rtl="0" latinLnBrk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/>
              <a:buChar char=""/>
              <a:tabLst/>
              <a:defRPr sz="2200" b="0" i="0" u="none" strike="noStrike" cap="none" spc="0" baseline="0">
                <a:ln>
                  <a:noFill/>
                </a:ln>
                <a:solidFill>
                  <a:srgbClr val="2E2B21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hangingPunct="1">
              <a:buFont typeface="Arial"/>
              <a:buChar char="•"/>
              <a:defRPr b="1"/>
            </a:pPr>
            <a:r>
              <a:rPr lang="es-ES" b="1" dirty="0"/>
              <a:t> Posibles mejoras :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Mejorar estilo de la interfaz.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Añadir más opciones al buscador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Ofrecer ofertas de vuelos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Roles y usuarios</a:t>
            </a:r>
          </a:p>
          <a:p>
            <a:pPr marL="219455" lvl="1" indent="-91439" hangingPunct="1">
              <a:buFont typeface="Arial"/>
              <a:buChar char="•"/>
            </a:pPr>
            <a:r>
              <a:rPr lang="es-ES" dirty="0"/>
              <a:t> Reasignar a pasajeros por    cancelación de vuelos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r>
              <a:t>Índice</a:t>
            </a:r>
          </a:p>
        </p:txBody>
      </p:sp>
      <p:sp>
        <p:nvSpPr>
          <p:cNvPr id="108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1024127" y="2285999"/>
            <a:ext cx="9720073" cy="402336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s-ES" dirty="0"/>
              <a:t>Diseño UML</a:t>
            </a:r>
          </a:p>
          <a:p>
            <a:pPr marL="457200" indent="-457200">
              <a:buFontTx/>
              <a:buAutoNum type="arabicPeriod"/>
            </a:pPr>
            <a:r>
              <a:rPr lang="es-ES" dirty="0"/>
              <a:t>Funcionalidades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Aspectos</a:t>
            </a:r>
            <a:r>
              <a:rPr dirty="0"/>
              <a:t> a </a:t>
            </a:r>
            <a:r>
              <a:rPr dirty="0" err="1"/>
              <a:t>resaltar</a:t>
            </a:r>
            <a:r>
              <a:rPr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dirty="0" err="1"/>
              <a:t>Conclusiones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ES" dirty="0"/>
              <a:t>Diseño </a:t>
            </a:r>
            <a:r>
              <a:rPr lang="es-ES" dirty="0" err="1"/>
              <a:t>uml</a:t>
            </a:r>
            <a:r>
              <a:rPr dirty="0"/>
              <a:t>. </a:t>
            </a:r>
            <a:br>
              <a:rPr dirty="0"/>
            </a:br>
            <a:endParaRPr dirty="0"/>
          </a:p>
        </p:txBody>
      </p:sp>
      <p:sp>
        <p:nvSpPr>
          <p:cNvPr id="111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844331" y="2077302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endParaRPr dirty="0"/>
          </a:p>
        </p:txBody>
      </p:sp>
      <p:sp>
        <p:nvSpPr>
          <p:cNvPr id="112" name="CuadroTexto 5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b="1" dirty="0"/>
              <a:t>UML</a:t>
            </a:r>
          </a:p>
          <a:p>
            <a:pPr marL="285750" indent="-285750">
              <a:buSzPct val="100000"/>
              <a:buChar char="❑"/>
            </a:pPr>
            <a:r>
              <a:rPr lang="es-ES" dirty="0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7411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  <a:endParaRPr/>
          </a:p>
        </p:txBody>
      </p:sp>
      <p:sp>
        <p:nvSpPr>
          <p:cNvPr id="119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495549" y="1932824"/>
            <a:ext cx="8945565" cy="41957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s-ES" dirty="0"/>
              <a:t>Buscador de vuelos con carrusel</a:t>
            </a:r>
          </a:p>
          <a:p>
            <a:pPr>
              <a:buFont typeface="Arial"/>
              <a:buChar char="•"/>
            </a:pPr>
            <a:r>
              <a:rPr lang="es-ES" dirty="0" err="1"/>
              <a:t>Validadción</a:t>
            </a:r>
            <a:r>
              <a:rPr lang="es-ES" dirty="0"/>
              <a:t> y Autentificación de usuarios</a:t>
            </a:r>
            <a:endParaRPr dirty="0"/>
          </a:p>
          <a:p>
            <a:pPr>
              <a:buFont typeface="Arial"/>
              <a:buChar char="•"/>
            </a:pPr>
            <a:r>
              <a:rPr lang="es-ES" dirty="0"/>
              <a:t>Comprar un vuelo</a:t>
            </a:r>
          </a:p>
          <a:p>
            <a:pPr>
              <a:buFont typeface="Arial"/>
              <a:buChar char="•"/>
            </a:pPr>
            <a:r>
              <a:rPr lang="es-ES" dirty="0"/>
              <a:t>Mejora del diseño</a:t>
            </a:r>
          </a:p>
          <a:p>
            <a:pPr>
              <a:buFont typeface="Arial"/>
              <a:buChar char="•"/>
            </a:pPr>
            <a:r>
              <a:rPr lang="es-ES" dirty="0"/>
              <a:t>Parte pública y privada</a:t>
            </a:r>
          </a:p>
          <a:p>
            <a:pPr>
              <a:buFont typeface="Arial"/>
              <a:buChar char="•"/>
            </a:pPr>
            <a:r>
              <a:rPr lang="es-ES" dirty="0"/>
              <a:t>Validación formularios</a:t>
            </a:r>
          </a:p>
          <a:p>
            <a:pPr>
              <a:buFont typeface="Arial"/>
              <a:buChar char="•"/>
            </a:pPr>
            <a:r>
              <a:rPr lang="es-ES" dirty="0"/>
              <a:t>Interfaz </a:t>
            </a:r>
            <a:r>
              <a:rPr lang="es-ES" dirty="0" err="1"/>
              <a:t>responsive</a:t>
            </a:r>
            <a:endParaRPr lang="es-ES" dirty="0"/>
          </a:p>
          <a:p>
            <a:pPr>
              <a:buFont typeface="Arial"/>
              <a:buChar char="•"/>
            </a:pPr>
            <a:r>
              <a:rPr lang="es-ES" dirty="0"/>
              <a:t>Capa de servicios</a:t>
            </a:r>
            <a:endParaRPr dirty="0"/>
          </a:p>
        </p:txBody>
      </p:sp>
      <p:sp>
        <p:nvSpPr>
          <p:cNvPr id="120" name="CuadroTexto 7"/>
          <p:cNvSpPr txBox="1"/>
          <p:nvPr/>
        </p:nvSpPr>
        <p:spPr>
          <a:xfrm>
            <a:off x="135903" y="2413336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979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Buscador vuelos</a:t>
            </a:r>
            <a:endParaRPr dirty="0"/>
          </a:p>
        </p:txBody>
      </p:sp>
      <p:sp>
        <p:nvSpPr>
          <p:cNvPr id="124" name="CuadroTexto 5"/>
          <p:cNvSpPr txBox="1"/>
          <p:nvPr/>
        </p:nvSpPr>
        <p:spPr>
          <a:xfrm>
            <a:off x="213264" y="1834578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003D0B-C013-4802-A14C-FD6F5B273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3429000"/>
            <a:ext cx="11982450" cy="3238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979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Buscador vuelos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B77471-D63B-4A35-9984-B4AD96ED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4" y="2084833"/>
            <a:ext cx="11042772" cy="47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477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Contacto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6672E2-9361-4AA2-8D31-17CCE77C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9590"/>
            <a:ext cx="12192000" cy="35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119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Contacto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9CB6A4-0D94-42DF-A2BD-08A9AD33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2084833"/>
            <a:ext cx="8915400" cy="4106416"/>
          </a:xfrm>
          <a:prstGeom prst="rect">
            <a:avLst/>
          </a:prstGeom>
        </p:spPr>
      </p:pic>
      <p:sp>
        <p:nvSpPr>
          <p:cNvPr id="7" name="CuadroTexto 5">
            <a:extLst>
              <a:ext uri="{FF2B5EF4-FFF2-40B4-BE49-F238E27FC236}">
                <a16:creationId xmlns:a16="http://schemas.microsoft.com/office/drawing/2014/main" id="{5E7DFD3E-34AC-422B-8E40-12ADA37C2F1D}"/>
              </a:ext>
            </a:extLst>
          </p:cNvPr>
          <p:cNvSpPr txBox="1"/>
          <p:nvPr/>
        </p:nvSpPr>
        <p:spPr>
          <a:xfrm>
            <a:off x="227331" y="2498332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23190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90024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Mi perfil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B50705-24B9-40EF-BA72-D81E290E0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09" y="2248852"/>
            <a:ext cx="7934325" cy="3457575"/>
          </a:xfrm>
          <a:prstGeom prst="rect">
            <a:avLst/>
          </a:prstGeom>
        </p:spPr>
      </p:pic>
      <p:sp>
        <p:nvSpPr>
          <p:cNvPr id="9" name="CuadroTexto 5">
            <a:extLst>
              <a:ext uri="{FF2B5EF4-FFF2-40B4-BE49-F238E27FC236}">
                <a16:creationId xmlns:a16="http://schemas.microsoft.com/office/drawing/2014/main" id="{32E4E81B-0198-4264-983A-EFF3D96CCFE4}"/>
              </a:ext>
            </a:extLst>
          </p:cNvPr>
          <p:cNvSpPr txBox="1"/>
          <p:nvPr/>
        </p:nvSpPr>
        <p:spPr>
          <a:xfrm>
            <a:off x="227331" y="2498332"/>
            <a:ext cx="2054089" cy="1477328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rPr lang="es-ES" dirty="0"/>
              <a:t>UML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Funcionalidades</a:t>
            </a:r>
            <a:endParaRPr dirty="0"/>
          </a:p>
          <a:p>
            <a:pPr marL="285750" indent="-285750">
              <a:buSzPct val="100000"/>
              <a:buChar char="❑"/>
              <a:defRPr b="1"/>
            </a:pPr>
            <a:r>
              <a:rPr dirty="0" err="1"/>
              <a:t>Demostración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Aspectos</a:t>
            </a:r>
            <a:endParaRPr dirty="0"/>
          </a:p>
          <a:p>
            <a:pPr marL="285750" indent="-285750">
              <a:buSzPct val="100000"/>
              <a:buChar char="❑"/>
            </a:pPr>
            <a:r>
              <a:rPr dirty="0" err="1"/>
              <a:t>Conclusiones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5690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311</Words>
  <Application>Microsoft Office PowerPoint</Application>
  <PresentationFormat>Panorámica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</vt:lpstr>
      <vt:lpstr>Integral</vt:lpstr>
      <vt:lpstr>AIRDSS  </vt:lpstr>
      <vt:lpstr>Índice</vt:lpstr>
      <vt:lpstr>Diseño uml.  </vt:lpstr>
      <vt:lpstr>Funcionalidades que se van a presentar.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</dc:title>
  <cp:lastModifiedBy>ABRAHAMPC</cp:lastModifiedBy>
  <cp:revision>20</cp:revision>
  <dcterms:modified xsi:type="dcterms:W3CDTF">2019-05-19T17:44:32Z</dcterms:modified>
</cp:coreProperties>
</file>