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7" r:id="rId26"/>
    <p:sldId id="276" r:id="rId2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E2B21"/>
        </a:solidFill>
        <a:effectLst/>
        <a:uFillTx/>
        <a:latin typeface="Tw Cen MT"/>
        <a:ea typeface="Tw Cen MT"/>
        <a:cs typeface="Tw Cen MT"/>
        <a:sym typeface="Tw Cen MT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E2B21"/>
        </a:solidFill>
        <a:effectLst/>
        <a:uFillTx/>
        <a:latin typeface="Tw Cen MT"/>
        <a:ea typeface="Tw Cen MT"/>
        <a:cs typeface="Tw Cen MT"/>
        <a:sym typeface="Tw Cen MT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E2B21"/>
        </a:solidFill>
        <a:effectLst/>
        <a:uFillTx/>
        <a:latin typeface="Tw Cen MT"/>
        <a:ea typeface="Tw Cen MT"/>
        <a:cs typeface="Tw Cen MT"/>
        <a:sym typeface="Tw Cen MT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E2B21"/>
        </a:solidFill>
        <a:effectLst/>
        <a:uFillTx/>
        <a:latin typeface="Tw Cen MT"/>
        <a:ea typeface="Tw Cen MT"/>
        <a:cs typeface="Tw Cen MT"/>
        <a:sym typeface="Tw Cen MT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E2B21"/>
        </a:solidFill>
        <a:effectLst/>
        <a:uFillTx/>
        <a:latin typeface="Tw Cen MT"/>
        <a:ea typeface="Tw Cen MT"/>
        <a:cs typeface="Tw Cen MT"/>
        <a:sym typeface="Tw Cen MT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E2B21"/>
        </a:solidFill>
        <a:effectLst/>
        <a:uFillTx/>
        <a:latin typeface="Tw Cen MT"/>
        <a:ea typeface="Tw Cen MT"/>
        <a:cs typeface="Tw Cen MT"/>
        <a:sym typeface="Tw Cen MT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E2B21"/>
        </a:solidFill>
        <a:effectLst/>
        <a:uFillTx/>
        <a:latin typeface="Tw Cen MT"/>
        <a:ea typeface="Tw Cen MT"/>
        <a:cs typeface="Tw Cen MT"/>
        <a:sym typeface="Tw Cen MT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E2B21"/>
        </a:solidFill>
        <a:effectLst/>
        <a:uFillTx/>
        <a:latin typeface="Tw Cen MT"/>
        <a:ea typeface="Tw Cen MT"/>
        <a:cs typeface="Tw Cen MT"/>
        <a:sym typeface="Tw Cen MT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E2B21"/>
        </a:solidFill>
        <a:effectLst/>
        <a:uFillTx/>
        <a:latin typeface="Tw Cen MT"/>
        <a:ea typeface="Tw Cen MT"/>
        <a:cs typeface="Tw Cen MT"/>
        <a:sym typeface="Tw Cen M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E0D6"/>
          </a:solidFill>
        </a:fill>
      </a:tcStyle>
    </a:wholeTbl>
    <a:band2H>
      <a:tcTxStyle/>
      <a:tcStyle>
        <a:tcBdr/>
        <a:fill>
          <a:solidFill>
            <a:srgbClr val="F1F0EC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EECD3"/>
          </a:solidFill>
        </a:fill>
      </a:tcStyle>
    </a:wholeTbl>
    <a:band2H>
      <a:tcTxStyle/>
      <a:tcStyle>
        <a:tcBdr/>
        <a:fill>
          <a:solidFill>
            <a:srgbClr val="F7F6EA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4DFD9"/>
          </a:solidFill>
        </a:fill>
      </a:tcStyle>
    </a:wholeTbl>
    <a:band2H>
      <a:tcTxStyle/>
      <a:tcStyle>
        <a:tcBdr/>
        <a:fill>
          <a:solidFill>
            <a:srgbClr val="F2F0ED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E2B21"/>
              </a:solidFill>
              <a:prstDash val="solid"/>
              <a:round/>
            </a:ln>
          </a:top>
          <a:bottom>
            <a:ln w="25400" cap="flat">
              <a:solidFill>
                <a:srgbClr val="2E2B2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E2B21"/>
              </a:solidFill>
              <a:prstDash val="solid"/>
              <a:round/>
            </a:ln>
          </a:top>
          <a:bottom>
            <a:ln w="25400" cap="flat">
              <a:solidFill>
                <a:srgbClr val="2E2B2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BCB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E2B2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E2B21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E2B2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solidFill>
                <a:srgbClr val="2E2B21"/>
              </a:solidFill>
              <a:prstDash val="solid"/>
              <a:round/>
            </a:ln>
          </a:left>
          <a:right>
            <a:ln w="12700" cap="flat">
              <a:solidFill>
                <a:srgbClr val="2E2B21"/>
              </a:solidFill>
              <a:prstDash val="solid"/>
              <a:round/>
            </a:ln>
          </a:right>
          <a:top>
            <a:ln w="12700" cap="flat">
              <a:solidFill>
                <a:srgbClr val="2E2B21"/>
              </a:solidFill>
              <a:prstDash val="solid"/>
              <a:round/>
            </a:ln>
          </a:top>
          <a:bottom>
            <a:ln w="12700" cap="flat">
              <a:solidFill>
                <a:srgbClr val="2E2B21"/>
              </a:solidFill>
              <a:prstDash val="solid"/>
              <a:round/>
            </a:ln>
          </a:bottom>
          <a:insideH>
            <a:ln w="12700" cap="flat">
              <a:solidFill>
                <a:srgbClr val="2E2B21"/>
              </a:solidFill>
              <a:prstDash val="solid"/>
              <a:round/>
            </a:ln>
          </a:insideH>
          <a:insideV>
            <a:ln w="12700" cap="flat">
              <a:solidFill>
                <a:srgbClr val="2E2B21"/>
              </a:solidFill>
              <a:prstDash val="solid"/>
              <a:round/>
            </a:ln>
          </a:insideV>
        </a:tcBdr>
        <a:fill>
          <a:solidFill>
            <a:srgbClr val="2E2B21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solidFill>
                <a:srgbClr val="2E2B21"/>
              </a:solidFill>
              <a:prstDash val="solid"/>
              <a:round/>
            </a:ln>
          </a:left>
          <a:right>
            <a:ln w="12700" cap="flat">
              <a:solidFill>
                <a:srgbClr val="2E2B21"/>
              </a:solidFill>
              <a:prstDash val="solid"/>
              <a:round/>
            </a:ln>
          </a:right>
          <a:top>
            <a:ln w="12700" cap="flat">
              <a:solidFill>
                <a:srgbClr val="2E2B21"/>
              </a:solidFill>
              <a:prstDash val="solid"/>
              <a:round/>
            </a:ln>
          </a:top>
          <a:bottom>
            <a:ln w="12700" cap="flat">
              <a:solidFill>
                <a:srgbClr val="2E2B21"/>
              </a:solidFill>
              <a:prstDash val="solid"/>
              <a:round/>
            </a:ln>
          </a:bottom>
          <a:insideH>
            <a:ln w="12700" cap="flat">
              <a:solidFill>
                <a:srgbClr val="2E2B21"/>
              </a:solidFill>
              <a:prstDash val="solid"/>
              <a:round/>
            </a:ln>
          </a:insideH>
          <a:insideV>
            <a:ln w="12700" cap="flat">
              <a:solidFill>
                <a:srgbClr val="2E2B21"/>
              </a:solidFill>
              <a:prstDash val="solid"/>
              <a:round/>
            </a:ln>
          </a:insideV>
        </a:tcBdr>
        <a:fill>
          <a:solidFill>
            <a:srgbClr val="2E2B21">
              <a:alpha val="20000"/>
            </a:srgbClr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solidFill>
                <a:srgbClr val="2E2B21"/>
              </a:solidFill>
              <a:prstDash val="solid"/>
              <a:round/>
            </a:ln>
          </a:left>
          <a:right>
            <a:ln w="12700" cap="flat">
              <a:solidFill>
                <a:srgbClr val="2E2B21"/>
              </a:solidFill>
              <a:prstDash val="solid"/>
              <a:round/>
            </a:ln>
          </a:right>
          <a:top>
            <a:ln w="50800" cap="flat">
              <a:solidFill>
                <a:srgbClr val="2E2B21"/>
              </a:solidFill>
              <a:prstDash val="solid"/>
              <a:round/>
            </a:ln>
          </a:top>
          <a:bottom>
            <a:ln w="12700" cap="flat">
              <a:solidFill>
                <a:srgbClr val="2E2B21"/>
              </a:solidFill>
              <a:prstDash val="solid"/>
              <a:round/>
            </a:ln>
          </a:bottom>
          <a:insideH>
            <a:ln w="12700" cap="flat">
              <a:solidFill>
                <a:srgbClr val="2E2B21"/>
              </a:solidFill>
              <a:prstDash val="solid"/>
              <a:round/>
            </a:ln>
          </a:insideH>
          <a:insideV>
            <a:ln w="12700" cap="flat">
              <a:solidFill>
                <a:srgbClr val="2E2B2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solidFill>
                <a:srgbClr val="2E2B21"/>
              </a:solidFill>
              <a:prstDash val="solid"/>
              <a:round/>
            </a:ln>
          </a:left>
          <a:right>
            <a:ln w="12700" cap="flat">
              <a:solidFill>
                <a:srgbClr val="2E2B21"/>
              </a:solidFill>
              <a:prstDash val="solid"/>
              <a:round/>
            </a:ln>
          </a:right>
          <a:top>
            <a:ln w="12700" cap="flat">
              <a:solidFill>
                <a:srgbClr val="2E2B21"/>
              </a:solidFill>
              <a:prstDash val="solid"/>
              <a:round/>
            </a:ln>
          </a:top>
          <a:bottom>
            <a:ln w="25400" cap="flat">
              <a:solidFill>
                <a:srgbClr val="2E2B21"/>
              </a:solidFill>
              <a:prstDash val="solid"/>
              <a:round/>
            </a:ln>
          </a:bottom>
          <a:insideH>
            <a:ln w="12700" cap="flat">
              <a:solidFill>
                <a:srgbClr val="2E2B21"/>
              </a:solidFill>
              <a:prstDash val="solid"/>
              <a:round/>
            </a:ln>
          </a:insideH>
          <a:insideV>
            <a:ln w="12700" cap="flat">
              <a:solidFill>
                <a:srgbClr val="2E2B21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/>
          <p:nvPr/>
        </p:nvSpPr>
        <p:spPr>
          <a:xfrm>
            <a:off x="0" y="-2"/>
            <a:ext cx="12192000" cy="45720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" name="Texto del título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041"/>
          </a:xfrm>
          <a:prstGeom prst="rect">
            <a:avLst/>
          </a:prstGeom>
        </p:spPr>
        <p:txBody>
          <a:bodyPr/>
          <a:lstStyle>
            <a:lvl1pPr algn="r">
              <a:defRPr b="1" spc="200"/>
            </a:lvl1pPr>
          </a:lstStyle>
          <a:p>
            <a:r>
              <a:t>Texto del título</a:t>
            </a:r>
          </a:p>
        </p:txBody>
      </p:sp>
      <p:sp>
        <p:nvSpPr>
          <p:cNvPr id="13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8610600" y="4960137"/>
            <a:ext cx="3200400" cy="146304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1pPr>
            <a:lvl2pPr marL="0" indent="4572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2pPr>
            <a:lvl3pPr marL="0" indent="9144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3pPr>
            <a:lvl4pPr marL="0" indent="13716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4pPr>
            <a:lvl5pPr marL="0" indent="18288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4" name="Straight Connector 7"/>
          <p:cNvSpPr/>
          <p:nvPr/>
        </p:nvSpPr>
        <p:spPr>
          <a:xfrm flipV="1">
            <a:off x="8386842" y="5264105"/>
            <a:ext cx="1" cy="914401"/>
          </a:xfrm>
          <a:prstGeom prst="line">
            <a:avLst/>
          </a:prstGeom>
          <a:ln w="19050">
            <a:solidFill>
              <a:schemeClr val="accent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traight Connector 6"/>
          <p:cNvSpPr/>
          <p:nvPr/>
        </p:nvSpPr>
        <p:spPr>
          <a:xfrm flipV="1">
            <a:off x="762000" y="826323"/>
            <a:ext cx="1" cy="914401"/>
          </a:xfrm>
          <a:prstGeom prst="line">
            <a:avLst/>
          </a:prstGeom>
          <a:ln w="19050">
            <a:solidFill>
              <a:schemeClr val="accent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" name="Texto del título"/>
          <p:cNvSpPr txBox="1">
            <a:spLocks noGrp="1"/>
          </p:cNvSpPr>
          <p:nvPr>
            <p:ph type="title"/>
          </p:nvPr>
        </p:nvSpPr>
        <p:spPr>
          <a:xfrm>
            <a:off x="1024127" y="585216"/>
            <a:ext cx="9720073" cy="1499617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24" name="Nivel de texto 1…"/>
          <p:cNvSpPr txBox="1">
            <a:spLocks noGrp="1"/>
          </p:cNvSpPr>
          <p:nvPr>
            <p:ph type="body" idx="1"/>
          </p:nvPr>
        </p:nvSpPr>
        <p:spPr>
          <a:xfrm>
            <a:off x="1024127" y="2286000"/>
            <a:ext cx="9720073" cy="4023360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6"/>
          <p:cNvSpPr/>
          <p:nvPr/>
        </p:nvSpPr>
        <p:spPr>
          <a:xfrm>
            <a:off x="0" y="-2"/>
            <a:ext cx="12192000" cy="4572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" name="Texto del título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041"/>
          </a:xfrm>
          <a:prstGeom prst="rect">
            <a:avLst/>
          </a:prstGeom>
        </p:spPr>
        <p:txBody>
          <a:bodyPr/>
          <a:lstStyle>
            <a:lvl1pPr algn="r">
              <a:defRPr b="1" spc="200"/>
            </a:lvl1pPr>
          </a:lstStyle>
          <a:p>
            <a:r>
              <a:t>Texto del título</a:t>
            </a:r>
          </a:p>
        </p:txBody>
      </p:sp>
      <p:sp>
        <p:nvSpPr>
          <p:cNvPr id="34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8610600" y="4960137"/>
            <a:ext cx="3200400" cy="146304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1pPr>
            <a:lvl2pPr marL="0" indent="4572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2pPr>
            <a:lvl3pPr marL="0" indent="9144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3pPr>
            <a:lvl4pPr marL="0" indent="13716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4pPr>
            <a:lvl5pPr marL="0" indent="18288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5" name="Straight Connector 7"/>
          <p:cNvSpPr/>
          <p:nvPr/>
        </p:nvSpPr>
        <p:spPr>
          <a:xfrm flipV="1">
            <a:off x="8386842" y="5264105"/>
            <a:ext cx="1" cy="914401"/>
          </a:xfrm>
          <a:prstGeom prst="line">
            <a:avLst/>
          </a:prstGeom>
          <a:ln w="19050">
            <a:solidFill>
              <a:schemeClr val="accent3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traight Connector 6"/>
          <p:cNvSpPr/>
          <p:nvPr/>
        </p:nvSpPr>
        <p:spPr>
          <a:xfrm flipV="1">
            <a:off x="762000" y="826323"/>
            <a:ext cx="1" cy="914401"/>
          </a:xfrm>
          <a:prstGeom prst="line">
            <a:avLst/>
          </a:prstGeom>
          <a:ln w="19050">
            <a:solidFill>
              <a:schemeClr val="accent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4" name="Texto del título"/>
          <p:cNvSpPr txBox="1">
            <a:spLocks noGrp="1"/>
          </p:cNvSpPr>
          <p:nvPr>
            <p:ph type="title"/>
          </p:nvPr>
        </p:nvSpPr>
        <p:spPr>
          <a:xfrm>
            <a:off x="1024127" y="585216"/>
            <a:ext cx="9720073" cy="1499617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5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1024127" y="2286000"/>
            <a:ext cx="4754881" cy="4023360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traight Connector 6"/>
          <p:cNvSpPr/>
          <p:nvPr/>
        </p:nvSpPr>
        <p:spPr>
          <a:xfrm flipV="1">
            <a:off x="762000" y="826323"/>
            <a:ext cx="1" cy="914401"/>
          </a:xfrm>
          <a:prstGeom prst="line">
            <a:avLst/>
          </a:prstGeom>
          <a:ln w="19050">
            <a:solidFill>
              <a:schemeClr val="accent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" name="Texto del título"/>
          <p:cNvSpPr txBox="1">
            <a:spLocks noGrp="1"/>
          </p:cNvSpPr>
          <p:nvPr>
            <p:ph type="title"/>
          </p:nvPr>
        </p:nvSpPr>
        <p:spPr>
          <a:xfrm>
            <a:off x="1024127" y="585216"/>
            <a:ext cx="9720073" cy="1499617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5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024127" y="2179635"/>
            <a:ext cx="4754881" cy="822961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300">
                <a:solidFill>
                  <a:srgbClr val="689C9A"/>
                </a:solidFill>
              </a:defRPr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sz="2300">
                <a:solidFill>
                  <a:srgbClr val="689C9A"/>
                </a:solidFill>
              </a:defRPr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sz="2300">
                <a:solidFill>
                  <a:srgbClr val="689C9A"/>
                </a:solidFill>
              </a:defRPr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sz="2300">
                <a:solidFill>
                  <a:srgbClr val="689C9A"/>
                </a:solidFill>
              </a:defRPr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sz="2300">
                <a:solidFill>
                  <a:srgbClr val="689C9A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20" y="2179635"/>
            <a:ext cx="4754881" cy="822961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1800"/>
              </a:spcBef>
              <a:buClrTx/>
              <a:buSzTx/>
              <a:buFontTx/>
              <a:buNone/>
              <a:defRPr sz="2300">
                <a:solidFill>
                  <a:srgbClr val="689C9A"/>
                </a:solidFill>
              </a:defRPr>
            </a:pPr>
            <a:endParaRPr/>
          </a:p>
        </p:txBody>
      </p:sp>
      <p:sp>
        <p:nvSpPr>
          <p:cNvPr id="57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traight Connector 6"/>
          <p:cNvSpPr/>
          <p:nvPr/>
        </p:nvSpPr>
        <p:spPr>
          <a:xfrm flipV="1">
            <a:off x="762000" y="826323"/>
            <a:ext cx="1" cy="914401"/>
          </a:xfrm>
          <a:prstGeom prst="line">
            <a:avLst/>
          </a:prstGeom>
          <a:ln w="19050">
            <a:solidFill>
              <a:schemeClr val="accent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5" name="Texto del título"/>
          <p:cNvSpPr txBox="1">
            <a:spLocks noGrp="1"/>
          </p:cNvSpPr>
          <p:nvPr>
            <p:ph type="title"/>
          </p:nvPr>
        </p:nvSpPr>
        <p:spPr>
          <a:xfrm>
            <a:off x="1024127" y="585216"/>
            <a:ext cx="9720073" cy="1499617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6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traight Connector 6"/>
          <p:cNvSpPr/>
          <p:nvPr/>
        </p:nvSpPr>
        <p:spPr>
          <a:xfrm flipV="1">
            <a:off x="762000" y="826323"/>
            <a:ext cx="1" cy="914401"/>
          </a:xfrm>
          <a:prstGeom prst="line">
            <a:avLst/>
          </a:prstGeom>
          <a:ln w="19050">
            <a:solidFill>
              <a:schemeClr val="accent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1" name="Texto del título"/>
          <p:cNvSpPr txBox="1">
            <a:spLocks noGrp="1"/>
          </p:cNvSpPr>
          <p:nvPr>
            <p:ph type="title"/>
          </p:nvPr>
        </p:nvSpPr>
        <p:spPr>
          <a:xfrm>
            <a:off x="1024127" y="471509"/>
            <a:ext cx="4389122" cy="1737361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Texto del título</a:t>
            </a:r>
          </a:p>
        </p:txBody>
      </p:sp>
      <p:sp>
        <p:nvSpPr>
          <p:cNvPr id="82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292608" indent="-164592">
              <a:defRPr sz="2400"/>
            </a:lvl2pPr>
            <a:lvl3pPr marL="516636" indent="-205740">
              <a:defRPr sz="2400"/>
            </a:lvl3pPr>
            <a:lvl4pPr marL="662939" indent="-205739">
              <a:defRPr sz="2400"/>
            </a:lvl4pPr>
            <a:lvl5pPr marL="845819" indent="-205739">
              <a:defRPr sz="24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024127" y="2257506"/>
            <a:ext cx="4389122" cy="376229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8000"/>
              </a:lnSpc>
              <a:spcBef>
                <a:spcPts val="600"/>
              </a:spcBef>
              <a:buClrTx/>
              <a:buSzTx/>
              <a:buFontTx/>
              <a:buNone/>
              <a:defRPr sz="1600"/>
            </a:pPr>
            <a:endParaRPr/>
          </a:p>
        </p:txBody>
      </p:sp>
      <p:sp>
        <p:nvSpPr>
          <p:cNvPr id="8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o del título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041"/>
          </a:xfrm>
          <a:prstGeom prst="rect">
            <a:avLst/>
          </a:prstGeom>
        </p:spPr>
        <p:txBody>
          <a:bodyPr/>
          <a:lstStyle>
            <a:lvl1pPr algn="r">
              <a:defRPr b="1" spc="200"/>
            </a:lvl1pPr>
          </a:lstStyle>
          <a:p>
            <a:r>
              <a:t>Texto del título</a:t>
            </a:r>
          </a:p>
        </p:txBody>
      </p:sp>
      <p:sp>
        <p:nvSpPr>
          <p:cNvPr id="92" name="Picture Placeholder 2"/>
          <p:cNvSpPr>
            <a:spLocks noGrp="1"/>
          </p:cNvSpPr>
          <p:nvPr>
            <p:ph type="pic" idx="13"/>
          </p:nvPr>
        </p:nvSpPr>
        <p:spPr>
          <a:xfrm>
            <a:off x="0" y="-2"/>
            <a:ext cx="12188953" cy="4572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3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8610600" y="4960137"/>
            <a:ext cx="3200400" cy="146304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1pPr>
            <a:lvl2pPr marL="0" indent="4572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2pPr>
            <a:lvl3pPr marL="0" indent="9144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3pPr>
            <a:lvl4pPr marL="0" indent="13716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4pPr>
            <a:lvl5pPr marL="0" indent="18288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4" name="Straight Connector 8"/>
          <p:cNvSpPr/>
          <p:nvPr/>
        </p:nvSpPr>
        <p:spPr>
          <a:xfrm flipV="1">
            <a:off x="8386842" y="5264105"/>
            <a:ext cx="1" cy="914401"/>
          </a:xfrm>
          <a:prstGeom prst="line">
            <a:avLst/>
          </a:prstGeom>
          <a:ln w="19050">
            <a:solidFill>
              <a:schemeClr val="accent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0837333" y="6492293"/>
            <a:ext cx="244288" cy="231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1000">
                <a:solidFill>
                  <a:srgbClr val="474233"/>
                </a:solidFill>
                <a:latin typeface="Tw Cen MT Condensed"/>
                <a:ea typeface="Tw Cen MT Condensed"/>
                <a:cs typeface="Tw Cen MT Condensed"/>
                <a:sym typeface="Tw Cen MT Condensed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all" spc="100" baseline="0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1pPr>
      <a:lvl2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all" spc="100" baseline="0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2pPr>
      <a:lvl3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all" spc="100" baseline="0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3pPr>
      <a:lvl4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all" spc="100" baseline="0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4pPr>
      <a:lvl5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all" spc="100" baseline="0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5pPr>
      <a:lvl6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all" spc="100" baseline="0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6pPr>
      <a:lvl7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all" spc="100" baseline="0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7pPr>
      <a:lvl8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all" spc="100" baseline="0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8pPr>
      <a:lvl9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all" spc="100" baseline="0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9pPr>
    </p:titleStyle>
    <p:bodyStyle>
      <a:lvl1pPr marL="91439" marR="0" indent="-91439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 "/>
        <a:tabLst/>
        <a:defRPr sz="2200" b="0" i="0" u="none" strike="noStrike" cap="none" spc="0" baseline="0">
          <a:ln>
            <a:noFill/>
          </a:ln>
          <a:solidFill>
            <a:srgbClr val="2E2B21"/>
          </a:solidFill>
          <a:uFillTx/>
          <a:latin typeface="Tw Cen MT"/>
          <a:ea typeface="Tw Cen MT"/>
          <a:cs typeface="Tw Cen MT"/>
          <a:sym typeface="Tw Cen MT"/>
        </a:defRPr>
      </a:lvl1pPr>
      <a:lvl2pPr marL="295655" marR="0" indent="-167639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"/>
        <a:tabLst/>
        <a:defRPr sz="2200" b="0" i="0" u="none" strike="noStrike" cap="none" spc="0" baseline="0">
          <a:ln>
            <a:noFill/>
          </a:ln>
          <a:solidFill>
            <a:srgbClr val="2E2B21"/>
          </a:solidFill>
          <a:uFillTx/>
          <a:latin typeface="Tw Cen MT"/>
          <a:ea typeface="Tw Cen MT"/>
          <a:cs typeface="Tw Cen MT"/>
          <a:sym typeface="Tw Cen MT"/>
        </a:defRPr>
      </a:lvl2pPr>
      <a:lvl3pPr marL="526433" marR="0" indent="-21553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"/>
        <a:tabLst/>
        <a:defRPr sz="2200" b="0" i="0" u="none" strike="noStrike" cap="none" spc="0" baseline="0">
          <a:ln>
            <a:noFill/>
          </a:ln>
          <a:solidFill>
            <a:srgbClr val="2E2B21"/>
          </a:solidFill>
          <a:uFillTx/>
          <a:latin typeface="Tw Cen MT"/>
          <a:ea typeface="Tw Cen MT"/>
          <a:cs typeface="Tw Cen MT"/>
          <a:sym typeface="Tw Cen MT"/>
        </a:defRPr>
      </a:lvl3pPr>
      <a:lvl4pPr marL="672737" marR="0" indent="-21553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"/>
        <a:tabLst/>
        <a:defRPr sz="2200" b="0" i="0" u="none" strike="noStrike" cap="none" spc="0" baseline="0">
          <a:ln>
            <a:noFill/>
          </a:ln>
          <a:solidFill>
            <a:srgbClr val="2E2B21"/>
          </a:solidFill>
          <a:uFillTx/>
          <a:latin typeface="Tw Cen MT"/>
          <a:ea typeface="Tw Cen MT"/>
          <a:cs typeface="Tw Cen MT"/>
          <a:sym typeface="Tw Cen MT"/>
        </a:defRPr>
      </a:lvl4pPr>
      <a:lvl5pPr marL="855617" marR="0" indent="-21553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"/>
        <a:tabLst/>
        <a:defRPr sz="2200" b="0" i="0" u="none" strike="noStrike" cap="none" spc="0" baseline="0">
          <a:ln>
            <a:noFill/>
          </a:ln>
          <a:solidFill>
            <a:srgbClr val="2E2B21"/>
          </a:solidFill>
          <a:uFillTx/>
          <a:latin typeface="Tw Cen MT"/>
          <a:ea typeface="Tw Cen MT"/>
          <a:cs typeface="Tw Cen MT"/>
          <a:sym typeface="Tw Cen MT"/>
        </a:defRPr>
      </a:lvl5pPr>
      <a:lvl6pPr marL="992777" marR="0" indent="-21553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"/>
        <a:tabLst/>
        <a:defRPr sz="2200" b="0" i="0" u="none" strike="noStrike" cap="none" spc="0" baseline="0">
          <a:ln>
            <a:noFill/>
          </a:ln>
          <a:solidFill>
            <a:srgbClr val="2E2B21"/>
          </a:solidFill>
          <a:uFillTx/>
          <a:latin typeface="Tw Cen MT"/>
          <a:ea typeface="Tw Cen MT"/>
          <a:cs typeface="Tw Cen MT"/>
          <a:sym typeface="Tw Cen MT"/>
        </a:defRPr>
      </a:lvl6pPr>
      <a:lvl7pPr marL="1139081" marR="0" indent="-21553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"/>
        <a:tabLst/>
        <a:defRPr sz="2200" b="0" i="0" u="none" strike="noStrike" cap="none" spc="0" baseline="0">
          <a:ln>
            <a:noFill/>
          </a:ln>
          <a:solidFill>
            <a:srgbClr val="2E2B21"/>
          </a:solidFill>
          <a:uFillTx/>
          <a:latin typeface="Tw Cen MT"/>
          <a:ea typeface="Tw Cen MT"/>
          <a:cs typeface="Tw Cen MT"/>
          <a:sym typeface="Tw Cen MT"/>
        </a:defRPr>
      </a:lvl7pPr>
      <a:lvl8pPr marL="1294529" marR="0" indent="-21553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"/>
        <a:tabLst/>
        <a:defRPr sz="2200" b="0" i="0" u="none" strike="noStrike" cap="none" spc="0" baseline="0">
          <a:ln>
            <a:noFill/>
          </a:ln>
          <a:solidFill>
            <a:srgbClr val="2E2B21"/>
          </a:solidFill>
          <a:uFillTx/>
          <a:latin typeface="Tw Cen MT"/>
          <a:ea typeface="Tw Cen MT"/>
          <a:cs typeface="Tw Cen MT"/>
          <a:sym typeface="Tw Cen MT"/>
        </a:defRPr>
      </a:lvl8pPr>
      <a:lvl9pPr marL="1440833" marR="0" indent="-21553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"/>
        <a:tabLst/>
        <a:defRPr sz="2200" b="0" i="0" u="none" strike="noStrike" cap="none" spc="0" baseline="0">
          <a:ln>
            <a:noFill/>
          </a:ln>
          <a:solidFill>
            <a:srgbClr val="2E2B21"/>
          </a:solidFill>
          <a:uFillTx/>
          <a:latin typeface="Tw Cen MT"/>
          <a:ea typeface="Tw Cen MT"/>
          <a:cs typeface="Tw Cen MT"/>
          <a:sym typeface="Tw Cen MT"/>
        </a:defRPr>
      </a:lvl9pPr>
    </p:bodyStyle>
    <p:other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1pPr>
      <a:lvl2pPr marL="0" marR="0" indent="457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2pPr>
      <a:lvl3pPr marL="0" marR="0" indent="914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3pPr>
      <a:lvl4pPr marL="0" marR="0" indent="1371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4pPr>
      <a:lvl5pPr marL="0" marR="0" indent="18288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5pPr>
      <a:lvl6pPr marL="0" marR="0" indent="22860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6pPr>
      <a:lvl7pPr marL="0" marR="0" indent="2743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7pPr>
      <a:lvl8pPr marL="0" marR="0" indent="3200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8pPr>
      <a:lvl9pPr marL="0" marR="0" indent="3657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ítulo 1"/>
          <p:cNvSpPr txBox="1">
            <a:spLocks noGrp="1"/>
          </p:cNvSpPr>
          <p:nvPr>
            <p:ph type="ctrTitle"/>
          </p:nvPr>
        </p:nvSpPr>
        <p:spPr>
          <a:xfrm>
            <a:off x="496600" y="5264937"/>
            <a:ext cx="7666485" cy="1463041"/>
          </a:xfrm>
          <a:prstGeom prst="rect">
            <a:avLst/>
          </a:prstGeom>
        </p:spPr>
        <p:txBody>
          <a:bodyPr/>
          <a:lstStyle/>
          <a:p>
            <a:r>
              <a:t>AIRDSS</a:t>
            </a:r>
            <a:r>
              <a:rPr b="0"/>
              <a:t> </a:t>
            </a:r>
            <a:br>
              <a:rPr b="0"/>
            </a:br>
            <a:endParaRPr b="0"/>
          </a:p>
        </p:txBody>
      </p:sp>
      <p:sp>
        <p:nvSpPr>
          <p:cNvPr id="105" name="Subtítulo 2"/>
          <p:cNvSpPr txBox="1">
            <a:spLocks noGrp="1"/>
          </p:cNvSpPr>
          <p:nvPr>
            <p:ph type="subTitle" sz="quarter" idx="1"/>
          </p:nvPr>
        </p:nvSpPr>
        <p:spPr>
          <a:xfrm>
            <a:off x="8610600" y="4960137"/>
            <a:ext cx="3200400" cy="1463041"/>
          </a:xfrm>
          <a:prstGeom prst="rect">
            <a:avLst/>
          </a:prstGeom>
        </p:spPr>
        <p:txBody>
          <a:bodyPr/>
          <a:lstStyle>
            <a:lvl1pPr>
              <a:defRPr sz="1900" i="1"/>
            </a:lvl1pPr>
          </a:lstStyle>
          <a:p>
            <a:r>
              <a:t>Le damos vuelo a tus sueños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62F15-7BD9-422B-A2EC-E3956A7F4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altLang="es-ES" sz="4400" dirty="0">
                <a:latin typeface="Arial" panose="020B0604020202020204" pitchFamily="34" charset="0"/>
              </a:rPr>
              <a:t>Demostración funcional del proyecto.</a:t>
            </a:r>
            <a:br>
              <a:rPr lang="es-ES" altLang="es-ES" sz="4400" dirty="0">
                <a:latin typeface="Arial" panose="020B0604020202020204" pitchFamily="34" charset="0"/>
              </a:rPr>
            </a:b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12FA200-B6E2-4364-88F2-EB6C379D3D77}"/>
              </a:ext>
            </a:extLst>
          </p:cNvPr>
          <p:cNvSpPr/>
          <p:nvPr/>
        </p:nvSpPr>
        <p:spPr>
          <a:xfrm>
            <a:off x="5564666" y="1483916"/>
            <a:ext cx="6692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es-ES" dirty="0">
                <a:latin typeface="Arial" panose="020B0604020202020204" pitchFamily="34" charset="0"/>
              </a:rPr>
              <a:t>Listar Cliente: Buscador, DNI=65, Fecha Descendente. Eliminar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ABA6C94-33E3-43D6-9A79-403F3A3D4888}"/>
              </a:ext>
            </a:extLst>
          </p:cNvPr>
          <p:cNvSpPr txBox="1"/>
          <p:nvPr/>
        </p:nvSpPr>
        <p:spPr>
          <a:xfrm>
            <a:off x="135904" y="2413337"/>
            <a:ext cx="205408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Presentación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Objetivos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Funcionalidades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b="1" dirty="0"/>
              <a:t>Demostración</a:t>
            </a:r>
            <a:endParaRPr lang="es-E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Aspectos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Conclusiones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8060873-B2DB-4CAE-A833-B03F7DAF6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239" y="1853248"/>
            <a:ext cx="8734425" cy="329565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837B190-2CE1-4D17-8D06-DA697B042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277" y="5220485"/>
            <a:ext cx="8216348" cy="112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34012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62F15-7BD9-422B-A2EC-E3956A7F4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altLang="es-ES" sz="4400" dirty="0">
                <a:latin typeface="Arial" panose="020B0604020202020204" pitchFamily="34" charset="0"/>
              </a:rPr>
              <a:t>Demostración funcional del proyecto.</a:t>
            </a:r>
            <a:br>
              <a:rPr lang="es-ES" altLang="es-ES" sz="4400" dirty="0">
                <a:latin typeface="Arial" panose="020B0604020202020204" pitchFamily="34" charset="0"/>
              </a:rPr>
            </a:b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12FA200-B6E2-4364-88F2-EB6C379D3D77}"/>
              </a:ext>
            </a:extLst>
          </p:cNvPr>
          <p:cNvSpPr/>
          <p:nvPr/>
        </p:nvSpPr>
        <p:spPr>
          <a:xfrm>
            <a:off x="5564666" y="1483916"/>
            <a:ext cx="5602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es-ES" dirty="0">
                <a:latin typeface="Arial" panose="020B0604020202020204" pitchFamily="34" charset="0"/>
              </a:rPr>
              <a:t>Listar Cliente: Buscador, DNI=65, Fecha Ascendente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ABA6C94-33E3-43D6-9A79-403F3A3D4888}"/>
              </a:ext>
            </a:extLst>
          </p:cNvPr>
          <p:cNvSpPr txBox="1"/>
          <p:nvPr/>
        </p:nvSpPr>
        <p:spPr>
          <a:xfrm>
            <a:off x="135904" y="2413337"/>
            <a:ext cx="205408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Presentación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Objetivos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Funcionalidades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b="1" dirty="0"/>
              <a:t>Demostración</a:t>
            </a:r>
            <a:endParaRPr lang="es-E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Aspectos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Conclusiones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B463CD2-F730-42C3-8E08-1DC274024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955" y="2249556"/>
            <a:ext cx="87439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17039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62F15-7BD9-422B-A2EC-E3956A7F4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altLang="es-ES" sz="4400" dirty="0">
                <a:latin typeface="Arial" panose="020B0604020202020204" pitchFamily="34" charset="0"/>
              </a:rPr>
              <a:t>Demostración funcional del proyecto.</a:t>
            </a:r>
            <a:br>
              <a:rPr lang="es-ES" altLang="es-ES" sz="4400" dirty="0">
                <a:latin typeface="Arial" panose="020B0604020202020204" pitchFamily="34" charset="0"/>
              </a:rPr>
            </a:b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12FA200-B6E2-4364-88F2-EB6C379D3D77}"/>
              </a:ext>
            </a:extLst>
          </p:cNvPr>
          <p:cNvSpPr/>
          <p:nvPr/>
        </p:nvSpPr>
        <p:spPr>
          <a:xfrm>
            <a:off x="5564666" y="1483916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es-ES" dirty="0">
                <a:latin typeface="Arial" panose="020B0604020202020204" pitchFamily="34" charset="0"/>
              </a:rPr>
              <a:t>Crear y Modificar Cliente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E93C880-2314-44D5-93BF-99221BD2874E}"/>
              </a:ext>
            </a:extLst>
          </p:cNvPr>
          <p:cNvSpPr txBox="1"/>
          <p:nvPr/>
        </p:nvSpPr>
        <p:spPr>
          <a:xfrm>
            <a:off x="135904" y="2413337"/>
            <a:ext cx="205408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Presentación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Objetivos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Funcionalidades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b="1" dirty="0"/>
              <a:t>Demostración</a:t>
            </a:r>
            <a:endParaRPr lang="es-E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Aspectos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Conclusiones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9FFCC4B-3B01-4C08-A09B-3DE662210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127" y="2295317"/>
            <a:ext cx="87249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185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62F15-7BD9-422B-A2EC-E3956A7F4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altLang="es-ES" sz="4400" dirty="0">
                <a:latin typeface="Arial" panose="020B0604020202020204" pitchFamily="34" charset="0"/>
              </a:rPr>
              <a:t>Demostración funcional del proyecto.</a:t>
            </a:r>
            <a:br>
              <a:rPr lang="es-ES" altLang="es-ES" sz="4400" dirty="0">
                <a:latin typeface="Arial" panose="020B0604020202020204" pitchFamily="34" charset="0"/>
              </a:rPr>
            </a:b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12FA200-B6E2-4364-88F2-EB6C379D3D77}"/>
              </a:ext>
            </a:extLst>
          </p:cNvPr>
          <p:cNvSpPr/>
          <p:nvPr/>
        </p:nvSpPr>
        <p:spPr>
          <a:xfrm>
            <a:off x="5564666" y="1483916"/>
            <a:ext cx="3899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es-ES" dirty="0">
                <a:latin typeface="Arial" panose="020B0604020202020204" pitchFamily="34" charset="0"/>
              </a:rPr>
              <a:t>Crear y Modificar Cliente: Validación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E93C880-2314-44D5-93BF-99221BD2874E}"/>
              </a:ext>
            </a:extLst>
          </p:cNvPr>
          <p:cNvSpPr txBox="1"/>
          <p:nvPr/>
        </p:nvSpPr>
        <p:spPr>
          <a:xfrm>
            <a:off x="135904" y="2413337"/>
            <a:ext cx="205408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Presentación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Objetivos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Funcionalidades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b="1" dirty="0"/>
              <a:t>Demostración</a:t>
            </a:r>
            <a:endParaRPr lang="es-E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Aspectos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Conclusiones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D20370A-579B-46D4-933B-4E4530F7B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374" y="1853248"/>
            <a:ext cx="881062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4126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ítulo 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/>
          <a:p>
            <a:pPr defTabSz="886968">
              <a:defRPr sz="3783" spc="97">
                <a:latin typeface="Arial"/>
                <a:ea typeface="Arial"/>
                <a:cs typeface="Arial"/>
                <a:sym typeface="Arial"/>
              </a:defRPr>
            </a:pPr>
            <a:r>
              <a:t>Demostración funcional del proyecto.</a:t>
            </a:r>
            <a:br/>
            <a:endParaRPr/>
          </a:p>
        </p:txBody>
      </p:sp>
      <p:sp>
        <p:nvSpPr>
          <p:cNvPr id="138" name="Rectángulo 4"/>
          <p:cNvSpPr txBox="1"/>
          <p:nvPr/>
        </p:nvSpPr>
        <p:spPr>
          <a:xfrm>
            <a:off x="5564666" y="1483916"/>
            <a:ext cx="794629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Vuelos</a:t>
            </a:r>
          </a:p>
        </p:txBody>
      </p:sp>
      <p:pic>
        <p:nvPicPr>
          <p:cNvPr id="139" name="Marcador de contenido 4" descr="Marcador de contenido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89990" y="1973404"/>
            <a:ext cx="8936102" cy="3512996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CuadroTexto 8"/>
          <p:cNvSpPr txBox="1"/>
          <p:nvPr/>
        </p:nvSpPr>
        <p:spPr>
          <a:xfrm>
            <a:off x="135903" y="2413336"/>
            <a:ext cx="2054089" cy="1790066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t>Presentación</a:t>
            </a:r>
          </a:p>
          <a:p>
            <a:pPr marL="285750" indent="-285750">
              <a:buSzPct val="100000"/>
              <a:buChar char="❑"/>
            </a:pPr>
            <a:r>
              <a:t>Objetivos</a:t>
            </a:r>
          </a:p>
          <a:p>
            <a:pPr marL="285750" indent="-285750">
              <a:buSzPct val="100000"/>
              <a:buChar char="❑"/>
            </a:pPr>
            <a:r>
              <a:t>Funcionalidades</a:t>
            </a:r>
          </a:p>
          <a:p>
            <a:pPr marL="285750" indent="-285750">
              <a:buSzPct val="100000"/>
              <a:buChar char="❑"/>
              <a:defRPr b="1"/>
            </a:pPr>
            <a:r>
              <a:t>Demostración</a:t>
            </a:r>
          </a:p>
          <a:p>
            <a:pPr marL="285750" indent="-285750">
              <a:buSzPct val="100000"/>
              <a:buChar char="❑"/>
            </a:pPr>
            <a:r>
              <a:t>Aspectos</a:t>
            </a:r>
          </a:p>
          <a:p>
            <a:pPr marL="285750" indent="-285750">
              <a:buSzPct val="100000"/>
              <a:buChar char="❑"/>
            </a:pPr>
            <a:r>
              <a:t>Conclusiones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ítulo 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/>
          <a:p>
            <a:pPr defTabSz="886968">
              <a:defRPr sz="3783" spc="97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Demostración</a:t>
            </a:r>
            <a:r>
              <a:rPr dirty="0"/>
              <a:t> </a:t>
            </a:r>
            <a:r>
              <a:rPr dirty="0" err="1"/>
              <a:t>funcional</a:t>
            </a:r>
            <a:r>
              <a:rPr dirty="0"/>
              <a:t> del </a:t>
            </a:r>
            <a:r>
              <a:rPr dirty="0" err="1"/>
              <a:t>proyecto</a:t>
            </a:r>
            <a:r>
              <a:rPr dirty="0"/>
              <a:t>.</a:t>
            </a:r>
            <a:br>
              <a:rPr dirty="0"/>
            </a:br>
            <a:endParaRPr dirty="0"/>
          </a:p>
        </p:txBody>
      </p:sp>
      <p:pic>
        <p:nvPicPr>
          <p:cNvPr id="144" name="Marcador de contenid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621" y="1913597"/>
            <a:ext cx="7110543" cy="2859571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CuadroTexto 7"/>
          <p:cNvSpPr txBox="1"/>
          <p:nvPr/>
        </p:nvSpPr>
        <p:spPr>
          <a:xfrm>
            <a:off x="135903" y="2413336"/>
            <a:ext cx="2054089" cy="1790066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t>Presentación</a:t>
            </a:r>
          </a:p>
          <a:p>
            <a:pPr marL="285750" indent="-285750">
              <a:buSzPct val="100000"/>
              <a:buChar char="❑"/>
            </a:pPr>
            <a:r>
              <a:t>Objetivos</a:t>
            </a:r>
          </a:p>
          <a:p>
            <a:pPr marL="285750" indent="-285750">
              <a:buSzPct val="100000"/>
              <a:buChar char="❑"/>
            </a:pPr>
            <a:r>
              <a:t>Funcionalidades</a:t>
            </a:r>
          </a:p>
          <a:p>
            <a:pPr marL="285750" indent="-285750">
              <a:buSzPct val="100000"/>
              <a:buChar char="❑"/>
              <a:defRPr b="1"/>
            </a:pPr>
            <a:r>
              <a:t>Demostración</a:t>
            </a:r>
          </a:p>
          <a:p>
            <a:pPr marL="285750" indent="-285750">
              <a:buSzPct val="100000"/>
              <a:buChar char="❑"/>
            </a:pPr>
            <a:r>
              <a:t>Aspectos</a:t>
            </a:r>
          </a:p>
          <a:p>
            <a:pPr marL="285750" indent="-285750">
              <a:buSzPct val="100000"/>
              <a:buChar char="❑"/>
            </a:pPr>
            <a:r>
              <a:t>Conclusiones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Marcador de contenid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325" y="1923341"/>
            <a:ext cx="6617349" cy="3011318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CuadroTexto 6"/>
          <p:cNvSpPr txBox="1"/>
          <p:nvPr/>
        </p:nvSpPr>
        <p:spPr>
          <a:xfrm>
            <a:off x="135903" y="2413336"/>
            <a:ext cx="2054089" cy="1790066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t>Presentación</a:t>
            </a:r>
          </a:p>
          <a:p>
            <a:pPr marL="285750" indent="-285750">
              <a:buSzPct val="100000"/>
              <a:buChar char="❑"/>
            </a:pPr>
            <a:r>
              <a:t>Objetivos</a:t>
            </a:r>
          </a:p>
          <a:p>
            <a:pPr marL="285750" indent="-285750">
              <a:buSzPct val="100000"/>
              <a:buChar char="❑"/>
            </a:pPr>
            <a:r>
              <a:t>Funcionalidades</a:t>
            </a:r>
          </a:p>
          <a:p>
            <a:pPr marL="285750" indent="-285750">
              <a:buSzPct val="100000"/>
              <a:buChar char="❑"/>
              <a:defRPr b="1"/>
            </a:pPr>
            <a:r>
              <a:t>Demostración</a:t>
            </a:r>
          </a:p>
          <a:p>
            <a:pPr marL="285750" indent="-285750">
              <a:buSzPct val="100000"/>
              <a:buChar char="❑"/>
            </a:pPr>
            <a:r>
              <a:t>Aspectos</a:t>
            </a:r>
          </a:p>
          <a:p>
            <a:pPr marL="285750" indent="-285750">
              <a:buSzPct val="100000"/>
              <a:buChar char="❑"/>
            </a:pPr>
            <a:r>
              <a:t>Conclusiones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0F8D5E1-01A6-48D4-BC54-8A6E037EC8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/>
          <a:p>
            <a:pPr defTabSz="886968">
              <a:defRPr sz="3783" spc="97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Demostración</a:t>
            </a:r>
            <a:r>
              <a:rPr dirty="0"/>
              <a:t> </a:t>
            </a:r>
            <a:r>
              <a:rPr dirty="0" err="1"/>
              <a:t>funcional</a:t>
            </a:r>
            <a:r>
              <a:rPr dirty="0"/>
              <a:t> del </a:t>
            </a:r>
            <a:r>
              <a:rPr dirty="0" err="1"/>
              <a:t>proyecto</a:t>
            </a:r>
            <a:r>
              <a:rPr dirty="0"/>
              <a:t>.</a:t>
            </a:r>
            <a:br>
              <a:rPr dirty="0"/>
            </a:br>
            <a:endParaRPr dirty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adroTexto 6"/>
          <p:cNvSpPr txBox="1"/>
          <p:nvPr/>
        </p:nvSpPr>
        <p:spPr>
          <a:xfrm>
            <a:off x="135903" y="2413336"/>
            <a:ext cx="2054089" cy="1790066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t>Presentación</a:t>
            </a:r>
          </a:p>
          <a:p>
            <a:pPr marL="285750" indent="-285750">
              <a:buSzPct val="100000"/>
              <a:buChar char="❑"/>
            </a:pPr>
            <a:r>
              <a:t>Objetivos</a:t>
            </a:r>
          </a:p>
          <a:p>
            <a:pPr marL="285750" indent="-285750">
              <a:buSzPct val="100000"/>
              <a:buChar char="❑"/>
            </a:pPr>
            <a:r>
              <a:t>Funcionalidades</a:t>
            </a:r>
          </a:p>
          <a:p>
            <a:pPr marL="285750" indent="-285750">
              <a:buSzPct val="100000"/>
              <a:buChar char="❑"/>
              <a:defRPr b="1"/>
            </a:pPr>
            <a:r>
              <a:t>Demostración</a:t>
            </a:r>
          </a:p>
          <a:p>
            <a:pPr marL="285750" indent="-285750">
              <a:buSzPct val="100000"/>
              <a:buChar char="❑"/>
            </a:pPr>
            <a:r>
              <a:t>Aspectos</a:t>
            </a:r>
          </a:p>
          <a:p>
            <a:pPr marL="285750" indent="-285750">
              <a:buSzPct val="100000"/>
              <a:buChar char="❑"/>
            </a:pPr>
            <a:r>
              <a:t>Conclusiones</a:t>
            </a:r>
          </a:p>
        </p:txBody>
      </p:sp>
      <p:pic>
        <p:nvPicPr>
          <p:cNvPr id="153" name="Marcador de contenido 3" descr="Marcador de contenido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2924" y="539018"/>
            <a:ext cx="8618292" cy="5941477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Título 1"/>
          <p:cNvSpPr txBox="1">
            <a:spLocks noGrp="1"/>
          </p:cNvSpPr>
          <p:nvPr>
            <p:ph type="title"/>
          </p:nvPr>
        </p:nvSpPr>
        <p:spPr>
          <a:xfrm>
            <a:off x="830509" y="913720"/>
            <a:ext cx="9821413" cy="1499617"/>
          </a:xfrm>
          <a:prstGeom prst="rect">
            <a:avLst/>
          </a:prstGeom>
        </p:spPr>
        <p:txBody>
          <a:bodyPr/>
          <a:lstStyle/>
          <a:p>
            <a:pPr>
              <a:defRPr sz="4400">
                <a:latin typeface="Arial"/>
                <a:ea typeface="Arial"/>
                <a:cs typeface="Arial"/>
                <a:sym typeface="Arial"/>
              </a:defRPr>
            </a:pPr>
            <a:r>
              <a:t>Avión</a:t>
            </a:r>
            <a:br/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adroTexto 6"/>
          <p:cNvSpPr txBox="1"/>
          <p:nvPr/>
        </p:nvSpPr>
        <p:spPr>
          <a:xfrm>
            <a:off x="135903" y="2413336"/>
            <a:ext cx="2054089" cy="1790066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t>Presentación</a:t>
            </a:r>
          </a:p>
          <a:p>
            <a:pPr marL="285750" indent="-285750">
              <a:buSzPct val="100000"/>
              <a:buChar char="❑"/>
            </a:pPr>
            <a:r>
              <a:t>Objetivos</a:t>
            </a:r>
          </a:p>
          <a:p>
            <a:pPr marL="285750" indent="-285750">
              <a:buSzPct val="100000"/>
              <a:buChar char="❑"/>
            </a:pPr>
            <a:r>
              <a:t>Funcionalidades</a:t>
            </a:r>
          </a:p>
          <a:p>
            <a:pPr marL="285750" indent="-285750">
              <a:buSzPct val="100000"/>
              <a:buChar char="❑"/>
              <a:defRPr b="1"/>
            </a:pPr>
            <a:r>
              <a:t>Demostración</a:t>
            </a:r>
          </a:p>
          <a:p>
            <a:pPr marL="285750" indent="-285750">
              <a:buSzPct val="100000"/>
              <a:buChar char="❑"/>
            </a:pPr>
            <a:r>
              <a:t>Aspectos</a:t>
            </a:r>
          </a:p>
          <a:p>
            <a:pPr marL="285750" indent="-285750">
              <a:buSzPct val="100000"/>
              <a:buChar char="❑"/>
            </a:pPr>
            <a:r>
              <a:t>Conclusiones</a:t>
            </a:r>
          </a:p>
        </p:txBody>
      </p:sp>
      <p:pic>
        <p:nvPicPr>
          <p:cNvPr id="157" name="Marcador de contenido 5" descr="Marcador de contenido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13899" y="145492"/>
            <a:ext cx="8417624" cy="37716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Marcador de contenido 3" descr="Marcador de contenido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93160" y="4146879"/>
            <a:ext cx="7038363" cy="19955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adroTexto 6"/>
          <p:cNvSpPr txBox="1"/>
          <p:nvPr/>
        </p:nvSpPr>
        <p:spPr>
          <a:xfrm>
            <a:off x="135903" y="2413336"/>
            <a:ext cx="2054089" cy="1790066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t>Presentación</a:t>
            </a:r>
          </a:p>
          <a:p>
            <a:pPr marL="285750" indent="-285750">
              <a:buSzPct val="100000"/>
              <a:buChar char="❑"/>
            </a:pPr>
            <a:r>
              <a:t>Objetivos</a:t>
            </a:r>
          </a:p>
          <a:p>
            <a:pPr marL="285750" indent="-285750">
              <a:buSzPct val="100000"/>
              <a:buChar char="❑"/>
            </a:pPr>
            <a:r>
              <a:t>Funcionalidades</a:t>
            </a:r>
          </a:p>
          <a:p>
            <a:pPr marL="285750" indent="-285750">
              <a:buSzPct val="100000"/>
              <a:buChar char="❑"/>
              <a:defRPr b="1"/>
            </a:pPr>
            <a:r>
              <a:t>Demostración</a:t>
            </a:r>
          </a:p>
          <a:p>
            <a:pPr marL="285750" indent="-285750">
              <a:buSzPct val="100000"/>
              <a:buChar char="❑"/>
            </a:pPr>
            <a:r>
              <a:t>Aspectos</a:t>
            </a:r>
          </a:p>
          <a:p>
            <a:pPr marL="285750" indent="-285750">
              <a:buSzPct val="100000"/>
              <a:buChar char="❑"/>
            </a:pPr>
            <a:r>
              <a:t>Conclusiones</a:t>
            </a:r>
          </a:p>
        </p:txBody>
      </p:sp>
      <p:pic>
        <p:nvPicPr>
          <p:cNvPr id="161" name="Marcador de contenido 3" descr="Marcador de contenido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1326" y="687198"/>
            <a:ext cx="8694561" cy="51683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ítulo 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/>
          <a:p>
            <a:r>
              <a:t>Índice</a:t>
            </a:r>
          </a:p>
        </p:txBody>
      </p:sp>
      <p:sp>
        <p:nvSpPr>
          <p:cNvPr id="108" name="Marcador de contenido 2"/>
          <p:cNvSpPr txBox="1">
            <a:spLocks noGrp="1"/>
          </p:cNvSpPr>
          <p:nvPr>
            <p:ph type="body" idx="1"/>
          </p:nvPr>
        </p:nvSpPr>
        <p:spPr>
          <a:xfrm>
            <a:off x="1024127" y="2285999"/>
            <a:ext cx="9720073" cy="4023361"/>
          </a:xfrm>
          <a:prstGeom prst="rect">
            <a:avLst/>
          </a:prstGeom>
        </p:spPr>
        <p:txBody>
          <a:bodyPr/>
          <a:lstStyle/>
          <a:p>
            <a:pPr marL="457200" indent="-457200">
              <a:buFontTx/>
              <a:buAutoNum type="arabicPeriod"/>
            </a:pPr>
            <a:r>
              <a:t>Presentación del proyecto y de los miembros. </a:t>
            </a:r>
          </a:p>
          <a:p>
            <a:pPr marL="457200" indent="-457200">
              <a:buFontTx/>
              <a:buAutoNum type="arabicPeriod"/>
            </a:pPr>
            <a:r>
              <a:t>Objetivo del proyecto.</a:t>
            </a:r>
          </a:p>
          <a:p>
            <a:pPr marL="457200" indent="-457200">
              <a:buFontTx/>
              <a:buAutoNum type="arabicPeriod"/>
            </a:pPr>
            <a:r>
              <a:t>Funcionalidades que se van a presentar.</a:t>
            </a:r>
          </a:p>
          <a:p>
            <a:pPr marL="457200" indent="-457200">
              <a:buFontTx/>
              <a:buAutoNum type="arabicPeriod"/>
            </a:pPr>
            <a:r>
              <a:t>Demostración funcional del proyecto.</a:t>
            </a:r>
          </a:p>
          <a:p>
            <a:pPr marL="457200" indent="-457200">
              <a:buFontTx/>
              <a:buAutoNum type="arabicPeriod"/>
            </a:pPr>
            <a:r>
              <a:t>Aspectos a resaltar.</a:t>
            </a:r>
          </a:p>
          <a:p>
            <a:pPr marL="457200" indent="-457200">
              <a:buFontTx/>
              <a:buAutoNum type="arabicPeriod"/>
            </a:pPr>
            <a:r>
              <a:t>Conclusiones.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adroTexto 6"/>
          <p:cNvSpPr txBox="1"/>
          <p:nvPr/>
        </p:nvSpPr>
        <p:spPr>
          <a:xfrm>
            <a:off x="135903" y="2413336"/>
            <a:ext cx="2054089" cy="1790066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t>Presentación</a:t>
            </a:r>
          </a:p>
          <a:p>
            <a:pPr marL="285750" indent="-285750">
              <a:buSzPct val="100000"/>
              <a:buChar char="❑"/>
            </a:pPr>
            <a:r>
              <a:t>Objetivos</a:t>
            </a:r>
          </a:p>
          <a:p>
            <a:pPr marL="285750" indent="-285750">
              <a:buSzPct val="100000"/>
              <a:buChar char="❑"/>
            </a:pPr>
            <a:r>
              <a:t>Funcionalidades</a:t>
            </a:r>
          </a:p>
          <a:p>
            <a:pPr marL="285750" indent="-285750">
              <a:buSzPct val="100000"/>
              <a:buChar char="❑"/>
              <a:defRPr b="1"/>
            </a:pPr>
            <a:r>
              <a:t>Demostración</a:t>
            </a:r>
          </a:p>
          <a:p>
            <a:pPr marL="285750" indent="-285750">
              <a:buSzPct val="100000"/>
              <a:buChar char="❑"/>
            </a:pPr>
            <a:r>
              <a:t>Aspectos</a:t>
            </a:r>
          </a:p>
          <a:p>
            <a:pPr marL="285750" indent="-285750">
              <a:buSzPct val="100000"/>
              <a:buChar char="❑"/>
            </a:pPr>
            <a:r>
              <a:t>Conclusiones</a:t>
            </a:r>
          </a:p>
        </p:txBody>
      </p:sp>
      <p:pic>
        <p:nvPicPr>
          <p:cNvPr id="164" name="Marcador de contenido 5" descr="Marcador de contenido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92103" y="536704"/>
            <a:ext cx="7444748" cy="38717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Marcador de contenido 3" descr="Marcador de contenido 3"/>
          <p:cNvPicPr>
            <a:picLocks noChangeAspect="1"/>
          </p:cNvPicPr>
          <p:nvPr/>
        </p:nvPicPr>
        <p:blipFill>
          <a:blip r:embed="rId3">
            <a:extLst/>
          </a:blip>
          <a:srcRect b="54917"/>
          <a:stretch>
            <a:fillRect/>
          </a:stretch>
        </p:blipFill>
        <p:spPr>
          <a:xfrm>
            <a:off x="3768978" y="4661506"/>
            <a:ext cx="6290998" cy="13629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adroTexto 6"/>
          <p:cNvSpPr txBox="1"/>
          <p:nvPr/>
        </p:nvSpPr>
        <p:spPr>
          <a:xfrm>
            <a:off x="135903" y="2413336"/>
            <a:ext cx="2054089" cy="1790066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t>Presentación</a:t>
            </a:r>
          </a:p>
          <a:p>
            <a:pPr marL="285750" indent="-285750">
              <a:buSzPct val="100000"/>
              <a:buChar char="❑"/>
            </a:pPr>
            <a:r>
              <a:t>Objetivos</a:t>
            </a:r>
          </a:p>
          <a:p>
            <a:pPr marL="285750" indent="-285750">
              <a:buSzPct val="100000"/>
              <a:buChar char="❑"/>
            </a:pPr>
            <a:r>
              <a:t>Funcionalidades</a:t>
            </a:r>
          </a:p>
          <a:p>
            <a:pPr marL="285750" indent="-285750">
              <a:buSzPct val="100000"/>
              <a:buChar char="❑"/>
              <a:defRPr b="1"/>
            </a:pPr>
            <a:r>
              <a:t>Demostración</a:t>
            </a:r>
          </a:p>
          <a:p>
            <a:pPr marL="285750" indent="-285750">
              <a:buSzPct val="100000"/>
              <a:buChar char="❑"/>
            </a:pPr>
            <a:r>
              <a:t>Aspectos</a:t>
            </a:r>
          </a:p>
          <a:p>
            <a:pPr marL="285750" indent="-285750">
              <a:buSzPct val="100000"/>
              <a:buChar char="❑"/>
            </a:pPr>
            <a:r>
              <a:t>Conclusiones</a:t>
            </a:r>
          </a:p>
        </p:txBody>
      </p:sp>
      <p:pic>
        <p:nvPicPr>
          <p:cNvPr id="168" name="Marcador de contenido 8" descr="Marcador de contenido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13038" y="-19965"/>
            <a:ext cx="7779848" cy="44646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Marcador de contenido 7" descr="Marcador de contenido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48311" y="3655438"/>
            <a:ext cx="6843690" cy="32025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CKET"/>
          <p:cNvSpPr txBox="1">
            <a:spLocks noGrp="1"/>
          </p:cNvSpPr>
          <p:nvPr>
            <p:ph type="title"/>
          </p:nvPr>
        </p:nvSpPr>
        <p:spPr>
          <a:xfrm>
            <a:off x="1024127" y="533715"/>
            <a:ext cx="9720073" cy="1499617"/>
          </a:xfrm>
          <a:prstGeom prst="rect">
            <a:avLst/>
          </a:prstGeom>
        </p:spPr>
        <p:txBody>
          <a:bodyPr/>
          <a:lstStyle>
            <a:lvl1pPr>
              <a:defRPr sz="4400" spc="112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TICKET</a:t>
            </a:r>
          </a:p>
        </p:txBody>
      </p:sp>
      <p:sp>
        <p:nvSpPr>
          <p:cNvPr id="172" name="CuadroTexto 5"/>
          <p:cNvSpPr txBox="1"/>
          <p:nvPr/>
        </p:nvSpPr>
        <p:spPr>
          <a:xfrm>
            <a:off x="135903" y="2413336"/>
            <a:ext cx="2054089" cy="1790066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t>Presentación</a:t>
            </a:r>
          </a:p>
          <a:p>
            <a:pPr marL="285750" indent="-285750">
              <a:buSzPct val="100000"/>
              <a:buChar char="❑"/>
            </a:pPr>
            <a:r>
              <a:t>Objetivos</a:t>
            </a:r>
          </a:p>
          <a:p>
            <a:pPr marL="285750" indent="-285750">
              <a:buSzPct val="100000"/>
              <a:buChar char="❑"/>
            </a:pPr>
            <a:r>
              <a:t>Funcionalidades</a:t>
            </a:r>
          </a:p>
          <a:p>
            <a:pPr marL="285750" indent="-285750">
              <a:buSzPct val="100000"/>
              <a:buChar char="❑"/>
              <a:defRPr b="1"/>
            </a:pPr>
            <a:r>
              <a:t>Demostración</a:t>
            </a:r>
          </a:p>
          <a:p>
            <a:pPr marL="285750" indent="-285750">
              <a:buSzPct val="100000"/>
              <a:buChar char="❑"/>
            </a:pPr>
            <a:r>
              <a:t>Aspectos</a:t>
            </a:r>
          </a:p>
          <a:p>
            <a:pPr marL="285750" indent="-285750">
              <a:buSzPct val="100000"/>
              <a:buChar char="❑"/>
            </a:pPr>
            <a:r>
              <a:t>Conclusiones</a:t>
            </a:r>
          </a:p>
        </p:txBody>
      </p:sp>
      <p:sp>
        <p:nvSpPr>
          <p:cNvPr id="173" name="Rectángulo 4"/>
          <p:cNvSpPr txBox="1"/>
          <p:nvPr/>
        </p:nvSpPr>
        <p:spPr>
          <a:xfrm>
            <a:off x="5376993" y="1903016"/>
            <a:ext cx="1438014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Listar Tickets</a:t>
            </a:r>
          </a:p>
        </p:txBody>
      </p:sp>
      <p:pic>
        <p:nvPicPr>
          <p:cNvPr id="174" name="Captura de pantalla 2019-04-08 a las 10.07.46.png" descr="Captura de pantalla 2019-04-08 a las 10.07.46.png"/>
          <p:cNvPicPr>
            <a:picLocks noChangeAspect="1"/>
          </p:cNvPicPr>
          <p:nvPr/>
        </p:nvPicPr>
        <p:blipFill>
          <a:blip r:embed="rId2">
            <a:extLst/>
          </a:blip>
          <a:srcRect l="1346" t="2690" r="8997" b="2690"/>
          <a:stretch>
            <a:fillRect/>
          </a:stretch>
        </p:blipFill>
        <p:spPr>
          <a:xfrm>
            <a:off x="2280443" y="2323870"/>
            <a:ext cx="7630920" cy="35504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Equipajes"/>
          <p:cNvSpPr txBox="1">
            <a:spLocks noGrp="1"/>
          </p:cNvSpPr>
          <p:nvPr>
            <p:ph type="title"/>
          </p:nvPr>
        </p:nvSpPr>
        <p:spPr>
          <a:xfrm>
            <a:off x="1024127" y="533715"/>
            <a:ext cx="9720073" cy="1499617"/>
          </a:xfrm>
          <a:prstGeom prst="rect">
            <a:avLst/>
          </a:prstGeom>
        </p:spPr>
        <p:txBody>
          <a:bodyPr/>
          <a:lstStyle>
            <a:lvl1pPr>
              <a:defRPr sz="4400" spc="112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Equipajes</a:t>
            </a:r>
          </a:p>
        </p:txBody>
      </p:sp>
      <p:sp>
        <p:nvSpPr>
          <p:cNvPr id="177" name="CuadroTexto 5"/>
          <p:cNvSpPr txBox="1"/>
          <p:nvPr/>
        </p:nvSpPr>
        <p:spPr>
          <a:xfrm>
            <a:off x="135903" y="2413336"/>
            <a:ext cx="2054089" cy="1790066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t>Presentación</a:t>
            </a:r>
          </a:p>
          <a:p>
            <a:pPr marL="285750" indent="-285750">
              <a:buSzPct val="100000"/>
              <a:buChar char="❑"/>
            </a:pPr>
            <a:r>
              <a:t>Objetivos</a:t>
            </a:r>
          </a:p>
          <a:p>
            <a:pPr marL="285750" indent="-285750">
              <a:buSzPct val="100000"/>
              <a:buChar char="❑"/>
            </a:pPr>
            <a:r>
              <a:t>Funcionalidades</a:t>
            </a:r>
          </a:p>
          <a:p>
            <a:pPr marL="285750" indent="-285750">
              <a:buSzPct val="100000"/>
              <a:buChar char="❑"/>
              <a:defRPr b="1"/>
            </a:pPr>
            <a:r>
              <a:t>Demostración</a:t>
            </a:r>
          </a:p>
          <a:p>
            <a:pPr marL="285750" indent="-285750">
              <a:buSzPct val="100000"/>
              <a:buChar char="❑"/>
            </a:pPr>
            <a:r>
              <a:t>Aspectos</a:t>
            </a:r>
          </a:p>
          <a:p>
            <a:pPr marL="285750" indent="-285750">
              <a:buSzPct val="100000"/>
              <a:buChar char="❑"/>
            </a:pPr>
            <a:r>
              <a:t>Conclusiones</a:t>
            </a:r>
          </a:p>
        </p:txBody>
      </p:sp>
      <p:sp>
        <p:nvSpPr>
          <p:cNvPr id="178" name="Rectángulo 4"/>
          <p:cNvSpPr txBox="1"/>
          <p:nvPr/>
        </p:nvSpPr>
        <p:spPr>
          <a:xfrm>
            <a:off x="5376993" y="1903016"/>
            <a:ext cx="1730684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Listar Equipajes</a:t>
            </a:r>
          </a:p>
        </p:txBody>
      </p:sp>
      <p:pic>
        <p:nvPicPr>
          <p:cNvPr id="179" name="Captura de pantalla 2019-04-08 a las 10.08.39.png" descr="Captura de pantalla 2019-04-08 a las 10.08.39.png"/>
          <p:cNvPicPr>
            <a:picLocks noChangeAspect="1"/>
          </p:cNvPicPr>
          <p:nvPr/>
        </p:nvPicPr>
        <p:blipFill>
          <a:blip r:embed="rId2">
            <a:extLst/>
          </a:blip>
          <a:srcRect l="1187" r="14744"/>
          <a:stretch>
            <a:fillRect/>
          </a:stretch>
        </p:blipFill>
        <p:spPr>
          <a:xfrm>
            <a:off x="2279642" y="2227335"/>
            <a:ext cx="8171466" cy="2629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Captura de pantalla 2019-04-08 a las 10.08.05.png" descr="Captura de pantalla 2019-04-08 a las 10.08.05.png"/>
          <p:cNvPicPr>
            <a:picLocks noChangeAspect="1"/>
          </p:cNvPicPr>
          <p:nvPr/>
        </p:nvPicPr>
        <p:blipFill>
          <a:blip r:embed="rId3">
            <a:extLst/>
          </a:blip>
          <a:srcRect l="14561" t="20532" r="14561"/>
          <a:stretch>
            <a:fillRect/>
          </a:stretch>
        </p:blipFill>
        <p:spPr>
          <a:xfrm>
            <a:off x="5638174" y="4606011"/>
            <a:ext cx="6245703" cy="1915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adroTexto 6"/>
          <p:cNvSpPr txBox="1"/>
          <p:nvPr/>
        </p:nvSpPr>
        <p:spPr>
          <a:xfrm>
            <a:off x="135903" y="2413336"/>
            <a:ext cx="2054089" cy="1790066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t>Presentación</a:t>
            </a:r>
          </a:p>
          <a:p>
            <a:pPr marL="285750" indent="-285750">
              <a:buSzPct val="100000"/>
              <a:buChar char="❑"/>
            </a:pPr>
            <a:r>
              <a:t>Objetivos</a:t>
            </a:r>
          </a:p>
          <a:p>
            <a:pPr marL="285750" indent="-285750">
              <a:buSzPct val="100000"/>
              <a:buChar char="❑"/>
            </a:pPr>
            <a:r>
              <a:t>Funcionalidades</a:t>
            </a:r>
          </a:p>
          <a:p>
            <a:pPr marL="285750" indent="-285750">
              <a:buSzPct val="100000"/>
              <a:buChar char="❑"/>
              <a:defRPr b="1"/>
            </a:pPr>
            <a:r>
              <a:t>Demostración</a:t>
            </a:r>
          </a:p>
          <a:p>
            <a:pPr marL="285750" indent="-285750">
              <a:buSzPct val="100000"/>
              <a:buChar char="❑"/>
            </a:pPr>
            <a:r>
              <a:t>Aspectos</a:t>
            </a:r>
          </a:p>
          <a:p>
            <a:pPr marL="285750" indent="-285750">
              <a:buSzPct val="100000"/>
              <a:buChar char="❑"/>
            </a:pPr>
            <a:r>
              <a:t>Conclusiones</a:t>
            </a:r>
          </a:p>
        </p:txBody>
      </p:sp>
      <p:pic>
        <p:nvPicPr>
          <p:cNvPr id="183" name="Marcador de contenido 3" descr="Marcador de contenido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57686" y="1900490"/>
            <a:ext cx="9698410" cy="3874667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Título 1"/>
          <p:cNvSpPr txBox="1">
            <a:spLocks noGrp="1"/>
          </p:cNvSpPr>
          <p:nvPr>
            <p:ph type="title"/>
          </p:nvPr>
        </p:nvSpPr>
        <p:spPr>
          <a:xfrm>
            <a:off x="746619" y="913720"/>
            <a:ext cx="9821413" cy="1499617"/>
          </a:xfrm>
          <a:prstGeom prst="rect">
            <a:avLst/>
          </a:prstGeom>
        </p:spPr>
        <p:txBody>
          <a:bodyPr/>
          <a:lstStyle/>
          <a:p>
            <a:pPr>
              <a:defRPr sz="4400">
                <a:latin typeface="Arial"/>
                <a:ea typeface="Arial"/>
                <a:cs typeface="Arial"/>
                <a:sym typeface="Arial"/>
              </a:defRPr>
            </a:pPr>
            <a:r>
              <a:t>Tarjetas de embarque</a:t>
            </a:r>
            <a:br/>
            <a:endParaRPr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7DBC01-8ECE-41C5-8E3F-384133D4D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Aspectos a resaltar: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85F995-2760-4091-A3CB-24ACD965B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9991" y="1853248"/>
            <a:ext cx="8946541" cy="4195481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Uso de </a:t>
            </a:r>
            <a:r>
              <a:rPr lang="es-ES" dirty="0" err="1"/>
              <a:t>session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Uso de </a:t>
            </a:r>
            <a:r>
              <a:rPr lang="es-ES" dirty="0" err="1"/>
              <a:t>ninjamock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Metodologías de organización:</a:t>
            </a:r>
          </a:p>
          <a:p>
            <a:pPr lvl="1"/>
            <a:r>
              <a:rPr lang="es-ES" dirty="0"/>
              <a:t>Uso de </a:t>
            </a:r>
            <a:r>
              <a:rPr lang="es-ES" dirty="0" err="1"/>
              <a:t>trello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Control de versiones:</a:t>
            </a:r>
          </a:p>
          <a:p>
            <a:pPr lvl="1"/>
            <a:r>
              <a:rPr lang="es-ES" dirty="0"/>
              <a:t>La tradicional: por comandos.</a:t>
            </a:r>
          </a:p>
          <a:p>
            <a:pPr lvl="1"/>
            <a:r>
              <a:rPr lang="es-ES" dirty="0"/>
              <a:t>La que nos ofrece VSC(Visual Studio </a:t>
            </a:r>
            <a:r>
              <a:rPr lang="es-ES" dirty="0" err="1"/>
              <a:t>Code</a:t>
            </a:r>
            <a:r>
              <a:rPr lang="es-ES" dirty="0"/>
              <a:t>).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68EC0AD-0AEE-4F4E-AEE1-28A128CF2A1A}"/>
              </a:ext>
            </a:extLst>
          </p:cNvPr>
          <p:cNvSpPr txBox="1"/>
          <p:nvPr/>
        </p:nvSpPr>
        <p:spPr>
          <a:xfrm>
            <a:off x="135904" y="2413337"/>
            <a:ext cx="205408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Presentación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Objetivos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Funcionalidades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Demostración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b="1" dirty="0"/>
              <a:t>Aspectos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Conclusiones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1277353-BE1E-4E91-BB9B-360EBA303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8221" y="2577201"/>
            <a:ext cx="3907875" cy="402370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B559CD6-9550-471A-ACF9-B0ADCDDC1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75" y="2587752"/>
            <a:ext cx="16192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34451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ítulo 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>
            <a:lvl1pPr>
              <a:defRPr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Conclusiones.</a:t>
            </a:r>
          </a:p>
        </p:txBody>
      </p:sp>
      <p:sp>
        <p:nvSpPr>
          <p:cNvPr id="191" name="CuadroTexto 4"/>
          <p:cNvSpPr txBox="1"/>
          <p:nvPr/>
        </p:nvSpPr>
        <p:spPr>
          <a:xfrm>
            <a:off x="135903" y="2413336"/>
            <a:ext cx="2054089" cy="1790066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t>Presentación</a:t>
            </a:r>
          </a:p>
          <a:p>
            <a:pPr marL="285750" indent="-285750">
              <a:buSzPct val="100000"/>
              <a:buChar char="❑"/>
            </a:pPr>
            <a:r>
              <a:t>Objetivos</a:t>
            </a:r>
          </a:p>
          <a:p>
            <a:pPr marL="285750" indent="-285750">
              <a:buSzPct val="100000"/>
              <a:buChar char="❑"/>
            </a:pPr>
            <a:r>
              <a:t>Funcionalidades</a:t>
            </a:r>
          </a:p>
          <a:p>
            <a:pPr marL="285750" indent="-285750">
              <a:buSzPct val="100000"/>
              <a:buChar char="❑"/>
            </a:pPr>
            <a:r>
              <a:t>Demostración</a:t>
            </a:r>
          </a:p>
          <a:p>
            <a:pPr marL="285750" indent="-285750">
              <a:buSzPct val="100000"/>
              <a:buChar char="❑"/>
            </a:pPr>
            <a:r>
              <a:t>Aspectos</a:t>
            </a:r>
          </a:p>
          <a:p>
            <a:pPr marL="285750" indent="-285750">
              <a:buSzPct val="100000"/>
              <a:buChar char="❑"/>
              <a:defRPr b="1"/>
            </a:pPr>
            <a:r>
              <a:t>Conclusiones</a:t>
            </a:r>
          </a:p>
        </p:txBody>
      </p:sp>
      <p:sp>
        <p:nvSpPr>
          <p:cNvPr id="192" name="Marcador de contenido 2"/>
          <p:cNvSpPr txBox="1">
            <a:spLocks noGrp="1"/>
          </p:cNvSpPr>
          <p:nvPr>
            <p:ph type="body" idx="1"/>
          </p:nvPr>
        </p:nvSpPr>
        <p:spPr>
          <a:xfrm>
            <a:off x="2190749" y="1852613"/>
            <a:ext cx="8945565" cy="419576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t> Fácil manejo de la plataforma escogida (Laravel).</a:t>
            </a:r>
          </a:p>
          <a:p>
            <a:pPr>
              <a:buFont typeface="Arial"/>
              <a:buChar char="•"/>
            </a:pPr>
            <a:r>
              <a:t> Integración entre Laravel, Visual Code y Github.</a:t>
            </a:r>
          </a:p>
          <a:p>
            <a:pPr>
              <a:buFont typeface="Arial"/>
              <a:buChar char="•"/>
            </a:pPr>
            <a:r>
              <a:t> Buena organización de equipo.</a:t>
            </a:r>
          </a:p>
          <a:p>
            <a:pPr>
              <a:buFont typeface="Arial"/>
              <a:buChar char="•"/>
            </a:pPr>
            <a:endParaRPr/>
          </a:p>
          <a:p>
            <a:pPr>
              <a:buFont typeface="Arial"/>
              <a:buChar char="•"/>
            </a:pPr>
            <a:r>
              <a:t> </a:t>
            </a:r>
            <a:r>
              <a:rPr b="1"/>
              <a:t>Problemas</a:t>
            </a:r>
            <a:r>
              <a:t>:</a:t>
            </a:r>
          </a:p>
          <a:p>
            <a:pPr marL="219455" lvl="1" indent="-91439">
              <a:buFont typeface="Arial"/>
              <a:buChar char="•"/>
            </a:pPr>
            <a:r>
              <a:t> Implementación migraciones de relaciones en la base de datos (Solucionado).</a:t>
            </a:r>
          </a:p>
          <a:p>
            <a:pPr marL="219455" lvl="1" indent="-91439">
              <a:buFont typeface="Arial"/>
              <a:buChar char="•"/>
            </a:pPr>
            <a:endParaRPr/>
          </a:p>
          <a:p>
            <a:pPr>
              <a:buFont typeface="Arial"/>
              <a:buChar char="•"/>
              <a:defRPr b="1"/>
            </a:pPr>
            <a:r>
              <a:t> Posibles mejoras :</a:t>
            </a:r>
          </a:p>
          <a:p>
            <a:pPr marL="219455" lvl="1" indent="-91439">
              <a:buFont typeface="Arial"/>
              <a:buChar char="•"/>
            </a:pPr>
            <a:r>
              <a:t> Mejorar estilo de la interfaz.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ítulo 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/>
          <a:p>
            <a:pPr defTabSz="886968">
              <a:defRPr sz="3783" spc="97">
                <a:solidFill>
                  <a:srgbClr val="2E2B2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Presentación del proyecto y de los miembros. </a:t>
            </a:r>
            <a:br/>
            <a:endParaRPr/>
          </a:p>
        </p:txBody>
      </p:sp>
      <p:sp>
        <p:nvSpPr>
          <p:cNvPr id="111" name="Marcador de contenido 2"/>
          <p:cNvSpPr txBox="1">
            <a:spLocks noGrp="1"/>
          </p:cNvSpPr>
          <p:nvPr>
            <p:ph type="body" idx="1"/>
          </p:nvPr>
        </p:nvSpPr>
        <p:spPr>
          <a:xfrm>
            <a:off x="2844331" y="2077302"/>
            <a:ext cx="8946543" cy="4195483"/>
          </a:xfrm>
          <a:prstGeom prst="rect">
            <a:avLst/>
          </a:prstGeom>
        </p:spPr>
        <p:txBody>
          <a:bodyPr/>
          <a:lstStyle/>
          <a:p>
            <a:pPr>
              <a:buFontTx/>
              <a:buChar char="▪"/>
            </a:pPr>
            <a:r>
              <a:t>Abraham Jezael Pérez Ramos</a:t>
            </a:r>
          </a:p>
          <a:p>
            <a:pPr>
              <a:buFontTx/>
              <a:buChar char="▪"/>
            </a:pPr>
            <a:endParaRPr/>
          </a:p>
          <a:p>
            <a:pPr>
              <a:buFontTx/>
              <a:buChar char="▪"/>
            </a:pPr>
            <a:r>
              <a:t>Alejandro Panagiotidis Arrizabalaga</a:t>
            </a:r>
          </a:p>
          <a:p>
            <a:pPr>
              <a:buFontTx/>
              <a:buChar char="▪"/>
            </a:pPr>
            <a:endParaRPr/>
          </a:p>
          <a:p>
            <a:pPr>
              <a:buFontTx/>
              <a:buChar char="▪"/>
            </a:pPr>
            <a:r>
              <a:t>Berta Murcia Morales</a:t>
            </a:r>
          </a:p>
          <a:p>
            <a:pPr>
              <a:buFontTx/>
              <a:buChar char="▪"/>
            </a:pPr>
            <a:endParaRPr/>
          </a:p>
          <a:p>
            <a:pPr>
              <a:buFontTx/>
              <a:buChar char="▪"/>
            </a:pPr>
            <a:r>
              <a:t>Daniel Allhoff Finn</a:t>
            </a:r>
          </a:p>
        </p:txBody>
      </p:sp>
      <p:sp>
        <p:nvSpPr>
          <p:cNvPr id="112" name="CuadroTexto 5"/>
          <p:cNvSpPr txBox="1"/>
          <p:nvPr/>
        </p:nvSpPr>
        <p:spPr>
          <a:xfrm>
            <a:off x="135903" y="2413336"/>
            <a:ext cx="2054089" cy="1790066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  <a:defRPr b="1"/>
            </a:pPr>
            <a:r>
              <a:t>Presentación</a:t>
            </a:r>
          </a:p>
          <a:p>
            <a:pPr marL="285750" indent="-285750">
              <a:buSzPct val="100000"/>
              <a:buChar char="❑"/>
            </a:pPr>
            <a:r>
              <a:t>Objetivos</a:t>
            </a:r>
          </a:p>
          <a:p>
            <a:pPr marL="285750" indent="-285750">
              <a:buSzPct val="100000"/>
              <a:buChar char="❑"/>
            </a:pPr>
            <a:r>
              <a:t>Funcionalidades</a:t>
            </a:r>
          </a:p>
          <a:p>
            <a:pPr marL="285750" indent="-285750">
              <a:buSzPct val="100000"/>
              <a:buChar char="❑"/>
            </a:pPr>
            <a:r>
              <a:t>Demostración</a:t>
            </a:r>
          </a:p>
          <a:p>
            <a:pPr marL="285750" indent="-285750">
              <a:buSzPct val="100000"/>
              <a:buChar char="❑"/>
            </a:pPr>
            <a:r>
              <a:t>Aspectos</a:t>
            </a:r>
          </a:p>
          <a:p>
            <a:pPr marL="285750" indent="-285750">
              <a:buSzPct val="100000"/>
              <a:buChar char="❑"/>
            </a:pPr>
            <a:r>
              <a:t>Conclusiones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ítulo 1"/>
          <p:cNvSpPr txBox="1">
            <a:spLocks noGrp="1"/>
          </p:cNvSpPr>
          <p:nvPr>
            <p:ph type="title"/>
          </p:nvPr>
        </p:nvSpPr>
        <p:spPr>
          <a:xfrm>
            <a:off x="973328" y="678203"/>
            <a:ext cx="9720072" cy="1210642"/>
          </a:xfrm>
          <a:prstGeom prst="rect">
            <a:avLst/>
          </a:prstGeom>
        </p:spPr>
        <p:txBody>
          <a:bodyPr/>
          <a:lstStyle/>
          <a:p>
            <a:pPr defTabSz="905255">
              <a:defRPr sz="4356" spc="99">
                <a:latin typeface="Arial"/>
                <a:ea typeface="Arial"/>
                <a:cs typeface="Arial"/>
                <a:sym typeface="Arial"/>
              </a:defRPr>
            </a:pPr>
            <a:r>
              <a:t>Objetivo del proyecto.</a:t>
            </a:r>
            <a:br/>
            <a:endParaRPr/>
          </a:p>
        </p:txBody>
      </p:sp>
      <p:sp>
        <p:nvSpPr>
          <p:cNvPr id="115" name="CuadroTexto 5"/>
          <p:cNvSpPr txBox="1"/>
          <p:nvPr/>
        </p:nvSpPr>
        <p:spPr>
          <a:xfrm>
            <a:off x="135903" y="2413336"/>
            <a:ext cx="2054089" cy="1790066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t>Presentación</a:t>
            </a:r>
          </a:p>
          <a:p>
            <a:pPr marL="285750" indent="-285750">
              <a:buSzPct val="100000"/>
              <a:buChar char="❑"/>
              <a:defRPr b="1"/>
            </a:pPr>
            <a:r>
              <a:t>Objetivos</a:t>
            </a:r>
          </a:p>
          <a:p>
            <a:pPr marL="285750" indent="-285750">
              <a:buSzPct val="100000"/>
              <a:buChar char="❑"/>
            </a:pPr>
            <a:r>
              <a:t>Funcionalidades</a:t>
            </a:r>
          </a:p>
          <a:p>
            <a:pPr marL="285750" indent="-285750">
              <a:buSzPct val="100000"/>
              <a:buChar char="❑"/>
            </a:pPr>
            <a:r>
              <a:t>Demostración</a:t>
            </a:r>
          </a:p>
          <a:p>
            <a:pPr marL="285750" indent="-285750">
              <a:buSzPct val="100000"/>
              <a:buChar char="❑"/>
            </a:pPr>
            <a:r>
              <a:t>Aspectos</a:t>
            </a:r>
          </a:p>
          <a:p>
            <a:pPr marL="285750" indent="-285750">
              <a:buSzPct val="100000"/>
              <a:buChar char="❑"/>
            </a:pPr>
            <a:r>
              <a:t>Conclusiones</a:t>
            </a:r>
          </a:p>
        </p:txBody>
      </p:sp>
      <p:sp>
        <p:nvSpPr>
          <p:cNvPr id="116" name="Marcador de contenido 2"/>
          <p:cNvSpPr txBox="1">
            <a:spLocks noGrp="1"/>
          </p:cNvSpPr>
          <p:nvPr>
            <p:ph type="body" idx="1"/>
          </p:nvPr>
        </p:nvSpPr>
        <p:spPr>
          <a:xfrm>
            <a:off x="2381249" y="1852613"/>
            <a:ext cx="8945565" cy="4195763"/>
          </a:xfrm>
          <a:prstGeom prst="rect">
            <a:avLst/>
          </a:prstGeom>
        </p:spPr>
        <p:txBody>
          <a:bodyPr/>
          <a:lstStyle/>
          <a:p>
            <a:pPr>
              <a:buFont typeface="Arial"/>
              <a:buChar char="•"/>
            </a:pPr>
            <a:r>
              <a:t> Desarrollo de aplicación/página web sobre una aerolínea.</a:t>
            </a:r>
          </a:p>
          <a:p>
            <a:pPr>
              <a:buFont typeface="Arial"/>
              <a:buChar char="•"/>
            </a:pPr>
            <a:r>
              <a:t> Implementar parte pública y parte privada a la aplicación/página web.</a:t>
            </a:r>
          </a:p>
          <a:p>
            <a:pPr marL="219455" lvl="1" indent="-91439">
              <a:buFont typeface="Arial"/>
              <a:buChar char="•"/>
              <a:defRPr b="1"/>
            </a:pPr>
            <a:r>
              <a:t> Parte pública:</a:t>
            </a:r>
          </a:p>
          <a:p>
            <a:pPr marL="402336" lvl="2" indent="-91440">
              <a:buFont typeface="Arial"/>
              <a:buChar char="•"/>
            </a:pPr>
            <a:r>
              <a:t> Consulta de vuelos disponibles.</a:t>
            </a:r>
          </a:p>
          <a:p>
            <a:pPr marL="219455" lvl="1" indent="-91439">
              <a:buFont typeface="Arial"/>
              <a:buChar char="•"/>
              <a:defRPr b="1"/>
            </a:pPr>
            <a:r>
              <a:t> Parte privada:</a:t>
            </a:r>
          </a:p>
          <a:p>
            <a:pPr marL="402336" lvl="2" indent="-91440">
              <a:buFont typeface="Arial"/>
              <a:buChar char="•"/>
            </a:pPr>
            <a:r>
              <a:t> Consulta de vuelos adquiridos y ademas datos relacionados con la compra.</a:t>
            </a:r>
          </a:p>
          <a:p>
            <a:pPr marL="402336" lvl="2" indent="-91440">
              <a:buFont typeface="Arial"/>
              <a:buChar char="•"/>
            </a:pPr>
            <a:r>
              <a:t> Permitir la gestión de los datos usados por la empresa (Clientes, Aviones, Equipajes, entre otros).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ítulo 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/>
          <a:p>
            <a:pPr defTabSz="886968">
              <a:defRPr sz="3783" spc="97">
                <a:latin typeface="Arial"/>
                <a:ea typeface="Arial"/>
                <a:cs typeface="Arial"/>
                <a:sym typeface="Arial"/>
              </a:defRPr>
            </a:pPr>
            <a:r>
              <a:t>Funcionalidades que se van a presentar.</a:t>
            </a:r>
            <a:br/>
            <a:endParaRPr/>
          </a:p>
        </p:txBody>
      </p:sp>
      <p:sp>
        <p:nvSpPr>
          <p:cNvPr id="119" name="Marcador de contenido 2"/>
          <p:cNvSpPr txBox="1">
            <a:spLocks noGrp="1"/>
          </p:cNvSpPr>
          <p:nvPr>
            <p:ph type="body" idx="1"/>
          </p:nvPr>
        </p:nvSpPr>
        <p:spPr>
          <a:xfrm>
            <a:off x="2495549" y="1932824"/>
            <a:ext cx="8945565" cy="4195763"/>
          </a:xfrm>
          <a:prstGeom prst="rect">
            <a:avLst/>
          </a:prstGeom>
        </p:spPr>
        <p:txBody>
          <a:bodyPr/>
          <a:lstStyle/>
          <a:p>
            <a:pPr>
              <a:buFont typeface="Arial"/>
              <a:buChar char="•"/>
            </a:pPr>
            <a:r>
              <a:rPr dirty="0" err="1"/>
              <a:t>Listados</a:t>
            </a:r>
            <a:r>
              <a:rPr dirty="0"/>
              <a:t> de </a:t>
            </a:r>
            <a:r>
              <a:rPr dirty="0" err="1"/>
              <a:t>todos</a:t>
            </a:r>
            <a:r>
              <a:rPr dirty="0"/>
              <a:t> </a:t>
            </a:r>
            <a:r>
              <a:rPr dirty="0" err="1"/>
              <a:t>objetos</a:t>
            </a:r>
            <a:r>
              <a:rPr dirty="0"/>
              <a:t>: </a:t>
            </a:r>
            <a:r>
              <a:rPr dirty="0" err="1"/>
              <a:t>aviones</a:t>
            </a:r>
            <a:r>
              <a:rPr dirty="0"/>
              <a:t>, </a:t>
            </a:r>
            <a:r>
              <a:rPr dirty="0" err="1"/>
              <a:t>clientes</a:t>
            </a:r>
            <a:r>
              <a:rPr dirty="0"/>
              <a:t>, </a:t>
            </a:r>
            <a:r>
              <a:rPr dirty="0" err="1"/>
              <a:t>vuelos</a:t>
            </a:r>
            <a:r>
              <a:rPr dirty="0"/>
              <a:t>….</a:t>
            </a:r>
            <a:r>
              <a:rPr dirty="0" err="1"/>
              <a:t>etc</a:t>
            </a:r>
            <a:endParaRPr dirty="0"/>
          </a:p>
          <a:p>
            <a:pPr>
              <a:buFont typeface="Arial"/>
              <a:buChar char="•"/>
            </a:pPr>
            <a:r>
              <a:rPr dirty="0" err="1"/>
              <a:t>Borrar</a:t>
            </a:r>
            <a:r>
              <a:rPr dirty="0"/>
              <a:t> </a:t>
            </a:r>
            <a:r>
              <a:rPr dirty="0" err="1"/>
              <a:t>cualquier</a:t>
            </a:r>
            <a:r>
              <a:rPr dirty="0"/>
              <a:t> </a:t>
            </a:r>
            <a:r>
              <a:rPr dirty="0" err="1"/>
              <a:t>objeto</a:t>
            </a:r>
            <a:endParaRPr dirty="0"/>
          </a:p>
          <a:p>
            <a:pPr>
              <a:buFont typeface="Arial"/>
              <a:buChar char="•"/>
            </a:pPr>
            <a:r>
              <a:rPr dirty="0" err="1"/>
              <a:t>Crear</a:t>
            </a:r>
            <a:r>
              <a:rPr dirty="0"/>
              <a:t> y </a:t>
            </a:r>
            <a:r>
              <a:rPr dirty="0" err="1"/>
              <a:t>modificar</a:t>
            </a:r>
            <a:r>
              <a:rPr dirty="0"/>
              <a:t> para 3 </a:t>
            </a:r>
            <a:r>
              <a:rPr dirty="0" err="1"/>
              <a:t>tipos</a:t>
            </a:r>
            <a:r>
              <a:rPr dirty="0"/>
              <a:t> </a:t>
            </a:r>
            <a:r>
              <a:rPr dirty="0" err="1"/>
              <a:t>distintos</a:t>
            </a:r>
            <a:r>
              <a:rPr dirty="0"/>
              <a:t>: ticket, </a:t>
            </a:r>
            <a:r>
              <a:rPr dirty="0" err="1"/>
              <a:t>vuelo</a:t>
            </a:r>
            <a:r>
              <a:rPr dirty="0"/>
              <a:t> y </a:t>
            </a:r>
            <a:r>
              <a:rPr dirty="0" err="1"/>
              <a:t>cliente</a:t>
            </a:r>
            <a:endParaRPr dirty="0"/>
          </a:p>
          <a:p>
            <a:pPr>
              <a:buFont typeface="Arial"/>
              <a:buChar char="•"/>
            </a:pPr>
            <a:r>
              <a:rPr dirty="0" err="1"/>
              <a:t>Paginación</a:t>
            </a:r>
            <a:endParaRPr dirty="0"/>
          </a:p>
          <a:p>
            <a:pPr>
              <a:buFont typeface="Arial"/>
              <a:buChar char="•"/>
            </a:pPr>
            <a:r>
              <a:rPr dirty="0" err="1"/>
              <a:t>Ordenar</a:t>
            </a:r>
            <a:r>
              <a:rPr dirty="0"/>
              <a:t> </a:t>
            </a:r>
            <a:r>
              <a:rPr dirty="0" err="1"/>
              <a:t>listados</a:t>
            </a:r>
            <a:r>
              <a:rPr dirty="0"/>
              <a:t> por </a:t>
            </a:r>
            <a:r>
              <a:rPr dirty="0" err="1"/>
              <a:t>algún</a:t>
            </a:r>
            <a:r>
              <a:rPr dirty="0"/>
              <a:t> campo</a:t>
            </a:r>
          </a:p>
          <a:p>
            <a:pPr>
              <a:buFont typeface="Arial"/>
              <a:buChar char="•"/>
            </a:pPr>
            <a:r>
              <a:rPr dirty="0" err="1"/>
              <a:t>Realizar</a:t>
            </a:r>
            <a:r>
              <a:rPr dirty="0"/>
              <a:t> </a:t>
            </a:r>
            <a:r>
              <a:rPr dirty="0" err="1"/>
              <a:t>búsqueda</a:t>
            </a:r>
            <a:r>
              <a:rPr dirty="0"/>
              <a:t> con 2 </a:t>
            </a:r>
            <a:r>
              <a:rPr dirty="0" err="1"/>
              <a:t>criterios</a:t>
            </a:r>
            <a:r>
              <a:rPr dirty="0"/>
              <a:t> </a:t>
            </a:r>
            <a:r>
              <a:rPr dirty="0" err="1"/>
              <a:t>distintos</a:t>
            </a:r>
            <a:r>
              <a:rPr dirty="0"/>
              <a:t>.</a:t>
            </a:r>
          </a:p>
        </p:txBody>
      </p:sp>
      <p:sp>
        <p:nvSpPr>
          <p:cNvPr id="120" name="CuadroTexto 7"/>
          <p:cNvSpPr txBox="1"/>
          <p:nvPr/>
        </p:nvSpPr>
        <p:spPr>
          <a:xfrm>
            <a:off x="135903" y="2413336"/>
            <a:ext cx="2054089" cy="1790066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t>Presentación</a:t>
            </a:r>
          </a:p>
          <a:p>
            <a:pPr marL="285750" indent="-285750">
              <a:buSzPct val="100000"/>
              <a:buChar char="❑"/>
            </a:pPr>
            <a:r>
              <a:t>Objetivos</a:t>
            </a:r>
          </a:p>
          <a:p>
            <a:pPr marL="285750" indent="-285750">
              <a:buSzPct val="100000"/>
              <a:buChar char="❑"/>
              <a:defRPr b="1"/>
            </a:pPr>
            <a:r>
              <a:t>Funcionalidades</a:t>
            </a:r>
          </a:p>
          <a:p>
            <a:pPr marL="285750" indent="-285750">
              <a:buSzPct val="100000"/>
              <a:buChar char="❑"/>
            </a:pPr>
            <a:r>
              <a:t>Demostración</a:t>
            </a:r>
          </a:p>
          <a:p>
            <a:pPr marL="285750" indent="-285750">
              <a:buSzPct val="100000"/>
              <a:buChar char="❑"/>
            </a:pPr>
            <a:r>
              <a:t>Aspectos</a:t>
            </a:r>
          </a:p>
          <a:p>
            <a:pPr marL="285750" indent="-285750">
              <a:buSzPct val="100000"/>
              <a:buChar char="❑"/>
            </a:pPr>
            <a:r>
              <a:t>Conclusiones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ítulo 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/>
          <a:p>
            <a:pPr defTabSz="886968">
              <a:defRPr sz="3783" spc="97">
                <a:latin typeface="Arial"/>
                <a:ea typeface="Arial"/>
                <a:cs typeface="Arial"/>
                <a:sym typeface="Arial"/>
              </a:defRPr>
            </a:pPr>
            <a:r>
              <a:t>Demostración funcional del proyecto.</a:t>
            </a:r>
            <a:br/>
            <a:endParaRPr/>
          </a:p>
        </p:txBody>
      </p:sp>
      <p:sp>
        <p:nvSpPr>
          <p:cNvPr id="123" name="Rectángulo 4"/>
          <p:cNvSpPr txBox="1"/>
          <p:nvPr/>
        </p:nvSpPr>
        <p:spPr>
          <a:xfrm>
            <a:off x="5564666" y="1483916"/>
            <a:ext cx="1718182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Página de inicio</a:t>
            </a:r>
          </a:p>
        </p:txBody>
      </p:sp>
      <p:sp>
        <p:nvSpPr>
          <p:cNvPr id="124" name="CuadroTexto 5"/>
          <p:cNvSpPr txBox="1"/>
          <p:nvPr/>
        </p:nvSpPr>
        <p:spPr>
          <a:xfrm>
            <a:off x="135903" y="2413336"/>
            <a:ext cx="2054089" cy="1790066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t>Presentación</a:t>
            </a:r>
          </a:p>
          <a:p>
            <a:pPr marL="285750" indent="-285750">
              <a:buSzPct val="100000"/>
              <a:buChar char="❑"/>
            </a:pPr>
            <a:r>
              <a:t>Objetivos</a:t>
            </a:r>
          </a:p>
          <a:p>
            <a:pPr marL="285750" indent="-285750">
              <a:buSzPct val="100000"/>
              <a:buChar char="❑"/>
            </a:pPr>
            <a:r>
              <a:t>Funcionalidades</a:t>
            </a:r>
          </a:p>
          <a:p>
            <a:pPr marL="285750" indent="-285750">
              <a:buSzPct val="100000"/>
              <a:buChar char="❑"/>
              <a:defRPr b="1"/>
            </a:pPr>
            <a:r>
              <a:t>Demostración</a:t>
            </a:r>
          </a:p>
          <a:p>
            <a:pPr marL="285750" indent="-285750">
              <a:buSzPct val="100000"/>
              <a:buChar char="❑"/>
            </a:pPr>
            <a:r>
              <a:t>Aspectos</a:t>
            </a:r>
          </a:p>
          <a:p>
            <a:pPr marL="285750" indent="-285750">
              <a:buSzPct val="100000"/>
              <a:buChar char="❑"/>
            </a:pPr>
            <a:r>
              <a:t>Conclusiones</a:t>
            </a:r>
          </a:p>
        </p:txBody>
      </p:sp>
      <p:pic>
        <p:nvPicPr>
          <p:cNvPr id="125" name="Captura de pantalla 2019-04-08 a las 10.39.53.png" descr="Captura de pantalla 2019-04-08 a las 10.39.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4571" y="2073158"/>
            <a:ext cx="6758371" cy="4125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62F15-7BD9-422B-A2EC-E3956A7F4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altLang="es-ES" sz="4400" dirty="0">
                <a:latin typeface="Arial" panose="020B0604020202020204" pitchFamily="34" charset="0"/>
              </a:rPr>
              <a:t>Demostración funcional del proyecto.</a:t>
            </a:r>
            <a:br>
              <a:rPr lang="es-ES" altLang="es-ES" sz="4400" dirty="0">
                <a:latin typeface="Arial" panose="020B0604020202020204" pitchFamily="34" charset="0"/>
              </a:rPr>
            </a:b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12FA200-B6E2-4364-88F2-EB6C379D3D77}"/>
              </a:ext>
            </a:extLst>
          </p:cNvPr>
          <p:cNvSpPr/>
          <p:nvPr/>
        </p:nvSpPr>
        <p:spPr>
          <a:xfrm>
            <a:off x="5564666" y="1483916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es-ES" dirty="0">
                <a:latin typeface="Arial" panose="020B0604020202020204" pitchFamily="34" charset="0"/>
              </a:rPr>
              <a:t>Listar Cliente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ABA6C94-33E3-43D6-9A79-403F3A3D4888}"/>
              </a:ext>
            </a:extLst>
          </p:cNvPr>
          <p:cNvSpPr txBox="1"/>
          <p:nvPr/>
        </p:nvSpPr>
        <p:spPr>
          <a:xfrm>
            <a:off x="135904" y="2413337"/>
            <a:ext cx="205408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Presentación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Objetivos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Funcionalidades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b="1" dirty="0"/>
              <a:t>Demostración</a:t>
            </a:r>
            <a:endParaRPr lang="es-E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Aspectos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Conclusiones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3FDC33AF-EFF4-4F7B-B3F3-D418790258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5877" y="1987826"/>
            <a:ext cx="8613913" cy="4320899"/>
          </a:xfrm>
        </p:spPr>
      </p:pic>
    </p:spTree>
    <p:extLst>
      <p:ext uri="{BB962C8B-B14F-4D97-AF65-F5344CB8AC3E}">
        <p14:creationId xmlns:p14="http://schemas.microsoft.com/office/powerpoint/2010/main" val="372047023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62F15-7BD9-422B-A2EC-E3956A7F4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altLang="es-ES" sz="4400" dirty="0">
                <a:latin typeface="Arial" panose="020B0604020202020204" pitchFamily="34" charset="0"/>
              </a:rPr>
              <a:t>Demostración funcional del proyecto.</a:t>
            </a:r>
            <a:br>
              <a:rPr lang="es-ES" altLang="es-ES" sz="4400" dirty="0">
                <a:latin typeface="Arial" panose="020B0604020202020204" pitchFamily="34" charset="0"/>
              </a:rPr>
            </a:b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12FA200-B6E2-4364-88F2-EB6C379D3D77}"/>
              </a:ext>
            </a:extLst>
          </p:cNvPr>
          <p:cNvSpPr/>
          <p:nvPr/>
        </p:nvSpPr>
        <p:spPr>
          <a:xfrm>
            <a:off x="5564666" y="1483916"/>
            <a:ext cx="3749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es-ES" dirty="0">
                <a:latin typeface="Arial" panose="020B0604020202020204" pitchFamily="34" charset="0"/>
              </a:rPr>
              <a:t>Listar Cliente: Nombre Ascendente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ABA6C94-33E3-43D6-9A79-403F3A3D4888}"/>
              </a:ext>
            </a:extLst>
          </p:cNvPr>
          <p:cNvSpPr txBox="1"/>
          <p:nvPr/>
        </p:nvSpPr>
        <p:spPr>
          <a:xfrm>
            <a:off x="135904" y="2413337"/>
            <a:ext cx="205408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Presentación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Objetivos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Funcionalidades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b="1" dirty="0"/>
              <a:t>Demostración</a:t>
            </a:r>
            <a:endParaRPr lang="es-E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Aspectos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Conclusiones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E9A8A67-2B50-4296-96A5-BB9492B77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756" y="2084832"/>
            <a:ext cx="91154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4930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62F15-7BD9-422B-A2EC-E3956A7F4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altLang="es-ES" sz="4400" dirty="0">
                <a:latin typeface="Arial" panose="020B0604020202020204" pitchFamily="34" charset="0"/>
              </a:rPr>
              <a:t>Demostración funcional del proyecto.</a:t>
            </a:r>
            <a:br>
              <a:rPr lang="es-ES" altLang="es-ES" sz="4400" dirty="0">
                <a:latin typeface="Arial" panose="020B0604020202020204" pitchFamily="34" charset="0"/>
              </a:rPr>
            </a:b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12FA200-B6E2-4364-88F2-EB6C379D3D77}"/>
              </a:ext>
            </a:extLst>
          </p:cNvPr>
          <p:cNvSpPr/>
          <p:nvPr/>
        </p:nvSpPr>
        <p:spPr>
          <a:xfrm>
            <a:off x="5564666" y="1483916"/>
            <a:ext cx="3768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es-ES" dirty="0">
                <a:latin typeface="Arial" panose="020B0604020202020204" pitchFamily="34" charset="0"/>
              </a:rPr>
              <a:t>Listar Cliente: Buscador: Nombre=j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ABA6C94-33E3-43D6-9A79-403F3A3D4888}"/>
              </a:ext>
            </a:extLst>
          </p:cNvPr>
          <p:cNvSpPr txBox="1"/>
          <p:nvPr/>
        </p:nvSpPr>
        <p:spPr>
          <a:xfrm>
            <a:off x="135904" y="2413337"/>
            <a:ext cx="205408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Presentación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Objetivos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Funcionalidades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b="1" dirty="0"/>
              <a:t>Demostración</a:t>
            </a:r>
            <a:endParaRPr lang="es-E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Aspectos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Conclusiones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B463CD2-F730-42C3-8E08-1DC274024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955" y="2249556"/>
            <a:ext cx="87439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23305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A7A7A7"/>
      </a:dk2>
      <a:lt2>
        <a:srgbClr val="535353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0000FF"/>
      </a:hlink>
      <a:folHlink>
        <a:srgbClr val="FF00FF"/>
      </a:folHlink>
    </a:clrScheme>
    <a:fontScheme name="Integral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dir="5400000" rotWithShape="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>
          <a:outerShdw blurRad="508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E2B21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E2B21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ntegral">
  <a:themeElements>
    <a:clrScheme name="Integra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0000FF"/>
      </a:hlink>
      <a:folHlink>
        <a:srgbClr val="FF00FF"/>
      </a:folHlink>
    </a:clrScheme>
    <a:fontScheme name="Integral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dir="5400000" rotWithShape="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>
          <a:outerShdw blurRad="508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E2B21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E2B21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540</Words>
  <Application>Microsoft Office PowerPoint</Application>
  <PresentationFormat>Panorámica</PresentationFormat>
  <Paragraphs>223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2" baseType="lpstr">
      <vt:lpstr>Arial</vt:lpstr>
      <vt:lpstr>Calibri</vt:lpstr>
      <vt:lpstr>Tw Cen MT</vt:lpstr>
      <vt:lpstr>Tw Cen MT Condensed</vt:lpstr>
      <vt:lpstr>Wingdings</vt:lpstr>
      <vt:lpstr>Integral</vt:lpstr>
      <vt:lpstr>AIRDSS  </vt:lpstr>
      <vt:lpstr>Índice</vt:lpstr>
      <vt:lpstr>Presentación del proyecto y de los miembros.  </vt:lpstr>
      <vt:lpstr>Objetivo del proyecto. </vt:lpstr>
      <vt:lpstr>Funcionalidades que se van a presentar. </vt:lpstr>
      <vt:lpstr>Demostración funcional del proyecto. </vt:lpstr>
      <vt:lpstr>Demostración funcional del proyecto. </vt:lpstr>
      <vt:lpstr>Demostración funcional del proyecto. </vt:lpstr>
      <vt:lpstr>Demostración funcional del proyecto. </vt:lpstr>
      <vt:lpstr>Demostración funcional del proyecto. </vt:lpstr>
      <vt:lpstr>Demostración funcional del proyecto. </vt:lpstr>
      <vt:lpstr>Demostración funcional del proyecto. </vt:lpstr>
      <vt:lpstr>Demostración funcional del proyecto. </vt:lpstr>
      <vt:lpstr>Demostración funcional del proyecto. </vt:lpstr>
      <vt:lpstr>Demostración funcional del proyecto. </vt:lpstr>
      <vt:lpstr>Demostración funcional del proyecto. </vt:lpstr>
      <vt:lpstr>Avión </vt:lpstr>
      <vt:lpstr>Presentación de PowerPoint</vt:lpstr>
      <vt:lpstr>Presentación de PowerPoint</vt:lpstr>
      <vt:lpstr>Presentación de PowerPoint</vt:lpstr>
      <vt:lpstr>Presentación de PowerPoint</vt:lpstr>
      <vt:lpstr>TICKET</vt:lpstr>
      <vt:lpstr>Equipajes</vt:lpstr>
      <vt:lpstr>Tarjetas de embarque </vt:lpstr>
      <vt:lpstr>Aspectos a resaltar:</vt:lpstr>
      <vt:lpstr>Conclusiones.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AIRDSS  </dc:title>
  <cp:lastModifiedBy>ABRAHAMPC</cp:lastModifiedBy>
  <cp:revision>6</cp:revision>
  <dcterms:modified xsi:type="dcterms:W3CDTF">2019-04-09T09:20:05Z</dcterms:modified>
</cp:coreProperties>
</file>