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20"/>
  </p:notesMasterIdLst>
  <p:sldIdLst>
    <p:sldId id="256" r:id="rId2"/>
    <p:sldId id="264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ADD5C99-4A1F-4E69-BC34-9D5CBBE76569}">
          <p14:sldIdLst>
            <p14:sldId id="256"/>
            <p14:sldId id="264"/>
            <p14:sldId id="258"/>
            <p14:sldId id="259"/>
            <p14:sldId id="260"/>
            <p14:sldId id="261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0798-1B1E-4591-B339-08EF5FF535C4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75974-412D-4FEC-91ED-4725ED7C72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16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1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9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70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2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1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9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7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8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2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5D193-45F3-422F-BD5C-4E7E2BD0F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AIRDSS</a:t>
            </a:r>
            <a:r>
              <a:rPr lang="es-ES" dirty="0"/>
              <a:t> 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E4B5BB-F580-4E2C-8372-B00463640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Le damos vuelo a tus sueños</a:t>
            </a:r>
          </a:p>
        </p:txBody>
      </p:sp>
    </p:spTree>
    <p:extLst>
      <p:ext uri="{BB962C8B-B14F-4D97-AF65-F5344CB8AC3E}">
        <p14:creationId xmlns:p14="http://schemas.microsoft.com/office/powerpoint/2010/main" val="117786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</a:rPr>
              <a:t>Modificar</a:t>
            </a:r>
            <a:endParaRPr lang="es-ES" dirty="0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14699895-F7E5-475A-8728-BB6E0128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022" y="2186935"/>
            <a:ext cx="8820927" cy="24841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A20B4B-ADE6-40C7-B898-40DAA802D524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68D9E61-BA99-41F1-A823-101DD9E83309}"/>
              </a:ext>
            </a:extLst>
          </p:cNvPr>
          <p:cNvSpPr txBox="1">
            <a:spLocks/>
          </p:cNvSpPr>
          <p:nvPr/>
        </p:nvSpPr>
        <p:spPr>
          <a:xfrm>
            <a:off x="1044006" y="52047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494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7A20B4B-ADE6-40C7-B898-40DAA802D524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/>
              <a:t>Demostración</a:t>
            </a:r>
            <a:endParaRPr lang="es-E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Conclusiones</a:t>
            </a:r>
          </a:p>
          <a:p>
            <a:endParaRPr lang="es-ES" dirty="0"/>
          </a:p>
        </p:txBody>
      </p:sp>
      <p:pic>
        <p:nvPicPr>
          <p:cNvPr id="23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1034500-B65B-412F-9C41-A741BE194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925" y="539018"/>
            <a:ext cx="8618290" cy="5941477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B3638FC4-25EB-4D4D-AAC4-0F8822FA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0" y="913721"/>
            <a:ext cx="9821411" cy="1499616"/>
          </a:xfrm>
        </p:spPr>
        <p:txBody>
          <a:bodyPr>
            <a:normAutofit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Avión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22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7A20B4B-ADE6-40C7-B898-40DAA802D524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/>
              <a:t>Demostración</a:t>
            </a:r>
            <a:endParaRPr lang="es-E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Conclusiones</a:t>
            </a:r>
          </a:p>
          <a:p>
            <a:endParaRPr lang="es-ES" dirty="0"/>
          </a:p>
        </p:txBody>
      </p:sp>
      <p:pic>
        <p:nvPicPr>
          <p:cNvPr id="6" name="Marcador de contenido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2CAE9D1-16CA-4BA7-AD1D-319BE04D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900" y="145493"/>
            <a:ext cx="8417623" cy="3771664"/>
          </a:xfrm>
          <a:prstGeom prst="rect">
            <a:avLst/>
          </a:prstGeom>
          <a:effectLst/>
        </p:spPr>
      </p:pic>
      <p:pic>
        <p:nvPicPr>
          <p:cNvPr id="8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3A7FC9D-AC14-4FA4-827D-E8720D6B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60" y="4146880"/>
            <a:ext cx="7038363" cy="19955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14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7A20B4B-ADE6-40C7-B898-40DAA802D524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/>
              <a:t>Demostración</a:t>
            </a:r>
            <a:endParaRPr lang="es-E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Conclusiones</a:t>
            </a:r>
          </a:p>
          <a:p>
            <a:endParaRPr lang="es-ES" dirty="0"/>
          </a:p>
        </p:txBody>
      </p:sp>
      <p:pic>
        <p:nvPicPr>
          <p:cNvPr id="9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0D6E0F9-B539-453C-A39B-51576BC1D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327" y="687199"/>
            <a:ext cx="8694559" cy="51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7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7A20B4B-ADE6-40C7-B898-40DAA802D524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/>
              <a:t>Demostración</a:t>
            </a:r>
            <a:endParaRPr lang="es-E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Conclusiones</a:t>
            </a:r>
          </a:p>
          <a:p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9C9F34C-C44C-407B-B205-37C58873C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104" y="536704"/>
            <a:ext cx="7444746" cy="3871710"/>
          </a:xfrm>
          <a:prstGeom prst="rect">
            <a:avLst/>
          </a:prstGeom>
        </p:spPr>
      </p:pic>
      <p:pic>
        <p:nvPicPr>
          <p:cNvPr id="8" name="Marcador de contenido 3">
            <a:extLst>
              <a:ext uri="{FF2B5EF4-FFF2-40B4-BE49-F238E27FC236}">
                <a16:creationId xmlns:a16="http://schemas.microsoft.com/office/drawing/2014/main" id="{E744FC30-8AAD-4040-B01E-FFFBFF817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18"/>
          <a:stretch/>
        </p:blipFill>
        <p:spPr>
          <a:xfrm>
            <a:off x="3768978" y="4661507"/>
            <a:ext cx="6290997" cy="13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85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7A20B4B-ADE6-40C7-B898-40DAA802D524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/>
              <a:t>Demostración</a:t>
            </a:r>
            <a:endParaRPr lang="es-E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Conclusiones</a:t>
            </a:r>
          </a:p>
          <a:p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1DA43AF-F472-46FF-8DF6-DB7FF12B2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039" y="-19964"/>
            <a:ext cx="7779846" cy="4464625"/>
          </a:xfrm>
          <a:prstGeom prst="rect">
            <a:avLst/>
          </a:prstGeom>
        </p:spPr>
      </p:pic>
      <p:pic>
        <p:nvPicPr>
          <p:cNvPr id="10" name="Marcador de contenido 7">
            <a:extLst>
              <a:ext uri="{FF2B5EF4-FFF2-40B4-BE49-F238E27FC236}">
                <a16:creationId xmlns:a16="http://schemas.microsoft.com/office/drawing/2014/main" id="{3D6A3C02-325D-4950-919B-894B41AC8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11" y="3655439"/>
            <a:ext cx="6843689" cy="32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8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7A20B4B-ADE6-40C7-B898-40DAA802D524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/>
              <a:t>Demostración</a:t>
            </a:r>
            <a:endParaRPr lang="es-E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Conclusiones</a:t>
            </a:r>
          </a:p>
          <a:p>
            <a:endParaRPr lang="es-ES" dirty="0"/>
          </a:p>
        </p:txBody>
      </p:sp>
      <p:pic>
        <p:nvPicPr>
          <p:cNvPr id="8" name="Marcador de contenido 3">
            <a:extLst>
              <a:ext uri="{FF2B5EF4-FFF2-40B4-BE49-F238E27FC236}">
                <a16:creationId xmlns:a16="http://schemas.microsoft.com/office/drawing/2014/main" id="{D19492BC-3457-424B-849E-647EDF22A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687" y="1900490"/>
            <a:ext cx="9698409" cy="3874667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01ABD189-6D78-494B-B880-A499B0B2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0" y="913721"/>
            <a:ext cx="9821411" cy="1499616"/>
          </a:xfrm>
        </p:spPr>
        <p:txBody>
          <a:bodyPr>
            <a:normAutofit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Tarjetas de embarque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6443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DBC01-8ECE-41C5-8E3F-384133D4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Aspectos a resaltar: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5F995-2760-4091-A3CB-24ACD965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991" y="1853248"/>
            <a:ext cx="8946541" cy="4195481"/>
          </a:xfrm>
        </p:spPr>
        <p:txBody>
          <a:bodyPr>
            <a:normAutofit/>
          </a:bodyPr>
          <a:lstStyle/>
          <a:p>
            <a:r>
              <a:rPr lang="es-ES" dirty="0"/>
              <a:t>Uso de </a:t>
            </a:r>
            <a:r>
              <a:rPr lang="es-ES" dirty="0" err="1"/>
              <a:t>session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Uso de </a:t>
            </a:r>
            <a:r>
              <a:rPr lang="es-ES" dirty="0" err="1"/>
              <a:t>trello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Control de versiones:</a:t>
            </a:r>
          </a:p>
          <a:p>
            <a:pPr lvl="1"/>
            <a:r>
              <a:rPr lang="es-ES" dirty="0"/>
              <a:t>La tradicional: por comandos.</a:t>
            </a:r>
          </a:p>
          <a:p>
            <a:pPr lvl="1"/>
            <a:r>
              <a:rPr lang="es-ES" dirty="0"/>
              <a:t>La que nos ofrece VSC(Visual Studio </a:t>
            </a:r>
            <a:r>
              <a:rPr lang="es-ES" dirty="0" err="1"/>
              <a:t>Code</a:t>
            </a:r>
            <a:r>
              <a:rPr lang="es-ES" dirty="0"/>
              <a:t>).//Poner foto</a:t>
            </a:r>
          </a:p>
          <a:p>
            <a:endParaRPr lang="es-ES" dirty="0"/>
          </a:p>
          <a:p>
            <a:r>
              <a:rPr lang="es-ES" dirty="0"/>
              <a:t>Metodologías de organización.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8EC0AD-0AEE-4F4E-AEE1-28A128CF2A1A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6344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A8914-7CCD-46D9-9D2F-91F98762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400" dirty="0">
                <a:latin typeface="Arial" panose="020B0604020202020204" pitchFamily="34" charset="0"/>
              </a:rPr>
              <a:t>Conclusiones.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BF782-397D-460E-8039-258EA8AC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991" y="2286000"/>
            <a:ext cx="8554208" cy="40233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C816D7-AD13-4194-9EC1-97798012DCF9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74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64F2D-6484-4B72-9598-08F0E936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CDD59-175F-4B24-BE41-337D4F5F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Presentación del proyecto y de los miembros.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Objetivo del proyecto.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Funcionalidades que se van a presentar.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Demostración funcional del proyecto.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Aspectos a resaltar.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Conclusiones.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51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D201F-4E07-4F9E-AA3D-20DE066F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solidFill>
                  <a:schemeClr val="tx1"/>
                </a:solidFill>
                <a:latin typeface="Arial" panose="020B0604020202020204" pitchFamily="34" charset="0"/>
              </a:rPr>
              <a:t>Presentación del proyecto y de los miembros. </a:t>
            </a:r>
            <a:br>
              <a:rPr lang="es-ES" altLang="es-ES" sz="4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7FA52-BE46-45A8-B00D-F5E9ACCA5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332" y="2077303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Abraham </a:t>
            </a:r>
            <a:r>
              <a:rPr lang="es-ES" dirty="0" err="1"/>
              <a:t>Jezael</a:t>
            </a:r>
            <a:r>
              <a:rPr lang="es-ES" dirty="0"/>
              <a:t> Pérez Ramos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Alejandro </a:t>
            </a:r>
            <a:r>
              <a:rPr lang="es-ES" dirty="0" err="1"/>
              <a:t>Panagiotidis</a:t>
            </a:r>
            <a:r>
              <a:rPr lang="es-ES" dirty="0"/>
              <a:t> Arrizabalaga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Berta Murcia Morales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Daniel </a:t>
            </a:r>
            <a:r>
              <a:rPr lang="es-ES" dirty="0" err="1"/>
              <a:t>Allhoff</a:t>
            </a:r>
            <a:r>
              <a:rPr lang="es-ES" dirty="0"/>
              <a:t> Finn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0086F3-82F1-4652-8950-1177E83F3B1E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0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A2DF5-D5A6-4E09-B53F-C85C9176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400" dirty="0">
                <a:latin typeface="Arial" panose="020B0604020202020204" pitchFamily="34" charset="0"/>
              </a:rPr>
              <a:t>Objetivo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F01A2-E0D1-450E-9342-E7852A6F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321" y="2105926"/>
            <a:ext cx="8946541" cy="4195481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F75784-7E59-4A70-96F6-52CDDEAB3480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768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A719-7D34-4DB7-A8F4-8FE59561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Funcionalidades que se van a presentar.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ACA545D-2EC6-4D3C-8262-93DC54CE3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0" y="1852613"/>
            <a:ext cx="8945563" cy="41957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Listados de todos objetos: aviones, clientes, vuelos….</a:t>
            </a:r>
            <a:r>
              <a:rPr lang="es-ES" dirty="0" err="1"/>
              <a:t>etc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Borrar cualquier objeto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Crear y modificar para 3 tipos distintos: ticket, vuelo y cliente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Paginación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Ordenar listados por algún campo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Realizar búsqueda con 2 criterios distintos.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309135-DFB0-4BD6-A719-8D1AB068EF1C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160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89340-1343-4D96-9437-593F1DB9B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12" y="1973405"/>
            <a:ext cx="8946541" cy="4195481"/>
          </a:xfrm>
        </p:spPr>
        <p:txBody>
          <a:bodyPr/>
          <a:lstStyle/>
          <a:p>
            <a:r>
              <a:rPr lang="es-ES" dirty="0"/>
              <a:t>Captura normal</a:t>
            </a:r>
          </a:p>
          <a:p>
            <a:r>
              <a:rPr lang="es-ES" dirty="0"/>
              <a:t>Capturas buscando por nombre y luego por </a:t>
            </a:r>
            <a:r>
              <a:rPr lang="es-ES" dirty="0" err="1"/>
              <a:t>dni</a:t>
            </a:r>
            <a:r>
              <a:rPr lang="es-ES" dirty="0"/>
              <a:t>. También ordenando</a:t>
            </a:r>
          </a:p>
          <a:p>
            <a:r>
              <a:rPr lang="es-ES" dirty="0"/>
              <a:t>Capturas ordenando por distintos filtros</a:t>
            </a:r>
          </a:p>
          <a:p>
            <a:r>
              <a:rPr lang="es-ES" dirty="0"/>
              <a:t>Captura de eliminar un cliente (No sé si debería ponerla)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Listar Cliente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BA6C94-33E3-43D6-9A79-403F3A3D4888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47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89340-1343-4D96-9437-593F1DB9B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12" y="1973405"/>
            <a:ext cx="8946541" cy="4195481"/>
          </a:xfrm>
        </p:spPr>
        <p:txBody>
          <a:bodyPr/>
          <a:lstStyle/>
          <a:p>
            <a:r>
              <a:rPr lang="es-ES" dirty="0"/>
              <a:t>Captura Normal</a:t>
            </a:r>
          </a:p>
          <a:p>
            <a:r>
              <a:rPr lang="es-ES" dirty="0"/>
              <a:t>Captura de Modificar Cliente</a:t>
            </a:r>
          </a:p>
          <a:p>
            <a:r>
              <a:rPr lang="es-ES" dirty="0"/>
              <a:t>Captura de Validación de los datos del Cliente</a:t>
            </a:r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Crear y Modificar Cliente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93C880-2314-44D5-93BF-99221BD2874E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65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765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</a:rPr>
              <a:t>Vuelo</a:t>
            </a:r>
            <a:endParaRPr lang="es-ES" dirty="0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14699895-F7E5-475A-8728-BB6E0128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91" y="1973405"/>
            <a:ext cx="8936100" cy="351299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E6F6F9D-6007-4154-AF4A-9E95010FD475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645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</a:rPr>
              <a:t>Modificar</a:t>
            </a:r>
            <a:endParaRPr lang="es-ES" dirty="0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14699895-F7E5-475A-8728-BB6E0128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91" y="2538861"/>
            <a:ext cx="8936100" cy="238208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0F3B29F-EDF7-4F50-9B37-CE08C7542310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9383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618</TotalTime>
  <Words>329</Words>
  <Application>Microsoft Office PowerPoint</Application>
  <PresentationFormat>Panorámica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AIRDSS  </vt:lpstr>
      <vt:lpstr>Índice</vt:lpstr>
      <vt:lpstr>Presentación del proyecto y de los miembros.  </vt:lpstr>
      <vt:lpstr>Objetivo del proyecto. </vt:lpstr>
      <vt:lpstr>Funcionalidades que se van a presentar.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Presentación de PowerPoint</vt:lpstr>
      <vt:lpstr>Avión </vt:lpstr>
      <vt:lpstr>Presentación de PowerPoint</vt:lpstr>
      <vt:lpstr>Presentación de PowerPoint</vt:lpstr>
      <vt:lpstr>Presentación de PowerPoint</vt:lpstr>
      <vt:lpstr>Presentación de PowerPoint</vt:lpstr>
      <vt:lpstr>Tarjetas de embarque </vt:lpstr>
      <vt:lpstr>Aspectos a resaltar:</vt:lpstr>
      <vt:lpstr>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AIRDSS  Le damos vuelo a tus sueños</dc:title>
  <dc:creator>ABRAHAMPC</dc:creator>
  <cp:lastModifiedBy>ABRAHAMPC</cp:lastModifiedBy>
  <cp:revision>32</cp:revision>
  <dcterms:created xsi:type="dcterms:W3CDTF">2019-04-05T08:50:51Z</dcterms:created>
  <dcterms:modified xsi:type="dcterms:W3CDTF">2019-04-08T06:29:11Z</dcterms:modified>
</cp:coreProperties>
</file>