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8800" dirty="0" smtClean="0"/>
              <a:t>TOPOLOGIAS DE RED</a:t>
            </a:r>
            <a:endParaRPr lang="es-MX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1100" dirty="0" smtClean="0"/>
              <a:t>Nombre: Daniela B. Martínez Montes</a:t>
            </a:r>
          </a:p>
          <a:p>
            <a:r>
              <a:rPr lang="es-MX" sz="1100" dirty="0" smtClean="0"/>
              <a:t>Grupo: 4.-B ISW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72896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topología de red?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topología de una red es el arreglo físico o lógico en el cual los dispositivos o nodos de una red (</a:t>
            </a:r>
            <a:r>
              <a:rPr lang="es-MX" dirty="0" err="1"/>
              <a:t>e.g</a:t>
            </a:r>
            <a:r>
              <a:rPr lang="es-MX" dirty="0"/>
              <a:t>. computadoras, impresoras, servidores, </a:t>
            </a:r>
            <a:r>
              <a:rPr lang="es-MX" dirty="0" err="1"/>
              <a:t>hubs</a:t>
            </a:r>
            <a:r>
              <a:rPr lang="es-MX" dirty="0"/>
              <a:t>, </a:t>
            </a:r>
            <a:r>
              <a:rPr lang="es-MX" dirty="0" err="1"/>
              <a:t>switches</a:t>
            </a:r>
            <a:r>
              <a:rPr lang="es-MX" dirty="0"/>
              <a:t>, enrutadores, etc.) se interconectan entre sí sobre un medio de comunicación</a:t>
            </a:r>
            <a:r>
              <a:rPr lang="es-MX" dirty="0" smtClean="0"/>
              <a:t>.</a:t>
            </a:r>
          </a:p>
          <a:p>
            <a:r>
              <a:rPr lang="es-MX" dirty="0" smtClean="0"/>
              <a:t>Se explicaran las </a:t>
            </a:r>
            <a:r>
              <a:rPr lang="es-MX" dirty="0"/>
              <a:t>topologías siguientes: topología de bus, topología de estrella, topología en anillo, topología de </a:t>
            </a:r>
            <a:r>
              <a:rPr lang="es-MX" dirty="0" smtClean="0"/>
              <a:t>árbol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361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010" y="3009676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MX" sz="6600" dirty="0" smtClean="0"/>
              <a:t>TIPOS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16023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de bus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1829" y="1358723"/>
            <a:ext cx="4183207" cy="3535250"/>
          </a:xfrm>
        </p:spPr>
        <p:txBody>
          <a:bodyPr>
            <a:normAutofit/>
          </a:bodyPr>
          <a:lstStyle/>
          <a:p>
            <a:r>
              <a:rPr lang="es-MX" dirty="0"/>
              <a:t>La topología de bus es la manera más simple en la que se puede organizar una red. En la topología de bus, todos los equipos están conectados a la misma línea de transmisión mediante un cable, generalmente coaxial. </a:t>
            </a:r>
          </a:p>
        </p:txBody>
      </p:sp>
      <p:pic>
        <p:nvPicPr>
          <p:cNvPr id="1026" name="Picture 2" descr="Topología de 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53" y="1358722"/>
            <a:ext cx="3587571" cy="120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581104" y="3126348"/>
            <a:ext cx="35159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FF0000"/>
                </a:solidFill>
              </a:rPr>
              <a:t>Ventajas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ventaja de esta topología es su facilidad de implementación y funcionamiento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r>
              <a:rPr lang="es-MX" sz="2000" b="1" dirty="0" smtClean="0">
                <a:solidFill>
                  <a:srgbClr val="FF0000"/>
                </a:solidFill>
              </a:rPr>
              <a:t>Desventajas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sta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topología es altamente vulnerable, ya que si una de las conexiones es defectuosa, esto afecta a toda la red. </a:t>
            </a:r>
          </a:p>
        </p:txBody>
      </p:sp>
    </p:spTree>
    <p:extLst>
      <p:ext uri="{BB962C8B-B14F-4D97-AF65-F5344CB8AC3E}">
        <p14:creationId xmlns:p14="http://schemas.microsoft.com/office/powerpoint/2010/main" val="680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de estrella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1526" y="1500389"/>
            <a:ext cx="4762756" cy="3593591"/>
          </a:xfrm>
        </p:spPr>
        <p:txBody>
          <a:bodyPr/>
          <a:lstStyle/>
          <a:p>
            <a:r>
              <a:rPr lang="es-MX" dirty="0"/>
              <a:t>En la topología de estrella, los equipos de la red están conectados a un hardware denominado concentrador. Es una caja que contiene un cierto número de sockets a los cuales se pueden conectar los cables de los equipos. Su función es garantizar la comunicación entre esos </a:t>
            </a:r>
            <a:r>
              <a:rPr lang="es-MX" dirty="0" smtClean="0"/>
              <a:t>sockets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6046" y="3196229"/>
            <a:ext cx="4147662" cy="18977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50703" y="1632789"/>
            <a:ext cx="37477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FF0000"/>
                </a:solidFill>
              </a:rPr>
              <a:t> </a:t>
            </a:r>
            <a:r>
              <a:rPr lang="es-MX" sz="2000" b="1" dirty="0" smtClean="0">
                <a:solidFill>
                  <a:srgbClr val="FF0000"/>
                </a:solidFill>
              </a:rPr>
              <a:t>Ventajas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puede eliminar una de las conexiones fácilmente desconectándola del concentrador sin paralizar el resto de la red. </a:t>
            </a:r>
            <a:endParaRPr lang="es-MX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2000" b="1" dirty="0" smtClean="0">
                <a:solidFill>
                  <a:srgbClr val="FF0000"/>
                </a:solidFill>
              </a:rPr>
              <a:t>Desventajas</a:t>
            </a:r>
            <a:endParaRPr lang="es-MX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punto crítico en esta red es el concentrador, ya que la ausencia del mismo imposibilita la comunicación entre los equipos de la 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Es costosa, ya que requiere más cable que la 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topología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Bus y Ring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467" y="3987280"/>
            <a:ext cx="2942488" cy="28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3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Topología en anillo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307206"/>
            <a:ext cx="3346080" cy="3593591"/>
          </a:xfrm>
        </p:spPr>
        <p:txBody>
          <a:bodyPr/>
          <a:lstStyle/>
          <a:p>
            <a:r>
              <a:rPr lang="es-MX" dirty="0"/>
              <a:t>En una red con topología en anillo, los equipos se comunican por turnos y se crea un bucle de equipos en el que cada uno "tiene su turno para hablar" después del </a:t>
            </a:r>
            <a:r>
              <a:rPr lang="es-MX" dirty="0" smtClean="0"/>
              <a:t>otro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63" y="1170307"/>
            <a:ext cx="2903917" cy="30831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439943" y="3271235"/>
            <a:ext cx="31510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FF0000"/>
                </a:solidFill>
              </a:rPr>
              <a:t>Desventajas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i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algún nodo de la red se cae 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(esta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en mal funcionamiento o no funciona para 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nada) la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comunicación en todo el anillo se pierde.</a:t>
            </a:r>
            <a:br>
              <a:rPr lang="es-MX" sz="2000" dirty="0">
                <a:solidFill>
                  <a:schemeClr val="bg2">
                    <a:lumMod val="25000"/>
                  </a:schemeClr>
                </a:solidFill>
              </a:rPr>
            </a:br>
            <a:endParaRPr lang="es-MX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3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Topología de árbol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8495" y="1564784"/>
            <a:ext cx="4556694" cy="3593591"/>
          </a:xfrm>
        </p:spPr>
        <p:txBody>
          <a:bodyPr>
            <a:normAutofit/>
          </a:bodyPr>
          <a:lstStyle/>
          <a:p>
            <a:r>
              <a:rPr lang="es-MX" dirty="0" smtClean="0"/>
              <a:t>Es en </a:t>
            </a:r>
            <a:r>
              <a:rPr lang="es-MX" dirty="0"/>
              <a:t>la que los nodos están colocados en forma de árbol. Desde una visión topológica, la conexión en árbol es parecida a una serie de redes en estrella interconectadas.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283" y="382385"/>
            <a:ext cx="3771900" cy="34861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17315" y="4190507"/>
            <a:ext cx="3878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Ventajas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Si bien 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una variación de la red en bus, la falla de un nodo no implica interrupción en las comunicaciones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Se comparte el mismo canal de comunicaciones</a:t>
            </a:r>
            <a:r>
              <a:rPr lang="es-MX" sz="2000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639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TOPOLOGíA</a:t>
            </a:r>
            <a:r>
              <a:rPr lang="es-MX" dirty="0" smtClean="0"/>
              <a:t> DE MALLA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3886992" cy="3593591"/>
          </a:xfrm>
        </p:spPr>
        <p:txBody>
          <a:bodyPr/>
          <a:lstStyle/>
          <a:p>
            <a:r>
              <a:rPr lang="es-MX" dirty="0" smtClean="0"/>
              <a:t>La </a:t>
            </a:r>
            <a:r>
              <a:rPr lang="es-MX" dirty="0"/>
              <a:t>topología de malla (</a:t>
            </a:r>
            <a:r>
              <a:rPr lang="es-MX" dirty="0" err="1"/>
              <a:t>mesh</a:t>
            </a:r>
            <a:r>
              <a:rPr lang="es-MX" dirty="0"/>
              <a:t>) utiliza conexiones redundantes entre los dispositivos de la red </a:t>
            </a:r>
            <a:r>
              <a:rPr lang="es-MX" dirty="0" smtClean="0"/>
              <a:t>así </a:t>
            </a:r>
            <a:r>
              <a:rPr lang="es-MX" dirty="0"/>
              <a:t>como una </a:t>
            </a:r>
            <a:r>
              <a:rPr lang="es-MX" dirty="0" smtClean="0"/>
              <a:t>estrategia </a:t>
            </a:r>
            <a:r>
              <a:rPr lang="es-MX" dirty="0"/>
              <a:t>de tolerancia a fallas. Cada dispositivo en la red está conectado a todos los demás (todos conectados con todos).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547020" y="3760631"/>
            <a:ext cx="376063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Ventajas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red puede seguir operando si una conexión se rompe.</a:t>
            </a:r>
          </a:p>
          <a:p>
            <a:pPr algn="ctr"/>
            <a:r>
              <a:rPr lang="es-MX" b="1" dirty="0" smtClean="0">
                <a:solidFill>
                  <a:srgbClr val="FF0000"/>
                </a:solidFill>
              </a:rPr>
              <a:t>Desventajas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Se requiere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mucho cable (cuando se utiliza el cable como medio, pero puede ser inalámbrico también</a:t>
            </a: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bg2">
                    <a:lumMod val="25000"/>
                  </a:schemeClr>
                </a:solidFill>
              </a:rPr>
              <a:t>Son caras y difíciles de instalar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020" y="290281"/>
            <a:ext cx="3109247" cy="31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58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33</TotalTime>
  <Words>486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TOPOLOGIAS DE RED</vt:lpstr>
      <vt:lpstr>¿Qué es una topología de red?</vt:lpstr>
      <vt:lpstr>TIPOS</vt:lpstr>
      <vt:lpstr>topología de bus </vt:lpstr>
      <vt:lpstr>Topología de estrella</vt:lpstr>
      <vt:lpstr>Topología en anillo</vt:lpstr>
      <vt:lpstr>Topología de árbol </vt:lpstr>
      <vt:lpstr>TOPOLOGíA DE MALLA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TOPOLOGIAS DE RED</dc:title>
  <dc:creator>TEMPORAL</dc:creator>
  <cp:lastModifiedBy>TEMPORAL</cp:lastModifiedBy>
  <cp:revision>14</cp:revision>
  <dcterms:created xsi:type="dcterms:W3CDTF">2017-10-04T14:51:41Z</dcterms:created>
  <dcterms:modified xsi:type="dcterms:W3CDTF">2017-10-04T15:24:59Z</dcterms:modified>
</cp:coreProperties>
</file>