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7" r:id="rId3"/>
    <p:sldId id="258" r:id="rId4"/>
    <p:sldId id="259" r:id="rId5"/>
    <p:sldId id="260" r:id="rId6"/>
    <p:sldId id="261" r:id="rId7"/>
    <p:sldId id="263"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8AAE711-38F0-4BCD-AAFC-FD89A0FBB109}" type="datetimeFigureOut">
              <a:rPr lang="es-MX" smtClean="0"/>
              <a:t>07/11/2017</a:t>
            </a:fld>
            <a:endParaRPr lang="es-MX"/>
          </a:p>
        </p:txBody>
      </p:sp>
      <p:sp>
        <p:nvSpPr>
          <p:cNvPr id="5" name="Footer Placeholder 4"/>
          <p:cNvSpPr>
            <a:spLocks noGrp="1"/>
          </p:cNvSpPr>
          <p:nvPr>
            <p:ph type="ftr" sz="quarter" idx="11"/>
          </p:nvPr>
        </p:nvSpPr>
        <p:spPr>
          <a:xfrm>
            <a:off x="2692397" y="5037663"/>
            <a:ext cx="5214635" cy="279400"/>
          </a:xfrm>
        </p:spPr>
        <p:txBody>
          <a:bodyPr/>
          <a:lstStyle/>
          <a:p>
            <a:endParaRPr lang="es-MX"/>
          </a:p>
        </p:txBody>
      </p:sp>
      <p:sp>
        <p:nvSpPr>
          <p:cNvPr id="6" name="Slide Number Placeholder 5"/>
          <p:cNvSpPr>
            <a:spLocks noGrp="1"/>
          </p:cNvSpPr>
          <p:nvPr>
            <p:ph type="sldNum" sz="quarter" idx="12"/>
          </p:nvPr>
        </p:nvSpPr>
        <p:spPr>
          <a:xfrm>
            <a:off x="8956900" y="5037663"/>
            <a:ext cx="551167" cy="279400"/>
          </a:xfrm>
        </p:spPr>
        <p:txBody>
          <a:bodyPr/>
          <a:lstStyle/>
          <a:p>
            <a:fld id="{1CC543C2-4BFE-4BAE-97D2-62CB9D6651E5}" type="slidenum">
              <a:rPr lang="es-MX" smtClean="0"/>
              <a:t>‹Nº›</a:t>
            </a:fld>
            <a:endParaRPr lang="es-MX"/>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64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8AAE711-38F0-4BCD-AAFC-FD89A0FBB109}" type="datetimeFigureOut">
              <a:rPr lang="es-MX" smtClean="0"/>
              <a:t>07/11/2017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CC543C2-4BFE-4BAE-97D2-62CB9D6651E5}" type="slidenum">
              <a:rPr lang="es-MX" smtClean="0"/>
              <a:t>‹Nº›</a:t>
            </a:fld>
            <a:endParaRPr lang="es-MX"/>
          </a:p>
        </p:txBody>
      </p:sp>
    </p:spTree>
    <p:extLst>
      <p:ext uri="{BB962C8B-B14F-4D97-AF65-F5344CB8AC3E}">
        <p14:creationId xmlns:p14="http://schemas.microsoft.com/office/powerpoint/2010/main" val="1693389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8AAE711-38F0-4BCD-AAFC-FD89A0FBB109}" type="datetimeFigureOut">
              <a:rPr lang="es-MX" smtClean="0"/>
              <a:t>07/11/2017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CC543C2-4BFE-4BAE-97D2-62CB9D6651E5}" type="slidenum">
              <a:rPr lang="es-MX" smtClean="0"/>
              <a:t>‹Nº›</a:t>
            </a:fld>
            <a:endParaRPr lang="es-MX"/>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1454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8AAE711-38F0-4BCD-AAFC-FD89A0FBB109}" type="datetimeFigureOut">
              <a:rPr lang="es-MX" smtClean="0"/>
              <a:t>07/11/2017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CC543C2-4BFE-4BAE-97D2-62CB9D6651E5}" type="slidenum">
              <a:rPr lang="es-MX" smtClean="0"/>
              <a:t>‹Nº›</a:t>
            </a:fld>
            <a:endParaRPr lang="es-MX"/>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3017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8AAE711-38F0-4BCD-AAFC-FD89A0FBB109}" type="datetimeFigureOut">
              <a:rPr lang="es-MX" smtClean="0"/>
              <a:t>07/11/2017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CC543C2-4BFE-4BAE-97D2-62CB9D6651E5}" type="slidenum">
              <a:rPr lang="es-MX" smtClean="0"/>
              <a:t>‹Nº›</a:t>
            </a:fld>
            <a:endParaRPr lang="es-MX"/>
          </a:p>
        </p:txBody>
      </p:sp>
    </p:spTree>
    <p:extLst>
      <p:ext uri="{BB962C8B-B14F-4D97-AF65-F5344CB8AC3E}">
        <p14:creationId xmlns:p14="http://schemas.microsoft.com/office/powerpoint/2010/main" val="1786547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8AAE711-38F0-4BCD-AAFC-FD89A0FBB109}" type="datetimeFigureOut">
              <a:rPr lang="es-MX" smtClean="0"/>
              <a:t>07/11/2017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CC543C2-4BFE-4BAE-97D2-62CB9D6651E5}" type="slidenum">
              <a:rPr lang="es-MX" smtClean="0"/>
              <a:t>‹Nº›</a:t>
            </a:fld>
            <a:endParaRPr lang="es-MX"/>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4538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8AAE711-38F0-4BCD-AAFC-FD89A0FBB109}" type="datetimeFigureOut">
              <a:rPr lang="es-MX" smtClean="0"/>
              <a:t>07/11/2017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CC543C2-4BFE-4BAE-97D2-62CB9D6651E5}" type="slidenum">
              <a:rPr lang="es-MX" smtClean="0"/>
              <a:t>‹Nº›</a:t>
            </a:fld>
            <a:endParaRPr lang="es-MX"/>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7849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8AAE711-38F0-4BCD-AAFC-FD89A0FBB109}" type="datetimeFigureOut">
              <a:rPr lang="es-MX" smtClean="0"/>
              <a:t>07/11/2017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CC543C2-4BFE-4BAE-97D2-62CB9D6651E5}"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932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8AAE711-38F0-4BCD-AAFC-FD89A0FBB109}" type="datetimeFigureOut">
              <a:rPr lang="es-MX" smtClean="0"/>
              <a:t>07/11/2017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CC543C2-4BFE-4BAE-97D2-62CB9D6651E5}" type="slidenum">
              <a:rPr lang="es-MX" smtClean="0"/>
              <a:t>‹Nº›</a:t>
            </a:fld>
            <a:endParaRPr lang="es-MX"/>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713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8AAE711-38F0-4BCD-AAFC-FD89A0FBB109}" type="datetimeFigureOut">
              <a:rPr lang="es-MX" smtClean="0"/>
              <a:t>07/11/2017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CC543C2-4BFE-4BAE-97D2-62CB9D6651E5}" type="slidenum">
              <a:rPr lang="es-MX" smtClean="0"/>
              <a:t>‹Nº›</a:t>
            </a:fld>
            <a:endParaRPr lang="es-MX"/>
          </a:p>
        </p:txBody>
      </p:sp>
    </p:spTree>
    <p:extLst>
      <p:ext uri="{BB962C8B-B14F-4D97-AF65-F5344CB8AC3E}">
        <p14:creationId xmlns:p14="http://schemas.microsoft.com/office/powerpoint/2010/main" val="1791659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8AAE711-38F0-4BCD-AAFC-FD89A0FBB109}" type="datetimeFigureOut">
              <a:rPr lang="es-MX" smtClean="0"/>
              <a:t>07/11/2017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CC543C2-4BFE-4BAE-97D2-62CB9D6651E5}" type="slidenum">
              <a:rPr lang="es-MX" smtClean="0"/>
              <a:t>‹Nº›</a:t>
            </a:fld>
            <a:endParaRPr lang="es-MX"/>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315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8AAE711-38F0-4BCD-AAFC-FD89A0FBB109}" type="datetimeFigureOut">
              <a:rPr lang="es-MX" smtClean="0"/>
              <a:t>07/11/2017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CC543C2-4BFE-4BAE-97D2-62CB9D6651E5}" type="slidenum">
              <a:rPr lang="es-MX" smtClean="0"/>
              <a:t>‹Nº›</a:t>
            </a:fld>
            <a:endParaRPr lang="es-MX"/>
          </a:p>
        </p:txBody>
      </p:sp>
    </p:spTree>
    <p:extLst>
      <p:ext uri="{BB962C8B-B14F-4D97-AF65-F5344CB8AC3E}">
        <p14:creationId xmlns:p14="http://schemas.microsoft.com/office/powerpoint/2010/main" val="302414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8AAE711-38F0-4BCD-AAFC-FD89A0FBB109}" type="datetimeFigureOut">
              <a:rPr lang="es-MX" smtClean="0"/>
              <a:t>07/11/2017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CC543C2-4BFE-4BAE-97D2-62CB9D6651E5}" type="slidenum">
              <a:rPr lang="es-MX" smtClean="0"/>
              <a:t>‹Nº›</a:t>
            </a:fld>
            <a:endParaRPr lang="es-MX"/>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592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8AAE711-38F0-4BCD-AAFC-FD89A0FBB109}" type="datetimeFigureOut">
              <a:rPr lang="es-MX" smtClean="0"/>
              <a:t>07/11/2017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CC543C2-4BFE-4BAE-97D2-62CB9D6651E5}"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75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AE711-38F0-4BCD-AAFC-FD89A0FBB109}" type="datetimeFigureOut">
              <a:rPr lang="es-MX" smtClean="0"/>
              <a:t>07/11/2017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CC543C2-4BFE-4BAE-97D2-62CB9D6651E5}" type="slidenum">
              <a:rPr lang="es-MX" smtClean="0"/>
              <a:t>‹Nº›</a:t>
            </a:fld>
            <a:endParaRPr lang="es-MX"/>
          </a:p>
        </p:txBody>
      </p:sp>
    </p:spTree>
    <p:extLst>
      <p:ext uri="{BB962C8B-B14F-4D97-AF65-F5344CB8AC3E}">
        <p14:creationId xmlns:p14="http://schemas.microsoft.com/office/powerpoint/2010/main" val="239399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8AAE711-38F0-4BCD-AAFC-FD89A0FBB109}" type="datetimeFigureOut">
              <a:rPr lang="es-MX" smtClean="0"/>
              <a:t>07/11/2017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CC543C2-4BFE-4BAE-97D2-62CB9D6651E5}" type="slidenum">
              <a:rPr lang="es-MX" smtClean="0"/>
              <a:t>‹Nº›</a:t>
            </a:fld>
            <a:endParaRPr lang="es-MX"/>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891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8AAE711-38F0-4BCD-AAFC-FD89A0FBB109}" type="datetimeFigureOut">
              <a:rPr lang="es-MX" smtClean="0"/>
              <a:t>07/11/2017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CC543C2-4BFE-4BAE-97D2-62CB9D6651E5}" type="slidenum">
              <a:rPr lang="es-MX" smtClean="0"/>
              <a:t>‹Nº›</a:t>
            </a:fld>
            <a:endParaRPr lang="es-MX"/>
          </a:p>
        </p:txBody>
      </p:sp>
    </p:spTree>
    <p:extLst>
      <p:ext uri="{BB962C8B-B14F-4D97-AF65-F5344CB8AC3E}">
        <p14:creationId xmlns:p14="http://schemas.microsoft.com/office/powerpoint/2010/main" val="3745225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AAE711-38F0-4BCD-AAFC-FD89A0FBB109}" type="datetimeFigureOut">
              <a:rPr lang="es-MX" smtClean="0"/>
              <a:t>07/11/2017</a:t>
            </a:fld>
            <a:endParaRPr lang="es-MX"/>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C543C2-4BFE-4BAE-97D2-62CB9D6651E5}" type="slidenum">
              <a:rPr lang="es-MX" smtClean="0"/>
              <a:t>‹Nº›</a:t>
            </a:fld>
            <a:endParaRPr lang="es-MX"/>
          </a:p>
        </p:txBody>
      </p:sp>
    </p:spTree>
    <p:extLst>
      <p:ext uri="{BB962C8B-B14F-4D97-AF65-F5344CB8AC3E}">
        <p14:creationId xmlns:p14="http://schemas.microsoft.com/office/powerpoint/2010/main" val="3095170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Pruebas alfa y beta</a:t>
            </a:r>
            <a:endParaRPr lang="es-MX" dirty="0"/>
          </a:p>
        </p:txBody>
      </p:sp>
    </p:spTree>
    <p:extLst>
      <p:ext uri="{BB962C8B-B14F-4D97-AF65-F5344CB8AC3E}">
        <p14:creationId xmlns:p14="http://schemas.microsoft.com/office/powerpoint/2010/main" val="261949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MX" dirty="0" smtClean="0"/>
              <a:t>La mayoría de los desarrolladores de productos de software llevan a cabo un proceso denominado pruebas alfa y beta para descubrir errores que parezca que sólo el usuario final puede descubrir.</a:t>
            </a:r>
          </a:p>
          <a:p>
            <a:pPr marL="0" indent="0">
              <a:buNone/>
            </a:pPr>
            <a:endParaRPr lang="es-MX" dirty="0"/>
          </a:p>
        </p:txBody>
      </p:sp>
      <p:sp>
        <p:nvSpPr>
          <p:cNvPr id="4" name="AutoShape 4" descr="Resultado de imagen para pruebas alfa y bet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5" name="Imagen 4"/>
          <p:cNvPicPr>
            <a:picLocks noChangeAspect="1"/>
          </p:cNvPicPr>
          <p:nvPr/>
        </p:nvPicPr>
        <p:blipFill>
          <a:blip r:embed="rId2"/>
          <a:stretch>
            <a:fillRect/>
          </a:stretch>
        </p:blipFill>
        <p:spPr>
          <a:xfrm>
            <a:off x="7282198" y="3537548"/>
            <a:ext cx="2338320" cy="2338320"/>
          </a:xfrm>
          <a:prstGeom prst="rect">
            <a:avLst/>
          </a:prstGeom>
        </p:spPr>
      </p:pic>
    </p:spTree>
    <p:extLst>
      <p:ext uri="{BB962C8B-B14F-4D97-AF65-F5344CB8AC3E}">
        <p14:creationId xmlns:p14="http://schemas.microsoft.com/office/powerpoint/2010/main" val="2834125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Pruebas alfa</a:t>
            </a:r>
            <a:endParaRPr lang="es-MX" dirty="0"/>
          </a:p>
        </p:txBody>
      </p:sp>
      <p:sp>
        <p:nvSpPr>
          <p:cNvPr id="3" name="Marcador de contenido 2"/>
          <p:cNvSpPr>
            <a:spLocks noGrp="1"/>
          </p:cNvSpPr>
          <p:nvPr>
            <p:ph idx="1"/>
          </p:nvPr>
        </p:nvSpPr>
        <p:spPr>
          <a:xfrm>
            <a:off x="1295402" y="2724357"/>
            <a:ext cx="9601196" cy="3318936"/>
          </a:xfrm>
        </p:spPr>
        <p:txBody>
          <a:bodyPr>
            <a:normAutofit/>
          </a:bodyPr>
          <a:lstStyle/>
          <a:p>
            <a:r>
              <a:rPr lang="es-MX" dirty="0"/>
              <a:t>S</a:t>
            </a:r>
            <a:r>
              <a:rPr lang="es-MX" dirty="0" smtClean="0"/>
              <a:t>e lleva a cabo por un cliente, en el lugar de desarrollo. Se usa el software de forma natural con el desarrollador como observador del usuario y registrando los errores y problemas de uso. Las pruebas alfa se llevan a cabo en un entorno controlado.</a:t>
            </a:r>
          </a:p>
        </p:txBody>
      </p:sp>
      <p:pic>
        <p:nvPicPr>
          <p:cNvPr id="2050" name="Picture 2" descr="Resultado de imagen para pruebas al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3036" y="3879392"/>
            <a:ext cx="3077021" cy="2307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485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Prueba Beta</a:t>
            </a:r>
            <a:endParaRPr lang="es-MX" dirty="0"/>
          </a:p>
        </p:txBody>
      </p:sp>
      <p:sp>
        <p:nvSpPr>
          <p:cNvPr id="3" name="Marcador de contenido 2"/>
          <p:cNvSpPr>
            <a:spLocks noGrp="1"/>
          </p:cNvSpPr>
          <p:nvPr>
            <p:ph idx="1"/>
          </p:nvPr>
        </p:nvSpPr>
        <p:spPr/>
        <p:txBody>
          <a:bodyPr>
            <a:normAutofit/>
          </a:bodyPr>
          <a:lstStyle/>
          <a:p>
            <a:r>
              <a:rPr lang="es-MX" dirty="0"/>
              <a:t>S</a:t>
            </a:r>
            <a:r>
              <a:rPr lang="es-MX" dirty="0" smtClean="0"/>
              <a:t>e llevan a cabo por los usuarios finales del software en los lugares de trabajo de los clientes. A diferencia de la prueba alfa, el desarrollador no está presente normalmente, por lo tanto la prueba beta es una aplicación en vivo del software en un entorno que no puede ser controlado por el desarrollador. El cliente registra todos los problemas que encuentra durante la prueba beta e informa al desarrollador. </a:t>
            </a:r>
          </a:p>
          <a:p>
            <a:endParaRPr lang="es-MX" dirty="0"/>
          </a:p>
        </p:txBody>
      </p:sp>
    </p:spTree>
    <p:extLst>
      <p:ext uri="{BB962C8B-B14F-4D97-AF65-F5344CB8AC3E}">
        <p14:creationId xmlns:p14="http://schemas.microsoft.com/office/powerpoint/2010/main" val="180647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Variaciones</a:t>
            </a:r>
            <a:endParaRPr lang="es-MX" dirty="0"/>
          </a:p>
        </p:txBody>
      </p:sp>
      <p:sp>
        <p:nvSpPr>
          <p:cNvPr id="3" name="Marcador de contenido 2"/>
          <p:cNvSpPr>
            <a:spLocks noGrp="1"/>
          </p:cNvSpPr>
          <p:nvPr>
            <p:ph idx="1"/>
          </p:nvPr>
        </p:nvSpPr>
        <p:spPr/>
        <p:txBody>
          <a:bodyPr/>
          <a:lstStyle/>
          <a:p>
            <a:r>
              <a:rPr lang="es-MX" dirty="0" smtClean="0"/>
              <a:t>En ocasiones se realiza una variación de la prueba beta, llamada prueba de aceptación del cliente, cuando el software se entrega a un cliente bajo contrato. El cliente realiza una serie de pruebas específicas con la intención de descubrir errores antes de aceptar el software del desarrollador</a:t>
            </a:r>
            <a:endParaRPr lang="es-MX" dirty="0"/>
          </a:p>
        </p:txBody>
      </p:sp>
    </p:spTree>
    <p:extLst>
      <p:ext uri="{BB962C8B-B14F-4D97-AF65-F5344CB8AC3E}">
        <p14:creationId xmlns:p14="http://schemas.microsoft.com/office/powerpoint/2010/main" val="2242889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70020" y="2688510"/>
            <a:ext cx="10515600" cy="4351338"/>
          </a:xfrm>
        </p:spPr>
        <p:txBody>
          <a:bodyPr/>
          <a:lstStyle/>
          <a:p>
            <a:pPr marL="0" indent="0">
              <a:buNone/>
            </a:pPr>
            <a:r>
              <a:rPr lang="es-MX" dirty="0" smtClean="0"/>
              <a:t>por ejemplo, en  un gran corporativo o sistema gubernamental la prueba de aceptación puede ser muy formal y abarcar muchos días o incluso semanas de prueba.</a:t>
            </a:r>
            <a:endParaRPr lang="es-MX" dirty="0"/>
          </a:p>
        </p:txBody>
      </p:sp>
    </p:spTree>
    <p:extLst>
      <p:ext uri="{BB962C8B-B14F-4D97-AF65-F5344CB8AC3E}">
        <p14:creationId xmlns:p14="http://schemas.microsoft.com/office/powerpoint/2010/main" val="3151303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smtClean="0"/>
              <a:t>Gracias por </a:t>
            </a:r>
            <a:r>
              <a:rPr lang="es-MX" smtClean="0"/>
              <a:t>su atención</a:t>
            </a:r>
            <a:endParaRPr lang="es-MX" dirty="0"/>
          </a:p>
        </p:txBody>
      </p:sp>
      <p:pic>
        <p:nvPicPr>
          <p:cNvPr id="4" name="Imagen 3"/>
          <p:cNvPicPr>
            <a:picLocks noChangeAspect="1"/>
          </p:cNvPicPr>
          <p:nvPr/>
        </p:nvPicPr>
        <p:blipFill>
          <a:blip r:embed="rId2"/>
          <a:stretch>
            <a:fillRect/>
          </a:stretch>
        </p:blipFill>
        <p:spPr>
          <a:xfrm>
            <a:off x="5176368" y="2574926"/>
            <a:ext cx="4286250" cy="3571875"/>
          </a:xfrm>
          <a:prstGeom prst="rect">
            <a:avLst/>
          </a:prstGeom>
        </p:spPr>
      </p:pic>
    </p:spTree>
    <p:extLst>
      <p:ext uri="{BB962C8B-B14F-4D97-AF65-F5344CB8AC3E}">
        <p14:creationId xmlns:p14="http://schemas.microsoft.com/office/powerpoint/2010/main" val="16165205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106</TotalTime>
  <Words>247</Words>
  <Application>Microsoft Office PowerPoint</Application>
  <PresentationFormat>Panorámica</PresentationFormat>
  <Paragraphs>10</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Garamond</vt:lpstr>
      <vt:lpstr>Orgánico</vt:lpstr>
      <vt:lpstr>Pruebas alfa y beta</vt:lpstr>
      <vt:lpstr>Presentación de PowerPoint</vt:lpstr>
      <vt:lpstr>Pruebas alfa</vt:lpstr>
      <vt:lpstr>Prueba Beta</vt:lpstr>
      <vt:lpstr>Variaciones</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TEMPORAL</dc:creator>
  <cp:lastModifiedBy>TEMPORAL</cp:lastModifiedBy>
  <cp:revision>8</cp:revision>
  <dcterms:created xsi:type="dcterms:W3CDTF">2017-11-06T17:16:15Z</dcterms:created>
  <dcterms:modified xsi:type="dcterms:W3CDTF">2017-11-07T18:49:00Z</dcterms:modified>
</cp:coreProperties>
</file>