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17755-020E-463C-9DE5-C5B0DBECC68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CF5D219-CC43-443F-B766-999FA4015912}">
      <dgm:prSet phldrT="[Texto]"/>
      <dgm:spPr/>
      <dgm:t>
        <a:bodyPr/>
        <a:lstStyle/>
        <a:p>
          <a:r>
            <a:rPr lang="es-MX" dirty="0" smtClean="0"/>
            <a:t>Especulación</a:t>
          </a:r>
          <a:endParaRPr lang="es-MX" dirty="0"/>
        </a:p>
      </dgm:t>
    </dgm:pt>
    <dgm:pt modelId="{BDF971A9-54A6-40E7-B436-ECDCD47A33F2}" type="parTrans" cxnId="{1D173415-81BD-4428-99EE-915689CF0424}">
      <dgm:prSet/>
      <dgm:spPr/>
      <dgm:t>
        <a:bodyPr/>
        <a:lstStyle/>
        <a:p>
          <a:endParaRPr lang="es-MX"/>
        </a:p>
      </dgm:t>
    </dgm:pt>
    <dgm:pt modelId="{3CC9B696-FE0D-4084-A032-DB7511439A06}" type="sibTrans" cxnId="{1D173415-81BD-4428-99EE-915689CF0424}">
      <dgm:prSet/>
      <dgm:spPr/>
      <dgm:t>
        <a:bodyPr/>
        <a:lstStyle/>
        <a:p>
          <a:endParaRPr lang="es-MX"/>
        </a:p>
      </dgm:t>
    </dgm:pt>
    <dgm:pt modelId="{594DA7FA-B15A-47D5-BF75-BCBCA0D20C11}">
      <dgm:prSet phldrT="[Texto]"/>
      <dgm:spPr/>
      <dgm:t>
        <a:bodyPr/>
        <a:lstStyle/>
        <a:p>
          <a:r>
            <a:rPr lang="es-MX" dirty="0" smtClean="0"/>
            <a:t>Requisitos Básicos.</a:t>
          </a:r>
          <a:endParaRPr lang="es-MX" dirty="0"/>
        </a:p>
      </dgm:t>
    </dgm:pt>
    <dgm:pt modelId="{CAD7B1D7-DD48-4032-8531-F53105DF2483}" type="parTrans" cxnId="{447372E3-1291-4079-8D43-B883D60E3A73}">
      <dgm:prSet/>
      <dgm:spPr/>
      <dgm:t>
        <a:bodyPr/>
        <a:lstStyle/>
        <a:p>
          <a:endParaRPr lang="es-MX"/>
        </a:p>
      </dgm:t>
    </dgm:pt>
    <dgm:pt modelId="{863FDB09-4083-4322-918D-23583A4D255E}" type="sibTrans" cxnId="{447372E3-1291-4079-8D43-B883D60E3A73}">
      <dgm:prSet/>
      <dgm:spPr/>
      <dgm:t>
        <a:bodyPr/>
        <a:lstStyle/>
        <a:p>
          <a:endParaRPr lang="es-MX"/>
        </a:p>
      </dgm:t>
    </dgm:pt>
    <dgm:pt modelId="{5EFA7F4E-EE06-47F3-8D1E-F24DD3B5300C}">
      <dgm:prSet phldrT="[Texto]"/>
      <dgm:spPr/>
      <dgm:t>
        <a:bodyPr/>
        <a:lstStyle/>
        <a:p>
          <a:r>
            <a:rPr lang="es-MX" dirty="0" smtClean="0"/>
            <a:t>Colaboración</a:t>
          </a:r>
          <a:endParaRPr lang="es-MX" dirty="0"/>
        </a:p>
      </dgm:t>
    </dgm:pt>
    <dgm:pt modelId="{A50BB5A8-6B8F-404C-96A8-5480A7EA9B3C}" type="parTrans" cxnId="{617E8B8D-E099-47C8-9307-3BA87B0DA0A2}">
      <dgm:prSet/>
      <dgm:spPr/>
      <dgm:t>
        <a:bodyPr/>
        <a:lstStyle/>
        <a:p>
          <a:endParaRPr lang="es-MX"/>
        </a:p>
      </dgm:t>
    </dgm:pt>
    <dgm:pt modelId="{A4CFAF35-B7D2-497F-82D6-D0290CCF2FF1}" type="sibTrans" cxnId="{617E8B8D-E099-47C8-9307-3BA87B0DA0A2}">
      <dgm:prSet/>
      <dgm:spPr/>
      <dgm:t>
        <a:bodyPr/>
        <a:lstStyle/>
        <a:p>
          <a:endParaRPr lang="es-MX"/>
        </a:p>
      </dgm:t>
    </dgm:pt>
    <dgm:pt modelId="{C97D441F-4023-4CBE-8149-70A117FCE491}">
      <dgm:prSet phldrT="[Texto]"/>
      <dgm:spPr/>
      <dgm:t>
        <a:bodyPr/>
        <a:lstStyle/>
        <a:p>
          <a:r>
            <a:rPr lang="es-MX" dirty="0" smtClean="0"/>
            <a:t>Integración del equipo.</a:t>
          </a:r>
          <a:endParaRPr lang="es-MX" dirty="0"/>
        </a:p>
      </dgm:t>
    </dgm:pt>
    <dgm:pt modelId="{E1987B40-16CB-471D-B903-42C4BD38797A}" type="parTrans" cxnId="{2E0A7F2C-2738-43AD-9B33-4C34ED824E1B}">
      <dgm:prSet/>
      <dgm:spPr/>
      <dgm:t>
        <a:bodyPr/>
        <a:lstStyle/>
        <a:p>
          <a:endParaRPr lang="es-MX"/>
        </a:p>
      </dgm:t>
    </dgm:pt>
    <dgm:pt modelId="{A08B6260-9E64-4921-BFFD-A2CD259B864E}" type="sibTrans" cxnId="{2E0A7F2C-2738-43AD-9B33-4C34ED824E1B}">
      <dgm:prSet/>
      <dgm:spPr/>
      <dgm:t>
        <a:bodyPr/>
        <a:lstStyle/>
        <a:p>
          <a:endParaRPr lang="es-MX"/>
        </a:p>
      </dgm:t>
    </dgm:pt>
    <dgm:pt modelId="{F8E35BF8-71DA-4FFA-9124-FAE7A03A4BC4}">
      <dgm:prSet phldrT="[Texto]"/>
      <dgm:spPr/>
      <dgm:t>
        <a:bodyPr/>
        <a:lstStyle/>
        <a:p>
          <a:r>
            <a:rPr lang="es-MX" dirty="0" smtClean="0"/>
            <a:t>Construir actitudes para contribuir al trabajo.</a:t>
          </a:r>
          <a:endParaRPr lang="es-MX" dirty="0"/>
        </a:p>
      </dgm:t>
    </dgm:pt>
    <dgm:pt modelId="{02D135F8-001D-430E-8B66-E0FEF78E677C}" type="parTrans" cxnId="{552C1147-D75A-4B48-B71C-87E8ECCA610A}">
      <dgm:prSet/>
      <dgm:spPr/>
      <dgm:t>
        <a:bodyPr/>
        <a:lstStyle/>
        <a:p>
          <a:endParaRPr lang="es-MX"/>
        </a:p>
      </dgm:t>
    </dgm:pt>
    <dgm:pt modelId="{58BBDEC9-5C30-4A7A-B066-8651822DB958}" type="sibTrans" cxnId="{552C1147-D75A-4B48-B71C-87E8ECCA610A}">
      <dgm:prSet/>
      <dgm:spPr/>
      <dgm:t>
        <a:bodyPr/>
        <a:lstStyle/>
        <a:p>
          <a:endParaRPr lang="es-MX"/>
        </a:p>
      </dgm:t>
    </dgm:pt>
    <dgm:pt modelId="{BAAC0C05-5FFE-4476-AF78-71F1FD606A24}">
      <dgm:prSet phldrT="[Texto]"/>
      <dgm:spPr/>
      <dgm:t>
        <a:bodyPr/>
        <a:lstStyle/>
        <a:p>
          <a:r>
            <a:rPr lang="es-MX" dirty="0" smtClean="0"/>
            <a:t>Aprendizaje</a:t>
          </a:r>
          <a:endParaRPr lang="es-MX" dirty="0"/>
        </a:p>
      </dgm:t>
    </dgm:pt>
    <dgm:pt modelId="{25AC577F-DBD1-4181-976A-961939DE76D8}" type="parTrans" cxnId="{ED2D0FE7-32B8-4821-9A1C-A2BF9E49FE1F}">
      <dgm:prSet/>
      <dgm:spPr/>
      <dgm:t>
        <a:bodyPr/>
        <a:lstStyle/>
        <a:p>
          <a:endParaRPr lang="es-MX"/>
        </a:p>
      </dgm:t>
    </dgm:pt>
    <dgm:pt modelId="{8F39C1BA-385F-4F8D-87AC-E44576FE70D0}" type="sibTrans" cxnId="{ED2D0FE7-32B8-4821-9A1C-A2BF9E49FE1F}">
      <dgm:prSet/>
      <dgm:spPr/>
      <dgm:t>
        <a:bodyPr/>
        <a:lstStyle/>
        <a:p>
          <a:endParaRPr lang="es-MX"/>
        </a:p>
      </dgm:t>
    </dgm:pt>
    <dgm:pt modelId="{0730153D-EE37-4231-940E-4480E0CB1D75}">
      <dgm:prSet phldrT="[Texto]"/>
      <dgm:spPr/>
      <dgm:t>
        <a:bodyPr/>
        <a:lstStyle/>
        <a:p>
          <a:r>
            <a:rPr lang="es-MX" dirty="0" smtClean="0"/>
            <a:t>Mejorar entendimiento sobre los procesos y proyecto. </a:t>
          </a:r>
          <a:endParaRPr lang="es-MX" dirty="0"/>
        </a:p>
      </dgm:t>
    </dgm:pt>
    <dgm:pt modelId="{A3D30A5C-E302-4F28-B226-803DB26D4B8B}" type="parTrans" cxnId="{D30980EC-3D2D-4528-BA94-FA4E42B66498}">
      <dgm:prSet/>
      <dgm:spPr/>
      <dgm:t>
        <a:bodyPr/>
        <a:lstStyle/>
        <a:p>
          <a:endParaRPr lang="es-MX"/>
        </a:p>
      </dgm:t>
    </dgm:pt>
    <dgm:pt modelId="{8076CCA6-B60B-44F7-8E52-8FD240B95AFD}" type="sibTrans" cxnId="{D30980EC-3D2D-4528-BA94-FA4E42B66498}">
      <dgm:prSet/>
      <dgm:spPr/>
      <dgm:t>
        <a:bodyPr/>
        <a:lstStyle/>
        <a:p>
          <a:endParaRPr lang="es-MX"/>
        </a:p>
      </dgm:t>
    </dgm:pt>
    <dgm:pt modelId="{3CEE857C-4AFF-4CD6-8BF1-3E39D47ADA6E}">
      <dgm:prSet phldrT="[Texto]"/>
      <dgm:spPr/>
      <dgm:t>
        <a:bodyPr/>
        <a:lstStyle/>
        <a:p>
          <a:r>
            <a:rPr lang="es-MX" dirty="0" smtClean="0"/>
            <a:t>Aprendizaje individual.</a:t>
          </a:r>
          <a:endParaRPr lang="es-MX" dirty="0"/>
        </a:p>
      </dgm:t>
    </dgm:pt>
    <dgm:pt modelId="{8B8DCA30-997D-450C-A275-ECD43DA666D9}" type="parTrans" cxnId="{90C8E936-48CC-40BA-8D15-0EEC2A147EE1}">
      <dgm:prSet/>
      <dgm:spPr/>
      <dgm:t>
        <a:bodyPr/>
        <a:lstStyle/>
        <a:p>
          <a:endParaRPr lang="es-MX"/>
        </a:p>
      </dgm:t>
    </dgm:pt>
    <dgm:pt modelId="{C9A81F7B-D2E7-4FF2-B732-DDE9CB2C68A2}" type="sibTrans" cxnId="{90C8E936-48CC-40BA-8D15-0EEC2A147EE1}">
      <dgm:prSet/>
      <dgm:spPr/>
      <dgm:t>
        <a:bodyPr/>
        <a:lstStyle/>
        <a:p>
          <a:endParaRPr lang="es-MX"/>
        </a:p>
      </dgm:t>
    </dgm:pt>
    <dgm:pt modelId="{2082BA42-4435-4D3A-9817-7F59EA58B288}">
      <dgm:prSet phldrT="[Texto]"/>
      <dgm:spPr/>
      <dgm:t>
        <a:bodyPr/>
        <a:lstStyle/>
        <a:p>
          <a:r>
            <a:rPr lang="es-MX" dirty="0" smtClean="0"/>
            <a:t>Revisión de calidad.</a:t>
          </a:r>
          <a:endParaRPr lang="es-MX" dirty="0"/>
        </a:p>
      </dgm:t>
    </dgm:pt>
    <dgm:pt modelId="{01677997-134D-40B4-84EE-2D1171B786F5}" type="parTrans" cxnId="{933AE006-4F97-4777-AF13-A7C9BBF67C00}">
      <dgm:prSet/>
      <dgm:spPr/>
      <dgm:t>
        <a:bodyPr/>
        <a:lstStyle/>
        <a:p>
          <a:endParaRPr lang="es-MX"/>
        </a:p>
      </dgm:t>
    </dgm:pt>
    <dgm:pt modelId="{C6136742-29FE-45F1-8B95-065362B99605}" type="sibTrans" cxnId="{933AE006-4F97-4777-AF13-A7C9BBF67C00}">
      <dgm:prSet/>
      <dgm:spPr/>
      <dgm:t>
        <a:bodyPr/>
        <a:lstStyle/>
        <a:p>
          <a:endParaRPr lang="es-MX"/>
        </a:p>
      </dgm:t>
    </dgm:pt>
    <dgm:pt modelId="{816E2C41-C911-4754-8C43-6F8E8B952E38}">
      <dgm:prSet phldrT="[Texto]"/>
      <dgm:spPr/>
      <dgm:t>
        <a:bodyPr/>
        <a:lstStyle/>
        <a:p>
          <a:r>
            <a:rPr lang="es-MX" dirty="0" smtClean="0"/>
            <a:t>Iniciación del proyecto.</a:t>
          </a:r>
          <a:endParaRPr lang="es-MX" dirty="0"/>
        </a:p>
      </dgm:t>
    </dgm:pt>
    <dgm:pt modelId="{587ADD21-D4BA-4085-A77D-E393C32D3211}" type="parTrans" cxnId="{47AD33B1-98FD-4620-B84B-2C8FF8F2CB05}">
      <dgm:prSet/>
      <dgm:spPr/>
      <dgm:t>
        <a:bodyPr/>
        <a:lstStyle/>
        <a:p>
          <a:endParaRPr lang="es-MX"/>
        </a:p>
      </dgm:t>
    </dgm:pt>
    <dgm:pt modelId="{CB31A09B-F112-40CC-B060-350B5308D02C}" type="sibTrans" cxnId="{47AD33B1-98FD-4620-B84B-2C8FF8F2CB05}">
      <dgm:prSet/>
      <dgm:spPr/>
      <dgm:t>
        <a:bodyPr/>
        <a:lstStyle/>
        <a:p>
          <a:endParaRPr lang="es-MX"/>
        </a:p>
      </dgm:t>
    </dgm:pt>
    <dgm:pt modelId="{A399C45E-146B-405F-961C-FF944E1CC300}" type="pres">
      <dgm:prSet presAssocID="{8BA17755-020E-463C-9DE5-C5B0DBECC68E}" presName="Name0" presStyleCnt="0">
        <dgm:presLayoutVars>
          <dgm:dir/>
          <dgm:animLvl val="lvl"/>
          <dgm:resizeHandles val="exact"/>
        </dgm:presLayoutVars>
      </dgm:prSet>
      <dgm:spPr/>
    </dgm:pt>
    <dgm:pt modelId="{263539BA-C63C-4939-A109-A0B93226BD98}" type="pres">
      <dgm:prSet presAssocID="{8BA17755-020E-463C-9DE5-C5B0DBECC68E}" presName="tSp" presStyleCnt="0"/>
      <dgm:spPr/>
    </dgm:pt>
    <dgm:pt modelId="{0B1D0677-E51A-4405-BFF8-D93841561F15}" type="pres">
      <dgm:prSet presAssocID="{8BA17755-020E-463C-9DE5-C5B0DBECC68E}" presName="bSp" presStyleCnt="0"/>
      <dgm:spPr/>
    </dgm:pt>
    <dgm:pt modelId="{0F57DDAE-C937-4DA0-9C81-66ACABB1DEEA}" type="pres">
      <dgm:prSet presAssocID="{8BA17755-020E-463C-9DE5-C5B0DBECC68E}" presName="process" presStyleCnt="0"/>
      <dgm:spPr/>
    </dgm:pt>
    <dgm:pt modelId="{964221ED-2F9E-4621-89BA-B1E8D5490B09}" type="pres">
      <dgm:prSet presAssocID="{CCF5D219-CC43-443F-B766-999FA4015912}" presName="composite1" presStyleCnt="0"/>
      <dgm:spPr/>
    </dgm:pt>
    <dgm:pt modelId="{A3F38EA8-A75A-4584-937A-3C93B14EE9E6}" type="pres">
      <dgm:prSet presAssocID="{CCF5D219-CC43-443F-B766-999FA4015912}" presName="dummyNode1" presStyleLbl="node1" presStyleIdx="0" presStyleCnt="3"/>
      <dgm:spPr/>
    </dgm:pt>
    <dgm:pt modelId="{301270A6-9F42-4437-B7C9-EA41F9F8BA4E}" type="pres">
      <dgm:prSet presAssocID="{CCF5D219-CC43-443F-B766-999FA401591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5B015C-1E1B-4F16-A997-F1820DFF84C1}" type="pres">
      <dgm:prSet presAssocID="{CCF5D219-CC43-443F-B766-999FA401591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BBD73D-7183-4E1C-8693-DE3DD031DBEF}" type="pres">
      <dgm:prSet presAssocID="{CCF5D219-CC43-443F-B766-999FA401591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FEF3580-F327-4AD4-B811-E707CA6367D1}" type="pres">
      <dgm:prSet presAssocID="{CCF5D219-CC43-443F-B766-999FA4015912}" presName="connSite1" presStyleCnt="0"/>
      <dgm:spPr/>
    </dgm:pt>
    <dgm:pt modelId="{45A082A0-9E71-480A-BFB9-C9E5E429B1B3}" type="pres">
      <dgm:prSet presAssocID="{3CC9B696-FE0D-4084-A032-DB7511439A06}" presName="Name9" presStyleLbl="sibTrans2D1" presStyleIdx="0" presStyleCnt="2"/>
      <dgm:spPr/>
    </dgm:pt>
    <dgm:pt modelId="{700A23B8-DE80-4226-8310-CB7457B9B01E}" type="pres">
      <dgm:prSet presAssocID="{5EFA7F4E-EE06-47F3-8D1E-F24DD3B5300C}" presName="composite2" presStyleCnt="0"/>
      <dgm:spPr/>
    </dgm:pt>
    <dgm:pt modelId="{1FD64268-B2ED-47E3-A832-393A6EF2C372}" type="pres">
      <dgm:prSet presAssocID="{5EFA7F4E-EE06-47F3-8D1E-F24DD3B5300C}" presName="dummyNode2" presStyleLbl="node1" presStyleIdx="0" presStyleCnt="3"/>
      <dgm:spPr/>
    </dgm:pt>
    <dgm:pt modelId="{406D45D0-78A2-4261-8D3A-52B646642291}" type="pres">
      <dgm:prSet presAssocID="{5EFA7F4E-EE06-47F3-8D1E-F24DD3B5300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28A25C4-2369-4A48-8FB4-42A38ABEB04F}" type="pres">
      <dgm:prSet presAssocID="{5EFA7F4E-EE06-47F3-8D1E-F24DD3B5300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AB6CE75-6ACD-4E13-8A6D-7CC3A577E114}" type="pres">
      <dgm:prSet presAssocID="{5EFA7F4E-EE06-47F3-8D1E-F24DD3B5300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C60DC5E-770E-4F31-B5A5-BD04435489CF}" type="pres">
      <dgm:prSet presAssocID="{5EFA7F4E-EE06-47F3-8D1E-F24DD3B5300C}" presName="connSite2" presStyleCnt="0"/>
      <dgm:spPr/>
    </dgm:pt>
    <dgm:pt modelId="{89D3307A-DD09-44DB-A3B5-9928BBA09DB2}" type="pres">
      <dgm:prSet presAssocID="{A4CFAF35-B7D2-497F-82D6-D0290CCF2FF1}" presName="Name18" presStyleLbl="sibTrans2D1" presStyleIdx="1" presStyleCnt="2"/>
      <dgm:spPr/>
    </dgm:pt>
    <dgm:pt modelId="{0F8ECA4B-FFBB-4FCF-AECE-CD544B042869}" type="pres">
      <dgm:prSet presAssocID="{BAAC0C05-5FFE-4476-AF78-71F1FD606A24}" presName="composite1" presStyleCnt="0"/>
      <dgm:spPr/>
    </dgm:pt>
    <dgm:pt modelId="{29B2FC2B-14D5-4968-8ADE-4B7E47051BEF}" type="pres">
      <dgm:prSet presAssocID="{BAAC0C05-5FFE-4476-AF78-71F1FD606A24}" presName="dummyNode1" presStyleLbl="node1" presStyleIdx="1" presStyleCnt="3"/>
      <dgm:spPr/>
    </dgm:pt>
    <dgm:pt modelId="{5F396CC1-9561-4A6D-9492-DDB2078D8408}" type="pres">
      <dgm:prSet presAssocID="{BAAC0C05-5FFE-4476-AF78-71F1FD606A24}" presName="childNode1" presStyleLbl="bgAcc1" presStyleIdx="2" presStyleCnt="3" custLinFactNeighborY="-128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AB76D48-9C05-4B49-98C4-CCF1B019DB6B}" type="pres">
      <dgm:prSet presAssocID="{BAAC0C05-5FFE-4476-AF78-71F1FD606A2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315A89-B502-40C4-8236-20459379DE43}" type="pres">
      <dgm:prSet presAssocID="{BAAC0C05-5FFE-4476-AF78-71F1FD606A2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D6EE2AE-1C50-421F-8060-E4F5C2D4F113}" type="pres">
      <dgm:prSet presAssocID="{BAAC0C05-5FFE-4476-AF78-71F1FD606A24}" presName="connSite1" presStyleCnt="0"/>
      <dgm:spPr/>
    </dgm:pt>
  </dgm:ptLst>
  <dgm:cxnLst>
    <dgm:cxn modelId="{B89B6853-246E-4CAC-A764-1CBE0AFCD921}" type="presOf" srcId="{0730153D-EE37-4231-940E-4480E0CB1D75}" destId="{5AB76D48-9C05-4B49-98C4-CCF1B019DB6B}" srcOrd="1" destOrd="0" presId="urn:microsoft.com/office/officeart/2005/8/layout/hProcess4"/>
    <dgm:cxn modelId="{C2FDE201-B8AE-4536-B7ED-82CC7D765CE0}" type="presOf" srcId="{5EFA7F4E-EE06-47F3-8D1E-F24DD3B5300C}" destId="{EAB6CE75-6ACD-4E13-8A6D-7CC3A577E114}" srcOrd="0" destOrd="0" presId="urn:microsoft.com/office/officeart/2005/8/layout/hProcess4"/>
    <dgm:cxn modelId="{E6CC1277-5202-47B8-B62C-FB6D9C6F83E3}" type="presOf" srcId="{3CEE857C-4AFF-4CD6-8BF1-3E39D47ADA6E}" destId="{5F396CC1-9561-4A6D-9492-DDB2078D8408}" srcOrd="0" destOrd="2" presId="urn:microsoft.com/office/officeart/2005/8/layout/hProcess4"/>
    <dgm:cxn modelId="{17CF3B84-A5B1-445E-8538-A7FE0BFD5238}" type="presOf" srcId="{BAAC0C05-5FFE-4476-AF78-71F1FD606A24}" destId="{D2315A89-B502-40C4-8236-20459379DE43}" srcOrd="0" destOrd="0" presId="urn:microsoft.com/office/officeart/2005/8/layout/hProcess4"/>
    <dgm:cxn modelId="{933AE006-4F97-4777-AF13-A7C9BBF67C00}" srcId="{BAAC0C05-5FFE-4476-AF78-71F1FD606A24}" destId="{2082BA42-4435-4D3A-9817-7F59EA58B288}" srcOrd="1" destOrd="0" parTransId="{01677997-134D-40B4-84EE-2D1171B786F5}" sibTransId="{C6136742-29FE-45F1-8B95-065362B99605}"/>
    <dgm:cxn modelId="{6D1EFEE7-7858-4DDB-9116-054D40B6A341}" type="presOf" srcId="{3CC9B696-FE0D-4084-A032-DB7511439A06}" destId="{45A082A0-9E71-480A-BFB9-C9E5E429B1B3}" srcOrd="0" destOrd="0" presId="urn:microsoft.com/office/officeart/2005/8/layout/hProcess4"/>
    <dgm:cxn modelId="{FA199EAD-318D-4D99-9FB8-4B82198F1586}" type="presOf" srcId="{2082BA42-4435-4D3A-9817-7F59EA58B288}" destId="{5F396CC1-9561-4A6D-9492-DDB2078D8408}" srcOrd="0" destOrd="1" presId="urn:microsoft.com/office/officeart/2005/8/layout/hProcess4"/>
    <dgm:cxn modelId="{1D173415-81BD-4428-99EE-915689CF0424}" srcId="{8BA17755-020E-463C-9DE5-C5B0DBECC68E}" destId="{CCF5D219-CC43-443F-B766-999FA4015912}" srcOrd="0" destOrd="0" parTransId="{BDF971A9-54A6-40E7-B436-ECDCD47A33F2}" sibTransId="{3CC9B696-FE0D-4084-A032-DB7511439A06}"/>
    <dgm:cxn modelId="{850207F8-36C3-4776-94A3-D67F54FB9332}" type="presOf" srcId="{F8E35BF8-71DA-4FFA-9124-FAE7A03A4BC4}" destId="{628A25C4-2369-4A48-8FB4-42A38ABEB04F}" srcOrd="1" destOrd="1" presId="urn:microsoft.com/office/officeart/2005/8/layout/hProcess4"/>
    <dgm:cxn modelId="{292BF5C7-11A4-4F26-9C21-D3EAD17ECF33}" type="presOf" srcId="{CCF5D219-CC43-443F-B766-999FA4015912}" destId="{C6BBD73D-7183-4E1C-8693-DE3DD031DBEF}" srcOrd="0" destOrd="0" presId="urn:microsoft.com/office/officeart/2005/8/layout/hProcess4"/>
    <dgm:cxn modelId="{569422F2-A945-4991-B067-EA4B1165E463}" type="presOf" srcId="{3CEE857C-4AFF-4CD6-8BF1-3E39D47ADA6E}" destId="{5AB76D48-9C05-4B49-98C4-CCF1B019DB6B}" srcOrd="1" destOrd="2" presId="urn:microsoft.com/office/officeart/2005/8/layout/hProcess4"/>
    <dgm:cxn modelId="{62F418BA-7738-4308-864D-44280D8F524E}" type="presOf" srcId="{C97D441F-4023-4CBE-8149-70A117FCE491}" destId="{406D45D0-78A2-4261-8D3A-52B646642291}" srcOrd="0" destOrd="0" presId="urn:microsoft.com/office/officeart/2005/8/layout/hProcess4"/>
    <dgm:cxn modelId="{2E0A7F2C-2738-43AD-9B33-4C34ED824E1B}" srcId="{5EFA7F4E-EE06-47F3-8D1E-F24DD3B5300C}" destId="{C97D441F-4023-4CBE-8149-70A117FCE491}" srcOrd="0" destOrd="0" parTransId="{E1987B40-16CB-471D-B903-42C4BD38797A}" sibTransId="{A08B6260-9E64-4921-BFFD-A2CD259B864E}"/>
    <dgm:cxn modelId="{6DCAD27E-D494-4279-A07B-C5BC1672E306}" type="presOf" srcId="{816E2C41-C911-4754-8C43-6F8E8B952E38}" destId="{395B015C-1E1B-4F16-A997-F1820DFF84C1}" srcOrd="1" destOrd="0" presId="urn:microsoft.com/office/officeart/2005/8/layout/hProcess4"/>
    <dgm:cxn modelId="{058BADC7-513D-44B5-8B21-040789FDC768}" type="presOf" srcId="{F8E35BF8-71DA-4FFA-9124-FAE7A03A4BC4}" destId="{406D45D0-78A2-4261-8D3A-52B646642291}" srcOrd="0" destOrd="1" presId="urn:microsoft.com/office/officeart/2005/8/layout/hProcess4"/>
    <dgm:cxn modelId="{D30980EC-3D2D-4528-BA94-FA4E42B66498}" srcId="{BAAC0C05-5FFE-4476-AF78-71F1FD606A24}" destId="{0730153D-EE37-4231-940E-4480E0CB1D75}" srcOrd="0" destOrd="0" parTransId="{A3D30A5C-E302-4F28-B226-803DB26D4B8B}" sibTransId="{8076CCA6-B60B-44F7-8E52-8FD240B95AFD}"/>
    <dgm:cxn modelId="{552C1147-D75A-4B48-B71C-87E8ECCA610A}" srcId="{5EFA7F4E-EE06-47F3-8D1E-F24DD3B5300C}" destId="{F8E35BF8-71DA-4FFA-9124-FAE7A03A4BC4}" srcOrd="1" destOrd="0" parTransId="{02D135F8-001D-430E-8B66-E0FEF78E677C}" sibTransId="{58BBDEC9-5C30-4A7A-B066-8651822DB958}"/>
    <dgm:cxn modelId="{F0C02A00-7209-4624-AD0B-7ECCA55B72F9}" type="presOf" srcId="{2082BA42-4435-4D3A-9817-7F59EA58B288}" destId="{5AB76D48-9C05-4B49-98C4-CCF1B019DB6B}" srcOrd="1" destOrd="1" presId="urn:microsoft.com/office/officeart/2005/8/layout/hProcess4"/>
    <dgm:cxn modelId="{447372E3-1291-4079-8D43-B883D60E3A73}" srcId="{CCF5D219-CC43-443F-B766-999FA4015912}" destId="{594DA7FA-B15A-47D5-BF75-BCBCA0D20C11}" srcOrd="1" destOrd="0" parTransId="{CAD7B1D7-DD48-4032-8531-F53105DF2483}" sibTransId="{863FDB09-4083-4322-918D-23583A4D255E}"/>
    <dgm:cxn modelId="{D0AB2244-D7C4-499A-9998-1C10AEA825E0}" type="presOf" srcId="{C97D441F-4023-4CBE-8149-70A117FCE491}" destId="{628A25C4-2369-4A48-8FB4-42A38ABEB04F}" srcOrd="1" destOrd="0" presId="urn:microsoft.com/office/officeart/2005/8/layout/hProcess4"/>
    <dgm:cxn modelId="{A6232BFD-9F20-4CEF-8F28-72104D8C5136}" type="presOf" srcId="{816E2C41-C911-4754-8C43-6F8E8B952E38}" destId="{301270A6-9F42-4437-B7C9-EA41F9F8BA4E}" srcOrd="0" destOrd="0" presId="urn:microsoft.com/office/officeart/2005/8/layout/hProcess4"/>
    <dgm:cxn modelId="{47AD33B1-98FD-4620-B84B-2C8FF8F2CB05}" srcId="{CCF5D219-CC43-443F-B766-999FA4015912}" destId="{816E2C41-C911-4754-8C43-6F8E8B952E38}" srcOrd="0" destOrd="0" parTransId="{587ADD21-D4BA-4085-A77D-E393C32D3211}" sibTransId="{CB31A09B-F112-40CC-B060-350B5308D02C}"/>
    <dgm:cxn modelId="{617E8B8D-E099-47C8-9307-3BA87B0DA0A2}" srcId="{8BA17755-020E-463C-9DE5-C5B0DBECC68E}" destId="{5EFA7F4E-EE06-47F3-8D1E-F24DD3B5300C}" srcOrd="1" destOrd="0" parTransId="{A50BB5A8-6B8F-404C-96A8-5480A7EA9B3C}" sibTransId="{A4CFAF35-B7D2-497F-82D6-D0290CCF2FF1}"/>
    <dgm:cxn modelId="{61683473-7474-435A-87D0-C5F228748628}" type="presOf" srcId="{594DA7FA-B15A-47D5-BF75-BCBCA0D20C11}" destId="{301270A6-9F42-4437-B7C9-EA41F9F8BA4E}" srcOrd="0" destOrd="1" presId="urn:microsoft.com/office/officeart/2005/8/layout/hProcess4"/>
    <dgm:cxn modelId="{3A3BB3FA-E35D-44DA-91B7-C3A56BA3FA3C}" type="presOf" srcId="{A4CFAF35-B7D2-497F-82D6-D0290CCF2FF1}" destId="{89D3307A-DD09-44DB-A3B5-9928BBA09DB2}" srcOrd="0" destOrd="0" presId="urn:microsoft.com/office/officeart/2005/8/layout/hProcess4"/>
    <dgm:cxn modelId="{44F60774-930F-41C8-A18B-F4A57BAFE129}" type="presOf" srcId="{8BA17755-020E-463C-9DE5-C5B0DBECC68E}" destId="{A399C45E-146B-405F-961C-FF944E1CC300}" srcOrd="0" destOrd="0" presId="urn:microsoft.com/office/officeart/2005/8/layout/hProcess4"/>
    <dgm:cxn modelId="{ED2D0FE7-32B8-4821-9A1C-A2BF9E49FE1F}" srcId="{8BA17755-020E-463C-9DE5-C5B0DBECC68E}" destId="{BAAC0C05-5FFE-4476-AF78-71F1FD606A24}" srcOrd="2" destOrd="0" parTransId="{25AC577F-DBD1-4181-976A-961939DE76D8}" sibTransId="{8F39C1BA-385F-4F8D-87AC-E44576FE70D0}"/>
    <dgm:cxn modelId="{EC3045E9-FF24-4B6E-A3EB-225ECE82352F}" type="presOf" srcId="{594DA7FA-B15A-47D5-BF75-BCBCA0D20C11}" destId="{395B015C-1E1B-4F16-A997-F1820DFF84C1}" srcOrd="1" destOrd="1" presId="urn:microsoft.com/office/officeart/2005/8/layout/hProcess4"/>
    <dgm:cxn modelId="{B7326B6B-6C51-47FA-8192-2656D214057B}" type="presOf" srcId="{0730153D-EE37-4231-940E-4480E0CB1D75}" destId="{5F396CC1-9561-4A6D-9492-DDB2078D8408}" srcOrd="0" destOrd="0" presId="urn:microsoft.com/office/officeart/2005/8/layout/hProcess4"/>
    <dgm:cxn modelId="{90C8E936-48CC-40BA-8D15-0EEC2A147EE1}" srcId="{BAAC0C05-5FFE-4476-AF78-71F1FD606A24}" destId="{3CEE857C-4AFF-4CD6-8BF1-3E39D47ADA6E}" srcOrd="2" destOrd="0" parTransId="{8B8DCA30-997D-450C-A275-ECD43DA666D9}" sibTransId="{C9A81F7B-D2E7-4FF2-B732-DDE9CB2C68A2}"/>
    <dgm:cxn modelId="{6E114E41-3AFB-4482-AD76-5404469E5D40}" type="presParOf" srcId="{A399C45E-146B-405F-961C-FF944E1CC300}" destId="{263539BA-C63C-4939-A109-A0B93226BD98}" srcOrd="0" destOrd="0" presId="urn:microsoft.com/office/officeart/2005/8/layout/hProcess4"/>
    <dgm:cxn modelId="{AD41DD89-2B98-4EC6-9D40-45CE48C077F5}" type="presParOf" srcId="{A399C45E-146B-405F-961C-FF944E1CC300}" destId="{0B1D0677-E51A-4405-BFF8-D93841561F15}" srcOrd="1" destOrd="0" presId="urn:microsoft.com/office/officeart/2005/8/layout/hProcess4"/>
    <dgm:cxn modelId="{1BA1938B-16FE-4509-8C1A-AF7A2E2D8E94}" type="presParOf" srcId="{A399C45E-146B-405F-961C-FF944E1CC300}" destId="{0F57DDAE-C937-4DA0-9C81-66ACABB1DEEA}" srcOrd="2" destOrd="0" presId="urn:microsoft.com/office/officeart/2005/8/layout/hProcess4"/>
    <dgm:cxn modelId="{98F5752C-89C8-4445-9B96-B6F78418D2E9}" type="presParOf" srcId="{0F57DDAE-C937-4DA0-9C81-66ACABB1DEEA}" destId="{964221ED-2F9E-4621-89BA-B1E8D5490B09}" srcOrd="0" destOrd="0" presId="urn:microsoft.com/office/officeart/2005/8/layout/hProcess4"/>
    <dgm:cxn modelId="{2F513D33-F6C5-451A-9B5F-916085B3DFB8}" type="presParOf" srcId="{964221ED-2F9E-4621-89BA-B1E8D5490B09}" destId="{A3F38EA8-A75A-4584-937A-3C93B14EE9E6}" srcOrd="0" destOrd="0" presId="urn:microsoft.com/office/officeart/2005/8/layout/hProcess4"/>
    <dgm:cxn modelId="{7DD968A9-9E97-4351-A3C4-91986404A398}" type="presParOf" srcId="{964221ED-2F9E-4621-89BA-B1E8D5490B09}" destId="{301270A6-9F42-4437-B7C9-EA41F9F8BA4E}" srcOrd="1" destOrd="0" presId="urn:microsoft.com/office/officeart/2005/8/layout/hProcess4"/>
    <dgm:cxn modelId="{118894F5-70A7-4919-9FEA-9E5B5863D5D1}" type="presParOf" srcId="{964221ED-2F9E-4621-89BA-B1E8D5490B09}" destId="{395B015C-1E1B-4F16-A997-F1820DFF84C1}" srcOrd="2" destOrd="0" presId="urn:microsoft.com/office/officeart/2005/8/layout/hProcess4"/>
    <dgm:cxn modelId="{18A3A0E7-9758-49B2-9A6A-B3D1628A8066}" type="presParOf" srcId="{964221ED-2F9E-4621-89BA-B1E8D5490B09}" destId="{C6BBD73D-7183-4E1C-8693-DE3DD031DBEF}" srcOrd="3" destOrd="0" presId="urn:microsoft.com/office/officeart/2005/8/layout/hProcess4"/>
    <dgm:cxn modelId="{AC5F2868-F8F7-45BB-AA87-826382D551B0}" type="presParOf" srcId="{964221ED-2F9E-4621-89BA-B1E8D5490B09}" destId="{CFEF3580-F327-4AD4-B811-E707CA6367D1}" srcOrd="4" destOrd="0" presId="urn:microsoft.com/office/officeart/2005/8/layout/hProcess4"/>
    <dgm:cxn modelId="{F2E241A7-6CDD-4473-9FF1-AE06E89E36F4}" type="presParOf" srcId="{0F57DDAE-C937-4DA0-9C81-66ACABB1DEEA}" destId="{45A082A0-9E71-480A-BFB9-C9E5E429B1B3}" srcOrd="1" destOrd="0" presId="urn:microsoft.com/office/officeart/2005/8/layout/hProcess4"/>
    <dgm:cxn modelId="{75B8604A-E6F2-41A7-BC3B-92959A64742B}" type="presParOf" srcId="{0F57DDAE-C937-4DA0-9C81-66ACABB1DEEA}" destId="{700A23B8-DE80-4226-8310-CB7457B9B01E}" srcOrd="2" destOrd="0" presId="urn:microsoft.com/office/officeart/2005/8/layout/hProcess4"/>
    <dgm:cxn modelId="{01FF5EBB-962A-4798-B254-CE37E6BDF41C}" type="presParOf" srcId="{700A23B8-DE80-4226-8310-CB7457B9B01E}" destId="{1FD64268-B2ED-47E3-A832-393A6EF2C372}" srcOrd="0" destOrd="0" presId="urn:microsoft.com/office/officeart/2005/8/layout/hProcess4"/>
    <dgm:cxn modelId="{9758E22F-54EA-48D7-AACD-E233279650D7}" type="presParOf" srcId="{700A23B8-DE80-4226-8310-CB7457B9B01E}" destId="{406D45D0-78A2-4261-8D3A-52B646642291}" srcOrd="1" destOrd="0" presId="urn:microsoft.com/office/officeart/2005/8/layout/hProcess4"/>
    <dgm:cxn modelId="{13968ADB-D797-47A1-9BCB-4594FDB00EBB}" type="presParOf" srcId="{700A23B8-DE80-4226-8310-CB7457B9B01E}" destId="{628A25C4-2369-4A48-8FB4-42A38ABEB04F}" srcOrd="2" destOrd="0" presId="urn:microsoft.com/office/officeart/2005/8/layout/hProcess4"/>
    <dgm:cxn modelId="{B6E32818-4F7D-4A60-A30A-F4A55592B0B5}" type="presParOf" srcId="{700A23B8-DE80-4226-8310-CB7457B9B01E}" destId="{EAB6CE75-6ACD-4E13-8A6D-7CC3A577E114}" srcOrd="3" destOrd="0" presId="urn:microsoft.com/office/officeart/2005/8/layout/hProcess4"/>
    <dgm:cxn modelId="{82BED738-0178-4764-A38E-12B465C78519}" type="presParOf" srcId="{700A23B8-DE80-4226-8310-CB7457B9B01E}" destId="{1C60DC5E-770E-4F31-B5A5-BD04435489CF}" srcOrd="4" destOrd="0" presId="urn:microsoft.com/office/officeart/2005/8/layout/hProcess4"/>
    <dgm:cxn modelId="{8653964F-E2AA-4E6D-BB7C-2E20B59B539F}" type="presParOf" srcId="{0F57DDAE-C937-4DA0-9C81-66ACABB1DEEA}" destId="{89D3307A-DD09-44DB-A3B5-9928BBA09DB2}" srcOrd="3" destOrd="0" presId="urn:microsoft.com/office/officeart/2005/8/layout/hProcess4"/>
    <dgm:cxn modelId="{35B2F459-F091-4CEE-8B82-166F8F24B90D}" type="presParOf" srcId="{0F57DDAE-C937-4DA0-9C81-66ACABB1DEEA}" destId="{0F8ECA4B-FFBB-4FCF-AECE-CD544B042869}" srcOrd="4" destOrd="0" presId="urn:microsoft.com/office/officeart/2005/8/layout/hProcess4"/>
    <dgm:cxn modelId="{24DE401E-A1A7-4054-A976-C3B4DCCE75D3}" type="presParOf" srcId="{0F8ECA4B-FFBB-4FCF-AECE-CD544B042869}" destId="{29B2FC2B-14D5-4968-8ADE-4B7E47051BEF}" srcOrd="0" destOrd="0" presId="urn:microsoft.com/office/officeart/2005/8/layout/hProcess4"/>
    <dgm:cxn modelId="{BFB131D0-BFC2-40E5-8A67-DBEE9EA1D49C}" type="presParOf" srcId="{0F8ECA4B-FFBB-4FCF-AECE-CD544B042869}" destId="{5F396CC1-9561-4A6D-9492-DDB2078D8408}" srcOrd="1" destOrd="0" presId="urn:microsoft.com/office/officeart/2005/8/layout/hProcess4"/>
    <dgm:cxn modelId="{50D1ACDE-4246-4A9B-83ED-DF11EF3082F9}" type="presParOf" srcId="{0F8ECA4B-FFBB-4FCF-AECE-CD544B042869}" destId="{5AB76D48-9C05-4B49-98C4-CCF1B019DB6B}" srcOrd="2" destOrd="0" presId="urn:microsoft.com/office/officeart/2005/8/layout/hProcess4"/>
    <dgm:cxn modelId="{F596BE02-3F3D-48FB-B5B3-A93DECE7E0BD}" type="presParOf" srcId="{0F8ECA4B-FFBB-4FCF-AECE-CD544B042869}" destId="{D2315A89-B502-40C4-8236-20459379DE43}" srcOrd="3" destOrd="0" presId="urn:microsoft.com/office/officeart/2005/8/layout/hProcess4"/>
    <dgm:cxn modelId="{C14DF918-562E-405C-8543-02C5C54D44CD}" type="presParOf" srcId="{0F8ECA4B-FFBB-4FCF-AECE-CD544B042869}" destId="{9D6EE2AE-1C50-421F-8060-E4F5C2D4F11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270A6-9F42-4437-B7C9-EA41F9F8BA4E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Iniciación del proyecto.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Requisitos Básicos.</a:t>
          </a:r>
          <a:endParaRPr lang="es-MX" sz="1800" kern="1200" dirty="0"/>
        </a:p>
      </dsp:txBody>
      <dsp:txXfrm>
        <a:off x="472609" y="1158658"/>
        <a:ext cx="2486952" cy="1577131"/>
      </dsp:txXfrm>
    </dsp:sp>
    <dsp:sp modelId="{45A082A0-9E71-480A-BFB9-C9E5E429B1B3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BD73D-7183-4E1C-8693-DE3DD031DBEF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Especulación</a:t>
          </a:r>
          <a:endParaRPr lang="es-MX" sz="3100" kern="1200" dirty="0"/>
        </a:p>
      </dsp:txBody>
      <dsp:txXfrm>
        <a:off x="1024770" y="2811620"/>
        <a:ext cx="2244326" cy="860252"/>
      </dsp:txXfrm>
    </dsp:sp>
    <dsp:sp modelId="{406D45D0-78A2-4261-8D3A-52B646642291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Integración del equipo.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Construir actitudes para contribuir al trabajo.</a:t>
          </a:r>
          <a:endParaRPr lang="es-MX" sz="1800" kern="1200" dirty="0"/>
        </a:p>
      </dsp:txBody>
      <dsp:txXfrm>
        <a:off x="3870707" y="1615548"/>
        <a:ext cx="2486952" cy="1577131"/>
      </dsp:txXfrm>
    </dsp:sp>
    <dsp:sp modelId="{89D3307A-DD09-44DB-A3B5-9928BBA09DB2}">
      <dsp:nvSpPr>
        <dsp:cNvPr id="0" name=""/>
        <dsp:cNvSpPr/>
      </dsp:nvSpPr>
      <dsp:spPr>
        <a:xfrm>
          <a:off x="5231049" y="-264926"/>
          <a:ext cx="3337927" cy="3337927"/>
        </a:xfrm>
        <a:prstGeom prst="circularArrow">
          <a:avLst>
            <a:gd name="adj1" fmla="val 3308"/>
            <a:gd name="adj2" fmla="val 408557"/>
            <a:gd name="adj3" fmla="val 19380922"/>
            <a:gd name="adj4" fmla="val 12540500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6CE75-6ACD-4E13-8A6D-7CC3A577E114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Colaboración</a:t>
          </a:r>
          <a:endParaRPr lang="es-MX" sz="3100" kern="1200" dirty="0"/>
        </a:p>
      </dsp:txBody>
      <dsp:txXfrm>
        <a:off x="4422868" y="679464"/>
        <a:ext cx="2244326" cy="860252"/>
      </dsp:txXfrm>
    </dsp:sp>
    <dsp:sp modelId="{5F396CC1-9561-4A6D-9492-DDB2078D8408}">
      <dsp:nvSpPr>
        <dsp:cNvPr id="0" name=""/>
        <dsp:cNvSpPr/>
      </dsp:nvSpPr>
      <dsp:spPr>
        <a:xfrm>
          <a:off x="7219739" y="1082150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Mejorar entendimiento sobre los procesos y proyecto. 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Revisión de calidad.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/>
            <a:t>Aprendizaje individual.</a:t>
          </a:r>
          <a:endParaRPr lang="es-MX" sz="1800" kern="1200" dirty="0"/>
        </a:p>
      </dsp:txBody>
      <dsp:txXfrm>
        <a:off x="7268806" y="1131217"/>
        <a:ext cx="2486952" cy="1577131"/>
      </dsp:txXfrm>
    </dsp:sp>
    <dsp:sp modelId="{D2315A89-B502-40C4-8236-20459379DE43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Aprendizaje</a:t>
          </a:r>
          <a:endParaRPr lang="es-MX" sz="3100" kern="1200" dirty="0"/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2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24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5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85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8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69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72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25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7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55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5995-A384-4570-BD62-54D6A7C8304C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DA1A-E0C1-4948-8C4A-A0F9C8B95A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7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2310" y="1190435"/>
            <a:ext cx="10915396" cy="199574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s-MX" sz="7200" b="1" dirty="0" smtClean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s-MX" sz="7200" b="1" dirty="0" smtClean="0">
                <a:solidFill>
                  <a:schemeClr val="accent1">
                    <a:lumMod val="75000"/>
                  </a:schemeClr>
                </a:solidFill>
              </a:rPr>
              <a:t>ASD</a:t>
            </a:r>
            <a:r>
              <a:rPr lang="es-MX" sz="7200" b="1" dirty="0" smtClean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s-MX" sz="6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6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6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Adaptativo de Software</a:t>
            </a:r>
            <a:endParaRPr lang="es-MX" sz="6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0"/>
            <a:ext cx="11277600" cy="9620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42130" y="4851891"/>
            <a:ext cx="50453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 smtClean="0">
                <a:latin typeface="+mj-lt"/>
              </a:rPr>
              <a:t>Daniela Beatriz Martínez Montes </a:t>
            </a:r>
          </a:p>
          <a:p>
            <a:pPr algn="ctr"/>
            <a:r>
              <a:rPr lang="es-MX" sz="2800" dirty="0" smtClean="0">
                <a:latin typeface="+mj-lt"/>
              </a:rPr>
              <a:t>Miguel </a:t>
            </a:r>
          </a:p>
          <a:p>
            <a:pPr algn="ctr"/>
            <a:r>
              <a:rPr lang="es-MX" sz="2800" dirty="0" smtClean="0">
                <a:latin typeface="+mj-lt"/>
              </a:rPr>
              <a:t>Raymond Calderón </a:t>
            </a:r>
          </a:p>
          <a:p>
            <a:pPr algn="ctr"/>
            <a:r>
              <a:rPr lang="es-MX" sz="2800" dirty="0" smtClean="0">
                <a:latin typeface="+mj-lt"/>
              </a:rPr>
              <a:t>Alfredo Villegas Nava</a:t>
            </a:r>
            <a:endParaRPr lang="es-MX" sz="2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702309" y="3535680"/>
            <a:ext cx="1091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+mj-lt"/>
              </a:rPr>
              <a:t>Elva Liliana Limón Dávila                                                       4°B – Ing. Software</a:t>
            </a:r>
            <a:endParaRPr lang="es-MX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errores y cambios que no son detectados con anterioridad afectan la calidad del producto y costo total.</a:t>
            </a:r>
          </a:p>
          <a:p>
            <a:r>
              <a:rPr lang="es-MX" dirty="0" smtClean="0"/>
              <a:t>Ya que esta es una metodología </a:t>
            </a:r>
            <a:r>
              <a:rPr lang="es-MX" dirty="0" err="1" smtClean="0"/>
              <a:t>agil</a:t>
            </a:r>
            <a:r>
              <a:rPr lang="es-MX" dirty="0" smtClean="0"/>
              <a:t>, no permite realizar procesos que son requeridos en las metodologías tradicionales.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799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latin typeface="+mj-lt"/>
              </a:rPr>
              <a:t>Es una técnica para desarrollar software basado en las propuestas agiles y que se fundamenta en el aprendizaje y la colaboración de equipo.</a:t>
            </a:r>
          </a:p>
          <a:p>
            <a:pPr marL="0" indent="0">
              <a:buNone/>
            </a:pPr>
            <a:endParaRPr lang="es-MX" sz="3200" dirty="0" smtClean="0">
              <a:latin typeface="+mj-lt"/>
            </a:endParaRPr>
          </a:p>
          <a:p>
            <a:r>
              <a:rPr lang="es-MX" sz="3200" dirty="0" smtClean="0">
                <a:latin typeface="+mj-lt"/>
              </a:rPr>
              <a:t>surge cuando hay un gran número de agentes independientes que interactúan entre sí, lo suficientemente rápido como para que las reglas lineales ya no sean suficiente para el éxito. </a:t>
            </a:r>
            <a:endParaRPr lang="es-MX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3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ASD lo propuso </a:t>
            </a:r>
            <a:r>
              <a:rPr lang="es-MX" dirty="0" err="1" smtClean="0"/>
              <a:t>Jim</a:t>
            </a:r>
            <a:r>
              <a:rPr lang="es-MX" dirty="0" smtClean="0"/>
              <a:t> </a:t>
            </a:r>
            <a:r>
              <a:rPr lang="es-MX" dirty="0" err="1" smtClean="0"/>
              <a:t>Highsmith</a:t>
            </a:r>
            <a:r>
              <a:rPr lang="es-MX" dirty="0" smtClean="0"/>
              <a:t> en 1998 como un técnica para construir software y sistemas complejos.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7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Orientado a los componentes software más que a las tareas.</a:t>
            </a:r>
          </a:p>
          <a:p>
            <a:r>
              <a:rPr lang="es-MX" dirty="0" smtClean="0"/>
              <a:t>Tolerante a los cambios.</a:t>
            </a:r>
          </a:p>
          <a:p>
            <a:r>
              <a:rPr lang="es-MX" dirty="0" smtClean="0"/>
              <a:t>Ciclo iterativo de desarrollo enfocado en el cliente y revisiones técnicas formales como mecanismos de retroalimentación.</a:t>
            </a:r>
          </a:p>
        </p:txBody>
      </p:sp>
    </p:spTree>
    <p:extLst>
      <p:ext uri="{BB962C8B-B14F-4D97-AF65-F5344CB8AC3E}">
        <p14:creationId xmlns:p14="http://schemas.microsoft.com/office/powerpoint/2010/main" val="4478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9264" y="996695"/>
            <a:ext cx="10515600" cy="278892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 diferencia de la mayoría de modelos de desarrollo de software, las cuales utilizan un ciclo de vida estático, ASD ofrece un ciclo de vida iterativo, no lineal.</a:t>
            </a:r>
            <a:endParaRPr lang="es-MX" dirty="0"/>
          </a:p>
        </p:txBody>
      </p:sp>
      <p:pic>
        <p:nvPicPr>
          <p:cNvPr id="4" name="Imagen 3" descr="http://www.adaptivesd.com/images/messyfig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0" y="3144774"/>
            <a:ext cx="5751576" cy="2140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94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 de ADS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1856" y="1755648"/>
            <a:ext cx="10875264" cy="4407408"/>
          </a:xfrm>
        </p:spPr>
        <p:txBody>
          <a:bodyPr/>
          <a:lstStyle/>
          <a:p>
            <a:pPr algn="just"/>
            <a:r>
              <a:rPr lang="es-MX" dirty="0" smtClean="0"/>
              <a:t>Cada una de estas fases se unen entre si para llevar a cabo diversas funciones de manera rápida para que obtengamos un software efectivo.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16" y="2689360"/>
            <a:ext cx="4617720" cy="41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4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las etapas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464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12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b="10526"/>
          <a:stretch/>
        </p:blipFill>
        <p:spPr>
          <a:xfrm>
            <a:off x="643239" y="2121408"/>
            <a:ext cx="11097243" cy="43708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58952" y="850392"/>
            <a:ext cx="1062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Actividades del ciclo de vida del desarrollo adaptable de </a:t>
            </a:r>
            <a:r>
              <a:rPr lang="es-MX" sz="2800" b="1" dirty="0" err="1" smtClean="0"/>
              <a:t>Sofware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2019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utiliza para poder aprender de los errores e iniciar nuevamente el ciclo de desarrollo.</a:t>
            </a:r>
          </a:p>
          <a:p>
            <a:r>
              <a:rPr lang="es-MX" dirty="0" smtClean="0"/>
              <a:t>Utiliza información disponible acerca de todos los cambios para poder mejorar el comportamiento del software.</a:t>
            </a:r>
          </a:p>
          <a:p>
            <a:r>
              <a:rPr lang="es-MX" dirty="0" smtClean="0"/>
              <a:t>Difunde la colaboración de distintas personas.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1763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324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•ASD• Desarrollo Adaptativo de Software</vt:lpstr>
      <vt:lpstr>¿Qué es?</vt:lpstr>
      <vt:lpstr>Historia </vt:lpstr>
      <vt:lpstr>Características </vt:lpstr>
      <vt:lpstr>Presentación de PowerPoint</vt:lpstr>
      <vt:lpstr>Etapas de ADS</vt:lpstr>
      <vt:lpstr>Definición de las etapas </vt:lpstr>
      <vt:lpstr>Presentación de PowerPoint</vt:lpstr>
      <vt:lpstr>Ventajas </vt:lpstr>
      <vt:lpstr>Desventajas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Adaptativo de Software</dc:title>
  <dc:creator>Alfredo villegas nava</dc:creator>
  <cp:lastModifiedBy>Alfredo villegas nava</cp:lastModifiedBy>
  <cp:revision>14</cp:revision>
  <dcterms:created xsi:type="dcterms:W3CDTF">2017-09-20T18:13:21Z</dcterms:created>
  <dcterms:modified xsi:type="dcterms:W3CDTF">2017-09-21T06:04:57Z</dcterms:modified>
</cp:coreProperties>
</file>