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60" r:id="rId4"/>
    <p:sldId id="261" r:id="rId5"/>
    <p:sldId id="262"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90"/>
  </p:normalViewPr>
  <p:slideViewPr>
    <p:cSldViewPr snapToGrid="0">
      <p:cViewPr varScale="1">
        <p:scale>
          <a:sx n="137" d="100"/>
          <a:sy n="137" d="100"/>
        </p:scale>
        <p:origin x="1440" y="48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C7AFCE6F-0921-534E-BFA6-92D1624069AB}" type="datetimeFigureOut">
              <a:rPr lang="en-US" smtClean="0"/>
              <a:t>10/4/25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308372171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AFCE6F-0921-534E-BFA6-92D1624069AB}" type="datetimeFigureOut">
              <a:rPr lang="en-US" smtClean="0"/>
              <a:t>10/4/25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345816169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FCE6F-0921-534E-BFA6-92D1624069AB}" type="datetimeFigureOut">
              <a:rPr lang="en-US" smtClean="0"/>
              <a:t>10/4/25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3190935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FCE6F-0921-534E-BFA6-92D1624069AB}" type="datetimeFigureOut">
              <a:rPr lang="en-US" smtClean="0"/>
              <a:t>10/4/25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327910365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FCE6F-0921-534E-BFA6-92D1624069AB}" type="datetimeFigureOut">
              <a:rPr lang="en-US" smtClean="0"/>
              <a:t>10/4/25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26918664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FCE6F-0921-534E-BFA6-92D1624069AB}" type="datetimeFigureOut">
              <a:rPr lang="en-US" smtClean="0"/>
              <a:t>10/4/25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27452284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FCE6F-0921-534E-BFA6-92D1624069AB}" type="datetimeFigureOut">
              <a:rPr lang="en-US" smtClean="0"/>
              <a:t>10/4/25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202440832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FCE6F-0921-534E-BFA6-92D1624069AB}" type="datetimeFigureOut">
              <a:rPr lang="en-US" smtClean="0"/>
              <a:t>10/4/25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33AD-7EF5-9749-87A3-5218640505C6}"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752461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FCE6F-0921-534E-BFA6-92D1624069AB}" type="datetimeFigureOut">
              <a:rPr lang="en-US" smtClean="0"/>
              <a:t>10/4/25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900653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AFCE6F-0921-534E-BFA6-92D1624069AB}" type="datetimeFigureOut">
              <a:rPr lang="en-US" smtClean="0"/>
              <a:t>10/4/25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1526573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AFCE6F-0921-534E-BFA6-92D1624069AB}" type="datetimeFigureOut">
              <a:rPr lang="en-US" smtClean="0"/>
              <a:t>10/4/25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14104612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AFCE6F-0921-534E-BFA6-92D1624069AB}" type="datetimeFigureOut">
              <a:rPr lang="en-US" smtClean="0"/>
              <a:t>10/4/25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4844551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AFCE6F-0921-534E-BFA6-92D1624069AB}" type="datetimeFigureOut">
              <a:rPr lang="en-US" smtClean="0"/>
              <a:t>10/4/25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3881602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AFCE6F-0921-534E-BFA6-92D1624069AB}" type="datetimeFigureOut">
              <a:rPr lang="en-US" smtClean="0"/>
              <a:t>10/4/25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3118738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C7AFCE6F-0921-534E-BFA6-92D1624069AB}" type="datetimeFigureOut">
              <a:rPr lang="en-US" smtClean="0"/>
              <a:t>10/4/25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34876913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AFCE6F-0921-534E-BFA6-92D1624069AB}" type="datetimeFigureOut">
              <a:rPr lang="en-US" smtClean="0"/>
              <a:t>10/4/25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12456617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AFCE6F-0921-534E-BFA6-92D1624069AB}" type="datetimeFigureOut">
              <a:rPr lang="en-US" smtClean="0"/>
              <a:t>10/4/25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B5A33AD-7EF5-9749-87A3-5218640505C6}" type="slidenum">
              <a:rPr lang="en-US" smtClean="0"/>
              <a:t>‹#›</a:t>
            </a:fld>
            <a:endParaRPr lang="en-US"/>
          </a:p>
        </p:txBody>
      </p:sp>
    </p:spTree>
    <p:extLst>
      <p:ext uri="{BB962C8B-B14F-4D97-AF65-F5344CB8AC3E}">
        <p14:creationId xmlns:p14="http://schemas.microsoft.com/office/powerpoint/2010/main" val="15371652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7AFCE6F-0921-534E-BFA6-92D1624069AB}" type="datetimeFigureOut">
              <a:rPr lang="en-US" smtClean="0"/>
              <a:t>10/4/25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B5A33AD-7EF5-9749-87A3-5218640505C6}" type="slidenum">
              <a:rPr lang="en-US" smtClean="0"/>
              <a:t>‹#›</a:t>
            </a:fld>
            <a:endParaRPr lang="en-US"/>
          </a:p>
        </p:txBody>
      </p:sp>
    </p:spTree>
    <p:extLst>
      <p:ext uri="{BB962C8B-B14F-4D97-AF65-F5344CB8AC3E}">
        <p14:creationId xmlns:p14="http://schemas.microsoft.com/office/powerpoint/2010/main" val="24834828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9922A1-8801-8F89-0763-DB6F1F4479F8}"/>
              </a:ext>
            </a:extLst>
          </p:cNvPr>
          <p:cNvSpPr>
            <a:spLocks noGrp="1"/>
          </p:cNvSpPr>
          <p:nvPr>
            <p:ph type="ctrTitle"/>
          </p:nvPr>
        </p:nvSpPr>
        <p:spPr/>
        <p:txBody>
          <a:bodyPr/>
          <a:lstStyle/>
          <a:p>
            <a:r>
              <a:rPr lang="en-US" dirty="0"/>
              <a:t>Advanced Weather Forecasting APP</a:t>
            </a:r>
          </a:p>
        </p:txBody>
      </p:sp>
      <p:sp>
        <p:nvSpPr>
          <p:cNvPr id="3" name="Subtitle 2">
            <a:extLst>
              <a:ext uri="{FF2B5EF4-FFF2-40B4-BE49-F238E27FC236}">
                <a16:creationId xmlns:a16="http://schemas.microsoft.com/office/drawing/2014/main" id="{7BFF5534-E164-C1EB-BC45-81572181A971}"/>
              </a:ext>
            </a:extLst>
          </p:cNvPr>
          <p:cNvSpPr>
            <a:spLocks noGrp="1"/>
          </p:cNvSpPr>
          <p:nvPr>
            <p:ph type="subTitle" idx="1"/>
          </p:nvPr>
        </p:nvSpPr>
        <p:spPr/>
        <p:txBody>
          <a:bodyPr/>
          <a:lstStyle/>
          <a:p>
            <a:r>
              <a:rPr lang="en-US" dirty="0"/>
              <a:t>Future Clouds: Daniel AN</a:t>
            </a:r>
          </a:p>
        </p:txBody>
      </p:sp>
    </p:spTree>
    <p:extLst>
      <p:ext uri="{BB962C8B-B14F-4D97-AF65-F5344CB8AC3E}">
        <p14:creationId xmlns:p14="http://schemas.microsoft.com/office/powerpoint/2010/main" val="32999378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CDD4D-433A-BEA2-6C4E-2664212CCD71}"/>
              </a:ext>
            </a:extLst>
          </p:cNvPr>
          <p:cNvSpPr>
            <a:spLocks noGrp="1"/>
          </p:cNvSpPr>
          <p:nvPr>
            <p:ph type="title"/>
          </p:nvPr>
        </p:nvSpPr>
        <p:spPr/>
        <p:txBody>
          <a:bodyPr/>
          <a:lstStyle/>
          <a:p>
            <a:r>
              <a:rPr lang="en-US" dirty="0"/>
              <a:t>Challenge</a:t>
            </a:r>
          </a:p>
        </p:txBody>
      </p:sp>
      <p:sp>
        <p:nvSpPr>
          <p:cNvPr id="3" name="Content Placeholder 2">
            <a:extLst>
              <a:ext uri="{FF2B5EF4-FFF2-40B4-BE49-F238E27FC236}">
                <a16:creationId xmlns:a16="http://schemas.microsoft.com/office/drawing/2014/main" id="{D602F17A-6C1A-D23B-63FE-F2690AE9C798}"/>
              </a:ext>
            </a:extLst>
          </p:cNvPr>
          <p:cNvSpPr>
            <a:spLocks noGrp="1"/>
          </p:cNvSpPr>
          <p:nvPr>
            <p:ph idx="1"/>
          </p:nvPr>
        </p:nvSpPr>
        <p:spPr/>
        <p:txBody>
          <a:bodyPr/>
          <a:lstStyle/>
          <a:p>
            <a:r>
              <a:rPr lang="en-US" dirty="0"/>
              <a:t>Predicting the weather for an outdoor trip months or years in advance </a:t>
            </a:r>
          </a:p>
          <a:p>
            <a:r>
              <a:rPr lang="en-US" dirty="0"/>
              <a:t>For selecting exact date/location</a:t>
            </a:r>
          </a:p>
          <a:p>
            <a:endParaRPr lang="en-US" dirty="0"/>
          </a:p>
        </p:txBody>
      </p:sp>
    </p:spTree>
    <p:extLst>
      <p:ext uri="{BB962C8B-B14F-4D97-AF65-F5344CB8AC3E}">
        <p14:creationId xmlns:p14="http://schemas.microsoft.com/office/powerpoint/2010/main" val="11978329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C6365-88A6-1982-80BB-828348EFFD8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A3DF46-65DF-8571-F471-EB3EA49F8B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8969722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0C32A0-6DF4-3B73-D9A2-013153B1DF3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8041256A-314E-0AC3-37A0-D088111A35C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80844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306B27-3D1F-AAD6-9EDC-84A436D1DD5B}"/>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4E38082-4EA5-51D3-2D83-413EFADD86C8}"/>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8945718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92606F-556F-2273-0A22-6BF05F357059}"/>
              </a:ext>
            </a:extLst>
          </p:cNvPr>
          <p:cNvSpPr>
            <a:spLocks noGrp="1"/>
          </p:cNvSpPr>
          <p:nvPr>
            <p:ph type="title"/>
          </p:nvPr>
        </p:nvSpPr>
        <p:spPr/>
        <p:txBody>
          <a:bodyPr/>
          <a:lstStyle/>
          <a:p>
            <a:r>
              <a:rPr lang="en-US" dirty="0"/>
              <a:t>TECHNICAL architecture Diagram</a:t>
            </a:r>
          </a:p>
        </p:txBody>
      </p:sp>
      <p:sp>
        <p:nvSpPr>
          <p:cNvPr id="3" name="Content Placeholder 2">
            <a:extLst>
              <a:ext uri="{FF2B5EF4-FFF2-40B4-BE49-F238E27FC236}">
                <a16:creationId xmlns:a16="http://schemas.microsoft.com/office/drawing/2014/main" id="{89320F27-489A-7962-D31E-56778C52ABAD}"/>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1368426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7F467-1AF1-689E-9903-022507F8294A}"/>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21C8E0C-DF68-5D3F-30A7-D24B9D27DBAD}"/>
              </a:ext>
            </a:extLst>
          </p:cNvPr>
          <p:cNvSpPr>
            <a:spLocks noGrp="1"/>
          </p:cNvSpPr>
          <p:nvPr>
            <p:ph idx="1"/>
          </p:nvPr>
        </p:nvSpPr>
        <p:spPr/>
        <p:txBody>
          <a:bodyPr/>
          <a:lstStyle/>
          <a:p>
            <a:r>
              <a:rPr lang="en-CA" dirty="0"/>
              <a:t>The team effectively communicated their project, clearly conveying the challenge, their proposed solution, and its significance. The storytelling was engaging and well-structured, ensuring the audience understood the project's purpose and impact. The clarity, organization, and delivery of their presentation played a key role in making their ideas compelling and clear. Judges evaluate the demo and full project to compute this score.</a:t>
            </a:r>
          </a:p>
          <a:p>
            <a:r>
              <a:rPr lang="en-CA" i="1" dirty="0"/>
              <a:t>Score of 5 (Exceptional Communication and Storytelling)</a:t>
            </a:r>
            <a:r>
              <a:rPr lang="en-CA" dirty="0"/>
              <a:t>: The team delivered a well-structured and compelling presentation, clearly articulating the challenge, methods, and importance of the project. Their storytelling was engaging, making the audience fully grasp the significance and potential impact of the work. The delivery was polished, confident, and highly effective in communicating their ideas.</a:t>
            </a:r>
          </a:p>
          <a:p>
            <a:endParaRPr lang="en-US" dirty="0"/>
          </a:p>
        </p:txBody>
      </p:sp>
    </p:spTree>
    <p:extLst>
      <p:ext uri="{BB962C8B-B14F-4D97-AF65-F5344CB8AC3E}">
        <p14:creationId xmlns:p14="http://schemas.microsoft.com/office/powerpoint/2010/main" val="10538728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Celestial</Template>
  <TotalTime>122</TotalTime>
  <Words>167</Words>
  <Application>Microsoft Macintosh PowerPoint</Application>
  <PresentationFormat>Widescreen</PresentationFormat>
  <Paragraphs>8</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Celestial</vt:lpstr>
      <vt:lpstr>Advanced Weather Forecasting APP</vt:lpstr>
      <vt:lpstr>Challenge</vt:lpstr>
      <vt:lpstr>PowerPoint Presentation</vt:lpstr>
      <vt:lpstr>PowerPoint Presentation</vt:lpstr>
      <vt:lpstr>PowerPoint Presentation</vt:lpstr>
      <vt:lpstr>TECHNICAL architecture Diagram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An</dc:creator>
  <cp:lastModifiedBy>Daniel An</cp:lastModifiedBy>
  <cp:revision>1</cp:revision>
  <dcterms:created xsi:type="dcterms:W3CDTF">2025-10-04T13:11:10Z</dcterms:created>
  <dcterms:modified xsi:type="dcterms:W3CDTF">2025-10-04T15:14:08Z</dcterms:modified>
</cp:coreProperties>
</file>