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75DCF-583B-4A8B-BACC-055A03FD8B55}" v="17" dt="2025-03-27T17:11:59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4660"/>
  </p:normalViewPr>
  <p:slideViewPr>
    <p:cSldViewPr snapToGrid="0">
      <p:cViewPr>
        <p:scale>
          <a:sx n="75" d="100"/>
          <a:sy n="75" d="100"/>
        </p:scale>
        <p:origin x="6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Patterson" userId="48df8f255f7bda56" providerId="LiveId" clId="{F2775DCF-583B-4A8B-BACC-055A03FD8B55}"/>
    <pc:docChg chg="undo custSel addSld modSld">
      <pc:chgData name="Daniel Patterson" userId="48df8f255f7bda56" providerId="LiveId" clId="{F2775DCF-583B-4A8B-BACC-055A03FD8B55}" dt="2025-03-27T17:56:16.757" v="249" actId="1076"/>
      <pc:docMkLst>
        <pc:docMk/>
      </pc:docMkLst>
      <pc:sldChg chg="addSp modSp mod">
        <pc:chgData name="Daniel Patterson" userId="48df8f255f7bda56" providerId="LiveId" clId="{F2775DCF-583B-4A8B-BACC-055A03FD8B55}" dt="2025-03-27T13:06:29.634" v="205" actId="692"/>
        <pc:sldMkLst>
          <pc:docMk/>
          <pc:sldMk cId="2603100142" sldId="256"/>
        </pc:sldMkLst>
        <pc:spChg chg="add mod">
          <ac:chgData name="Daniel Patterson" userId="48df8f255f7bda56" providerId="LiveId" clId="{F2775DCF-583B-4A8B-BACC-055A03FD8B55}" dt="2025-03-27T12:39:49.301" v="15" actId="12789"/>
          <ac:spMkLst>
            <pc:docMk/>
            <pc:sldMk cId="2603100142" sldId="256"/>
            <ac:spMk id="4" creationId="{A3A259E7-0782-1822-BA29-AD30EC06C259}"/>
          </ac:spMkLst>
        </pc:spChg>
        <pc:spChg chg="add mod">
          <ac:chgData name="Daniel Patterson" userId="48df8f255f7bda56" providerId="LiveId" clId="{F2775DCF-583B-4A8B-BACC-055A03FD8B55}" dt="2025-03-27T12:48:20.439" v="85" actId="1076"/>
          <ac:spMkLst>
            <pc:docMk/>
            <pc:sldMk cId="2603100142" sldId="256"/>
            <ac:spMk id="18" creationId="{E90ED37C-8D31-C478-F9D9-BD3DC1088AC9}"/>
          </ac:spMkLst>
        </pc:spChg>
        <pc:spChg chg="add mod">
          <ac:chgData name="Daniel Patterson" userId="48df8f255f7bda56" providerId="LiveId" clId="{F2775DCF-583B-4A8B-BACC-055A03FD8B55}" dt="2025-03-27T12:43:03.073" v="47" actId="207"/>
          <ac:spMkLst>
            <pc:docMk/>
            <pc:sldMk cId="2603100142" sldId="256"/>
            <ac:spMk id="22" creationId="{4F98D8DE-283E-037D-771F-2265DF47095B}"/>
          </ac:spMkLst>
        </pc:spChg>
        <pc:spChg chg="add mod">
          <ac:chgData name="Daniel Patterson" userId="48df8f255f7bda56" providerId="LiveId" clId="{F2775DCF-583B-4A8B-BACC-055A03FD8B55}" dt="2025-03-27T12:45:44.141" v="62" actId="692"/>
          <ac:spMkLst>
            <pc:docMk/>
            <pc:sldMk cId="2603100142" sldId="256"/>
            <ac:spMk id="23" creationId="{0ED96E82-F5F4-96AE-C966-EB63CDEB2F9D}"/>
          </ac:spMkLst>
        </pc:spChg>
        <pc:spChg chg="add mod">
          <ac:chgData name="Daniel Patterson" userId="48df8f255f7bda56" providerId="LiveId" clId="{F2775DCF-583B-4A8B-BACC-055A03FD8B55}" dt="2025-03-27T12:46:08.990" v="74" actId="1076"/>
          <ac:spMkLst>
            <pc:docMk/>
            <pc:sldMk cId="2603100142" sldId="256"/>
            <ac:spMk id="24" creationId="{BDE13C56-44D1-4538-67C7-E9C847C44FB7}"/>
          </ac:spMkLst>
        </pc:spChg>
        <pc:spChg chg="add mod">
          <ac:chgData name="Daniel Patterson" userId="48df8f255f7bda56" providerId="LiveId" clId="{F2775DCF-583B-4A8B-BACC-055A03FD8B55}" dt="2025-03-27T12:51:43.829" v="133" actId="1076"/>
          <ac:spMkLst>
            <pc:docMk/>
            <pc:sldMk cId="2603100142" sldId="256"/>
            <ac:spMk id="34" creationId="{29F96B5C-96B1-8D39-D461-E965470AFF95}"/>
          </ac:spMkLst>
        </pc:spChg>
        <pc:spChg chg="add mod">
          <ac:chgData name="Daniel Patterson" userId="48df8f255f7bda56" providerId="LiveId" clId="{F2775DCF-583B-4A8B-BACC-055A03FD8B55}" dt="2025-03-27T12:51:37.197" v="132" actId="1076"/>
          <ac:spMkLst>
            <pc:docMk/>
            <pc:sldMk cId="2603100142" sldId="256"/>
            <ac:spMk id="35" creationId="{37588009-8A1D-8560-F859-9C61E54E8374}"/>
          </ac:spMkLst>
        </pc:spChg>
        <pc:spChg chg="add mod">
          <ac:chgData name="Daniel Patterson" userId="48df8f255f7bda56" providerId="LiveId" clId="{F2775DCF-583B-4A8B-BACC-055A03FD8B55}" dt="2025-03-27T12:54:57.556" v="161" actId="255"/>
          <ac:spMkLst>
            <pc:docMk/>
            <pc:sldMk cId="2603100142" sldId="256"/>
            <ac:spMk id="36" creationId="{2065C04A-A912-CAA2-6C7E-73BCAB767AA7}"/>
          </ac:spMkLst>
        </pc:spChg>
        <pc:spChg chg="add mod ord">
          <ac:chgData name="Daniel Patterson" userId="48df8f255f7bda56" providerId="LiveId" clId="{F2775DCF-583B-4A8B-BACC-055A03FD8B55}" dt="2025-03-27T12:56:41.161" v="170" actId="167"/>
          <ac:spMkLst>
            <pc:docMk/>
            <pc:sldMk cId="2603100142" sldId="256"/>
            <ac:spMk id="37" creationId="{EBC421BC-A67A-D6FC-6C85-743BFF5E27B4}"/>
          </ac:spMkLst>
        </pc:spChg>
        <pc:spChg chg="add mod">
          <ac:chgData name="Daniel Patterson" userId="48df8f255f7bda56" providerId="LiveId" clId="{F2775DCF-583B-4A8B-BACC-055A03FD8B55}" dt="2025-03-27T13:04:50.420" v="196" actId="207"/>
          <ac:spMkLst>
            <pc:docMk/>
            <pc:sldMk cId="2603100142" sldId="256"/>
            <ac:spMk id="40" creationId="{C53D887B-5F88-6CA2-87FB-D7DCDE79A8E9}"/>
          </ac:spMkLst>
        </pc:spChg>
        <pc:spChg chg="add mod">
          <ac:chgData name="Daniel Patterson" userId="48df8f255f7bda56" providerId="LiveId" clId="{F2775DCF-583B-4A8B-BACC-055A03FD8B55}" dt="2025-03-27T13:06:29.634" v="205" actId="692"/>
          <ac:spMkLst>
            <pc:docMk/>
            <pc:sldMk cId="2603100142" sldId="256"/>
            <ac:spMk id="45" creationId="{71D103F2-9AF0-D321-A22B-9E3179B9D689}"/>
          </ac:spMkLst>
        </pc:spChg>
        <pc:cxnChg chg="add mod">
          <ac:chgData name="Daniel Patterson" userId="48df8f255f7bda56" providerId="LiveId" clId="{F2775DCF-583B-4A8B-BACC-055A03FD8B55}" dt="2025-03-27T12:39:49.301" v="15" actId="12789"/>
          <ac:cxnSpMkLst>
            <pc:docMk/>
            <pc:sldMk cId="2603100142" sldId="256"/>
            <ac:cxnSpMk id="6" creationId="{1CC9FB27-A450-0F01-46DC-5E8F2906C8E1}"/>
          </ac:cxnSpMkLst>
        </pc:cxnChg>
        <pc:cxnChg chg="add mod">
          <ac:chgData name="Daniel Patterson" userId="48df8f255f7bda56" providerId="LiveId" clId="{F2775DCF-583B-4A8B-BACC-055A03FD8B55}" dt="2025-03-27T12:40:08.580" v="19" actId="14100"/>
          <ac:cxnSpMkLst>
            <pc:docMk/>
            <pc:sldMk cId="2603100142" sldId="256"/>
            <ac:cxnSpMk id="10" creationId="{B86480B8-A63A-6382-E6D3-7F3B35D96681}"/>
          </ac:cxnSpMkLst>
        </pc:cxnChg>
        <pc:cxnChg chg="add mod">
          <ac:chgData name="Daniel Patterson" userId="48df8f255f7bda56" providerId="LiveId" clId="{F2775DCF-583B-4A8B-BACC-055A03FD8B55}" dt="2025-03-27T12:41:15.723" v="28" actId="692"/>
          <ac:cxnSpMkLst>
            <pc:docMk/>
            <pc:sldMk cId="2603100142" sldId="256"/>
            <ac:cxnSpMk id="15" creationId="{9F12B230-8C41-5FC4-A6B2-79B778838719}"/>
          </ac:cxnSpMkLst>
        </pc:cxnChg>
        <pc:cxnChg chg="add mod">
          <ac:chgData name="Daniel Patterson" userId="48df8f255f7bda56" providerId="LiveId" clId="{F2775DCF-583B-4A8B-BACC-055A03FD8B55}" dt="2025-03-27T12:42:30.799" v="42" actId="692"/>
          <ac:cxnSpMkLst>
            <pc:docMk/>
            <pc:sldMk cId="2603100142" sldId="256"/>
            <ac:cxnSpMk id="20" creationId="{0FF6515E-1872-054C-331D-669276B15E1E}"/>
          </ac:cxnSpMkLst>
        </pc:cxnChg>
        <pc:cxnChg chg="add mod">
          <ac:chgData name="Daniel Patterson" userId="48df8f255f7bda56" providerId="LiveId" clId="{F2775DCF-583B-4A8B-BACC-055A03FD8B55}" dt="2025-03-27T12:47:22.437" v="81" actId="692"/>
          <ac:cxnSpMkLst>
            <pc:docMk/>
            <pc:sldMk cId="2603100142" sldId="256"/>
            <ac:cxnSpMk id="26" creationId="{4D913EED-5836-EDF9-A6DA-D7A012D3DF77}"/>
          </ac:cxnSpMkLst>
        </pc:cxnChg>
        <pc:cxnChg chg="add mod">
          <ac:chgData name="Daniel Patterson" userId="48df8f255f7bda56" providerId="LiveId" clId="{F2775DCF-583B-4A8B-BACC-055A03FD8B55}" dt="2025-03-27T12:49:33.836" v="93" actId="14100"/>
          <ac:cxnSpMkLst>
            <pc:docMk/>
            <pc:sldMk cId="2603100142" sldId="256"/>
            <ac:cxnSpMk id="28" creationId="{9B7863D6-A510-1ABE-6F3F-82961CC5AFB5}"/>
          </ac:cxnSpMkLst>
        </pc:cxnChg>
        <pc:cxnChg chg="add mod">
          <ac:chgData name="Daniel Patterson" userId="48df8f255f7bda56" providerId="LiveId" clId="{F2775DCF-583B-4A8B-BACC-055A03FD8B55}" dt="2025-03-27T12:49:30.019" v="92" actId="692"/>
          <ac:cxnSpMkLst>
            <pc:docMk/>
            <pc:sldMk cId="2603100142" sldId="256"/>
            <ac:cxnSpMk id="31" creationId="{090D4F7F-9F34-328A-6D50-833855917B4E}"/>
          </ac:cxnSpMkLst>
        </pc:cxnChg>
        <pc:cxnChg chg="add mod">
          <ac:chgData name="Daniel Patterson" userId="48df8f255f7bda56" providerId="LiveId" clId="{F2775DCF-583B-4A8B-BACC-055A03FD8B55}" dt="2025-03-27T13:03:29.528" v="194" actId="14100"/>
          <ac:cxnSpMkLst>
            <pc:docMk/>
            <pc:sldMk cId="2603100142" sldId="256"/>
            <ac:cxnSpMk id="39" creationId="{ADF1B407-FD5C-E957-0D7A-C6609FE331D5}"/>
          </ac:cxnSpMkLst>
        </pc:cxnChg>
      </pc:sldChg>
      <pc:sldChg chg="addSp modSp add mod">
        <pc:chgData name="Daniel Patterson" userId="48df8f255f7bda56" providerId="LiveId" clId="{F2775DCF-583B-4A8B-BACC-055A03FD8B55}" dt="2025-03-27T13:06:44.380" v="206"/>
        <pc:sldMkLst>
          <pc:docMk/>
          <pc:sldMk cId="1883146853" sldId="257"/>
        </pc:sldMkLst>
        <pc:spChg chg="add mod">
          <ac:chgData name="Daniel Patterson" userId="48df8f255f7bda56" providerId="LiveId" clId="{F2775DCF-583B-4A8B-BACC-055A03FD8B55}" dt="2025-03-27T12:55:07.298" v="165" actId="20577"/>
          <ac:spMkLst>
            <pc:docMk/>
            <pc:sldMk cId="1883146853" sldId="257"/>
            <ac:spMk id="2" creationId="{ECAA2CEF-5346-8728-9058-137CC053897D}"/>
          </ac:spMkLst>
        </pc:spChg>
        <pc:spChg chg="add mod ord">
          <ac:chgData name="Daniel Patterson" userId="48df8f255f7bda56" providerId="LiveId" clId="{F2775DCF-583B-4A8B-BACC-055A03FD8B55}" dt="2025-03-27T12:56:52.405" v="172" actId="167"/>
          <ac:spMkLst>
            <pc:docMk/>
            <pc:sldMk cId="1883146853" sldId="257"/>
            <ac:spMk id="3" creationId="{3F5801A4-07D6-F54A-2F29-1FEC9ACD3736}"/>
          </ac:spMkLst>
        </pc:spChg>
        <pc:spChg chg="add mod">
          <ac:chgData name="Daniel Patterson" userId="48df8f255f7bda56" providerId="LiveId" clId="{F2775DCF-583B-4A8B-BACC-055A03FD8B55}" dt="2025-03-27T13:06:44.380" v="206"/>
          <ac:spMkLst>
            <pc:docMk/>
            <pc:sldMk cId="1883146853" sldId="257"/>
            <ac:spMk id="7" creationId="{52CBDC11-994A-D8EF-6AEA-D27F8BD21CBF}"/>
          </ac:spMkLst>
        </pc:spChg>
        <pc:spChg chg="add mod">
          <ac:chgData name="Daniel Patterson" userId="48df8f255f7bda56" providerId="LiveId" clId="{F2775DCF-583B-4A8B-BACC-055A03FD8B55}" dt="2025-03-27T13:06:44.380" v="206"/>
          <ac:spMkLst>
            <pc:docMk/>
            <pc:sldMk cId="1883146853" sldId="257"/>
            <ac:spMk id="8" creationId="{23F6DA4E-AE87-2E28-A18E-BA50F22899D4}"/>
          </ac:spMkLst>
        </pc:spChg>
        <pc:spChg chg="mod">
          <ac:chgData name="Daniel Patterson" userId="48df8f255f7bda56" providerId="LiveId" clId="{F2775DCF-583B-4A8B-BACC-055A03FD8B55}" dt="2025-03-27T12:54:21.088" v="148" actId="1076"/>
          <ac:spMkLst>
            <pc:docMk/>
            <pc:sldMk cId="1883146853" sldId="257"/>
            <ac:spMk id="22" creationId="{55674F03-9831-67D6-61B0-C524BD8B82B6}"/>
          </ac:spMkLst>
        </pc:spChg>
        <pc:spChg chg="mod">
          <ac:chgData name="Daniel Patterson" userId="48df8f255f7bda56" providerId="LiveId" clId="{F2775DCF-583B-4A8B-BACC-055A03FD8B55}" dt="2025-03-27T12:53:35.044" v="141" actId="207"/>
          <ac:spMkLst>
            <pc:docMk/>
            <pc:sldMk cId="1883146853" sldId="257"/>
            <ac:spMk id="34" creationId="{806644AD-FB34-6F2D-EE60-0BCCDAABBF89}"/>
          </ac:spMkLst>
        </pc:spChg>
        <pc:cxnChg chg="add mod">
          <ac:chgData name="Daniel Patterson" userId="48df8f255f7bda56" providerId="LiveId" clId="{F2775DCF-583B-4A8B-BACC-055A03FD8B55}" dt="2025-03-27T13:06:44.380" v="206"/>
          <ac:cxnSpMkLst>
            <pc:docMk/>
            <pc:sldMk cId="1883146853" sldId="257"/>
            <ac:cxnSpMk id="5" creationId="{C6798EC0-D26F-5E43-8275-3F587A95AE57}"/>
          </ac:cxnSpMkLst>
        </pc:cxnChg>
        <pc:cxnChg chg="mod">
          <ac:chgData name="Daniel Patterson" userId="48df8f255f7bda56" providerId="LiveId" clId="{F2775DCF-583B-4A8B-BACC-055A03FD8B55}" dt="2025-03-27T12:54:06.565" v="147" actId="692"/>
          <ac:cxnSpMkLst>
            <pc:docMk/>
            <pc:sldMk cId="1883146853" sldId="257"/>
            <ac:cxnSpMk id="20" creationId="{84C3569C-62C3-CA70-A468-F98A0F37435C}"/>
          </ac:cxnSpMkLst>
        </pc:cxnChg>
        <pc:cxnChg chg="mod">
          <ac:chgData name="Daniel Patterson" userId="48df8f255f7bda56" providerId="LiveId" clId="{F2775DCF-583B-4A8B-BACC-055A03FD8B55}" dt="2025-03-27T12:53:39.419" v="142" actId="692"/>
          <ac:cxnSpMkLst>
            <pc:docMk/>
            <pc:sldMk cId="1883146853" sldId="257"/>
            <ac:cxnSpMk id="31" creationId="{6B9E89E5-9463-C8D8-9D1D-255D7A174A8C}"/>
          </ac:cxnSpMkLst>
        </pc:cxnChg>
      </pc:sldChg>
      <pc:sldChg chg="addSp modSp add mod">
        <pc:chgData name="Daniel Patterson" userId="48df8f255f7bda56" providerId="LiveId" clId="{F2775DCF-583B-4A8B-BACC-055A03FD8B55}" dt="2025-03-27T17:56:16.757" v="249" actId="1076"/>
        <pc:sldMkLst>
          <pc:docMk/>
          <pc:sldMk cId="3403442604" sldId="258"/>
        </pc:sldMkLst>
        <pc:spChg chg="mod">
          <ac:chgData name="Daniel Patterson" userId="48df8f255f7bda56" providerId="LiveId" clId="{F2775DCF-583B-4A8B-BACC-055A03FD8B55}" dt="2025-03-27T17:08:19.650" v="214" actId="14100"/>
          <ac:spMkLst>
            <pc:docMk/>
            <pc:sldMk cId="3403442604" sldId="258"/>
            <ac:spMk id="7" creationId="{B7F9BF7B-8D60-7997-C373-057213057A7C}"/>
          </ac:spMkLst>
        </pc:spChg>
        <pc:spChg chg="mod">
          <ac:chgData name="Daniel Patterson" userId="48df8f255f7bda56" providerId="LiveId" clId="{F2775DCF-583B-4A8B-BACC-055A03FD8B55}" dt="2025-03-27T17:56:16.757" v="249" actId="1076"/>
          <ac:spMkLst>
            <pc:docMk/>
            <pc:sldMk cId="3403442604" sldId="258"/>
            <ac:spMk id="8" creationId="{4213312E-00A8-0470-2940-A5264357FCDF}"/>
          </ac:spMkLst>
        </pc:spChg>
        <pc:spChg chg="add mod">
          <ac:chgData name="Daniel Patterson" userId="48df8f255f7bda56" providerId="LiveId" clId="{F2775DCF-583B-4A8B-BACC-055A03FD8B55}" dt="2025-03-27T17:08:28.065" v="215" actId="1076"/>
          <ac:spMkLst>
            <pc:docMk/>
            <pc:sldMk cId="3403442604" sldId="258"/>
            <ac:spMk id="9" creationId="{BF99F983-2828-ED03-7815-547308349486}"/>
          </ac:spMkLst>
        </pc:spChg>
        <pc:spChg chg="add mod">
          <ac:chgData name="Daniel Patterson" userId="48df8f255f7bda56" providerId="LiveId" clId="{F2775DCF-583B-4A8B-BACC-055A03FD8B55}" dt="2025-03-27T17:09:55.230" v="226" actId="1076"/>
          <ac:spMkLst>
            <pc:docMk/>
            <pc:sldMk cId="3403442604" sldId="258"/>
            <ac:spMk id="11" creationId="{E4D2E7DD-B398-1155-5248-2CC7D949CB7A}"/>
          </ac:spMkLst>
        </pc:spChg>
        <pc:spChg chg="add mod">
          <ac:chgData name="Daniel Patterson" userId="48df8f255f7bda56" providerId="LiveId" clId="{F2775DCF-583B-4A8B-BACC-055A03FD8B55}" dt="2025-03-27T17:11:28.047" v="242" actId="1076"/>
          <ac:spMkLst>
            <pc:docMk/>
            <pc:sldMk cId="3403442604" sldId="258"/>
            <ac:spMk id="12" creationId="{58643859-A566-D2CF-FD1E-4F606962020E}"/>
          </ac:spMkLst>
        </pc:spChg>
        <pc:spChg chg="add mod">
          <ac:chgData name="Daniel Patterson" userId="48df8f255f7bda56" providerId="LiveId" clId="{F2775DCF-583B-4A8B-BACC-055A03FD8B55}" dt="2025-03-27T17:12:11.733" v="248" actId="20577"/>
          <ac:spMkLst>
            <pc:docMk/>
            <pc:sldMk cId="3403442604" sldId="258"/>
            <ac:spMk id="14" creationId="{8B2C66BC-3F02-E63E-1C92-566454AAF68D}"/>
          </ac:spMkLst>
        </pc:spChg>
        <pc:spChg chg="mod">
          <ac:chgData name="Daniel Patterson" userId="48df8f255f7bda56" providerId="LiveId" clId="{F2775DCF-583B-4A8B-BACC-055A03FD8B55}" dt="2025-03-27T17:11:48.263" v="243" actId="1076"/>
          <ac:spMkLst>
            <pc:docMk/>
            <pc:sldMk cId="3403442604" sldId="258"/>
            <ac:spMk id="23" creationId="{BB2D64BE-6405-F3CF-3F24-F3AC581385B4}"/>
          </ac:spMkLst>
        </pc:spChg>
        <pc:spChg chg="mod">
          <ac:chgData name="Daniel Patterson" userId="48df8f255f7bda56" providerId="LiveId" clId="{F2775DCF-583B-4A8B-BACC-055A03FD8B55}" dt="2025-03-27T17:11:55.279" v="244" actId="1076"/>
          <ac:spMkLst>
            <pc:docMk/>
            <pc:sldMk cId="3403442604" sldId="258"/>
            <ac:spMk id="24" creationId="{B6B5902C-289D-F0A3-5F2C-F0742D1A3BCE}"/>
          </ac:spMkLst>
        </pc:spChg>
        <pc:cxnChg chg="mod">
          <ac:chgData name="Daniel Patterson" userId="48df8f255f7bda56" providerId="LiveId" clId="{F2775DCF-583B-4A8B-BACC-055A03FD8B55}" dt="2025-03-27T17:11:48.263" v="243" actId="1076"/>
          <ac:cxnSpMkLst>
            <pc:docMk/>
            <pc:sldMk cId="3403442604" sldId="258"/>
            <ac:cxnSpMk id="26" creationId="{36079206-5E8A-FDFF-0DC2-0921B036B34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DE08-F98A-8550-CBD5-CC1541962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F57F1-1AD8-AB4D-1F89-75BB848E1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0346-967C-D102-8BE5-B95A5719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328-9358-4734-A6B6-3489E4BA0F43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73B0F-D278-36CF-5193-BF45E7B0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DB7E6-320A-3A9B-2557-BED1EAA0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60B2-34F3-4EFE-9788-1337179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F2C9-EAF4-F0AA-1DFB-B2254F0C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750BD-83AB-AE57-09F2-F1FB58C25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D7DF6-C751-4B4C-AE39-E793C8DFB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328-9358-4734-A6B6-3489E4BA0F43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2028A-1786-2D67-632B-92414EEB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94EEF-2E20-0D79-126B-4C0A5017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60B2-34F3-4EFE-9788-1337179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69814A-3B08-161D-A7F8-7E5E79CCD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21C28-FA64-5BF4-2BA1-F3E123112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09B35-4146-CB37-D6E7-F2E16539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328-9358-4734-A6B6-3489E4BA0F43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97845-8509-38DA-2524-958A1B1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12376-45F1-0F6F-3821-8D484DFC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60B2-34F3-4EFE-9788-1337179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A802-31D7-AFDE-791C-B2C6094F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06AD7-3590-0864-B18B-FFE048C43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B3604-2FF6-9793-79D7-65C9A5AF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328-9358-4734-A6B6-3489E4BA0F43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37974-83BE-E4E7-A3C0-74A4486E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A0D46-A92A-DD74-EF8C-DD6BA0A7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60B2-34F3-4EFE-9788-1337179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8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2792-DEA2-15A6-6B35-6AAD2028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A0A5E-FF94-272D-19BA-307E8168F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08C45-975D-8595-8B2A-C15B8EE8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328-9358-4734-A6B6-3489E4BA0F43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7EBB3-A3BD-B1BC-6BB6-BFAD4AB3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284A0-60F1-B331-D260-F02B4150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60B2-34F3-4EFE-9788-1337179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94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1396-4AE6-609E-FAE6-765D46BA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03BA-8F1A-9BD0-3C06-EF7DDD4AB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0E1CD-F0E3-4A6A-0D5C-2F61E7DA0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22E22-3CEF-D3C3-0066-602922779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328-9358-4734-A6B6-3489E4BA0F43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12865-5D0B-BCCA-FED9-619BD201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38A5B-65D2-E05D-10EF-013F521D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60B2-34F3-4EFE-9788-1337179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8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CCC1-3683-54CC-BA13-6703562E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1E597-5333-C729-B211-7255DFB5F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7B5C3-4759-2C69-2E22-3F433A104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9B065-6EA6-3C54-A14A-AB5D60D41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A5481-F85C-D70B-3D0E-59258C7DB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81EB3-9657-D9AB-DDAD-5F33F2F9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328-9358-4734-A6B6-3489E4BA0F43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7272C-AC19-28CF-C8F3-B2C6349F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84962-875B-3443-1053-028B31AA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60B2-34F3-4EFE-9788-1337179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24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D413-EDFA-D5C6-4597-873F0256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E08DD9-0892-3F3B-519D-6BDDA99C5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328-9358-4734-A6B6-3489E4BA0F43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FB663-E93B-9F68-7B63-79526ACA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5DF21-F66D-DC3B-A647-213CF1B3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60B2-34F3-4EFE-9788-1337179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9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B1EFD-7EC8-73EE-E2FF-70BE085A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328-9358-4734-A6B6-3489E4BA0F43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42C9F-6174-5888-775F-601937D8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77932-6437-B133-2A6D-5682A9E0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60B2-34F3-4EFE-9788-1337179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6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140F-AD63-F945-036C-63DC65F2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FBC0D-2FDD-26F4-9060-9DFEDCD36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58BE8-55B5-AE96-8C8D-6B2302B6B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592C7-F9A8-0AB1-F100-1CD55077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328-9358-4734-A6B6-3489E4BA0F43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E45C6-D393-CBD4-28F4-2FC2C2D9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2BC18-FE04-F0D9-1D19-CB8044FC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60B2-34F3-4EFE-9788-1337179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3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5385-9E30-1E10-068D-DFFEDEC8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151E6-F186-E46D-2EC1-8867001FF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8E93D-53C0-D4AD-86DA-8DE829544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CE6FF-6696-78D6-C567-232FE719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9A328-9358-4734-A6B6-3489E4BA0F43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45EE2-57CF-94EC-5B43-1AFDBB47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FB8AD-979F-E54A-14D2-48FEE104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60B2-34F3-4EFE-9788-1337179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FF882-502E-3C7C-3E19-8EDBE0E0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A29D5-AD59-4B24-9714-C5CD379D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9474B-30D9-33FE-C8EB-C29E9378A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89A328-9358-4734-A6B6-3489E4BA0F43}" type="datetimeFigureOut">
              <a:rPr lang="en-US" smtClean="0"/>
              <a:t>03/27/2025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85B2B-2BFC-1BF7-2B1E-DB8C65F77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67615-4073-6E29-EDCC-6D5C82CD4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660B2-34F3-4EFE-9788-1337179C3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1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BC421BC-A67A-D6FC-6C85-743BFF5E27B4}"/>
              </a:ext>
            </a:extLst>
          </p:cNvPr>
          <p:cNvSpPr/>
          <p:nvPr/>
        </p:nvSpPr>
        <p:spPr>
          <a:xfrm>
            <a:off x="294640" y="182880"/>
            <a:ext cx="11612880" cy="647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A259E7-0782-1822-BA29-AD30EC06C259}"/>
              </a:ext>
            </a:extLst>
          </p:cNvPr>
          <p:cNvSpPr/>
          <p:nvPr/>
        </p:nvSpPr>
        <p:spPr>
          <a:xfrm>
            <a:off x="1011219" y="3337560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C9FB27-A450-0F01-46DC-5E8F2906C8E1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1194099" y="988359"/>
            <a:ext cx="9391426" cy="24406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6480B8-A63A-6382-E6D3-7F3B35D96681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194099" y="3429000"/>
            <a:ext cx="9391426" cy="2786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12B230-8C41-5FC4-A6B2-79B77883871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194099" y="3429000"/>
            <a:ext cx="9269415" cy="91440"/>
          </a:xfrm>
          <a:prstGeom prst="line">
            <a:avLst/>
          </a:prstGeom>
          <a:ln w="635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0ED37C-8D31-C478-F9D9-BD3DC1088AC9}"/>
              </a:ext>
            </a:extLst>
          </p:cNvPr>
          <p:cNvSpPr txBox="1"/>
          <p:nvPr/>
        </p:nvSpPr>
        <p:spPr>
          <a:xfrm>
            <a:off x="8367044" y="3210737"/>
            <a:ext cx="221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Center line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F6515E-1872-054C-331D-669276B15E1E}"/>
              </a:ext>
            </a:extLst>
          </p:cNvPr>
          <p:cNvCxnSpPr>
            <a:cxnSpLocks/>
          </p:cNvCxnSpPr>
          <p:nvPr/>
        </p:nvCxnSpPr>
        <p:spPr>
          <a:xfrm flipV="1">
            <a:off x="10938076" y="891251"/>
            <a:ext cx="0" cy="532435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98D8DE-283E-037D-771F-2265DF47095B}"/>
              </a:ext>
            </a:extLst>
          </p:cNvPr>
          <p:cNvSpPr txBox="1"/>
          <p:nvPr/>
        </p:nvSpPr>
        <p:spPr>
          <a:xfrm>
            <a:off x="10615914" y="521919"/>
            <a:ext cx="64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D96E82-F5F4-96AE-C966-EB63CDEB2F9D}"/>
              </a:ext>
            </a:extLst>
          </p:cNvPr>
          <p:cNvSpPr/>
          <p:nvPr/>
        </p:nvSpPr>
        <p:spPr>
          <a:xfrm>
            <a:off x="7693959" y="2468880"/>
            <a:ext cx="182880" cy="18288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E13C56-44D1-4538-67C7-E9C847C44FB7}"/>
              </a:ext>
            </a:extLst>
          </p:cNvPr>
          <p:cNvSpPr txBox="1"/>
          <p:nvPr/>
        </p:nvSpPr>
        <p:spPr>
          <a:xfrm>
            <a:off x="7876839" y="2099548"/>
            <a:ext cx="221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913EED-5836-EDF9-A6DA-D7A012D3DF77}"/>
              </a:ext>
            </a:extLst>
          </p:cNvPr>
          <p:cNvCxnSpPr>
            <a:stCxn id="4" idx="6"/>
            <a:endCxn id="23" idx="2"/>
          </p:cNvCxnSpPr>
          <p:nvPr/>
        </p:nvCxnSpPr>
        <p:spPr>
          <a:xfrm flipV="1">
            <a:off x="1194099" y="2560320"/>
            <a:ext cx="6499860" cy="868680"/>
          </a:xfrm>
          <a:prstGeom prst="line">
            <a:avLst/>
          </a:prstGeom>
          <a:ln w="12700"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7863D6-A510-1ABE-6F3F-82961CC5AFB5}"/>
              </a:ext>
            </a:extLst>
          </p:cNvPr>
          <p:cNvCxnSpPr>
            <a:cxnSpLocks/>
          </p:cNvCxnSpPr>
          <p:nvPr/>
        </p:nvCxnSpPr>
        <p:spPr>
          <a:xfrm>
            <a:off x="1253923" y="3474720"/>
            <a:ext cx="6531476" cy="7870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90D4F7F-9F34-328A-6D50-833855917B4E}"/>
              </a:ext>
            </a:extLst>
          </p:cNvPr>
          <p:cNvCxnSpPr>
            <a:cxnSpLocks/>
          </p:cNvCxnSpPr>
          <p:nvPr/>
        </p:nvCxnSpPr>
        <p:spPr>
          <a:xfrm flipV="1">
            <a:off x="7785400" y="2818504"/>
            <a:ext cx="0" cy="70374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9F96B5C-96B1-8D39-D461-E965470AFF95}"/>
              </a:ext>
            </a:extLst>
          </p:cNvPr>
          <p:cNvSpPr txBox="1"/>
          <p:nvPr/>
        </p:nvSpPr>
        <p:spPr>
          <a:xfrm>
            <a:off x="7785399" y="3031504"/>
            <a:ext cx="2218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Opposite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588009-8A1D-8560-F859-9C61E54E8374}"/>
              </a:ext>
            </a:extLst>
          </p:cNvPr>
          <p:cNvSpPr txBox="1"/>
          <p:nvPr/>
        </p:nvSpPr>
        <p:spPr>
          <a:xfrm>
            <a:off x="3410420" y="3536642"/>
            <a:ext cx="2218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Adjacent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65C04A-A912-CAA2-6C7E-73BCAB767AA7}"/>
              </a:ext>
            </a:extLst>
          </p:cNvPr>
          <p:cNvSpPr txBox="1"/>
          <p:nvPr/>
        </p:nvSpPr>
        <p:spPr>
          <a:xfrm>
            <a:off x="931762" y="562611"/>
            <a:ext cx="373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Right View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F1B407-FD5C-E957-0D7A-C6609FE331D5}"/>
              </a:ext>
            </a:extLst>
          </p:cNvPr>
          <p:cNvCxnSpPr>
            <a:cxnSpLocks/>
          </p:cNvCxnSpPr>
          <p:nvPr/>
        </p:nvCxnSpPr>
        <p:spPr>
          <a:xfrm>
            <a:off x="3601463" y="2818504"/>
            <a:ext cx="0" cy="13267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53D887B-5F88-6CA2-87FB-D7DCDE79A8E9}"/>
              </a:ext>
            </a:extLst>
          </p:cNvPr>
          <p:cNvSpPr txBox="1"/>
          <p:nvPr/>
        </p:nvSpPr>
        <p:spPr>
          <a:xfrm>
            <a:off x="1382982" y="4191000"/>
            <a:ext cx="221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Viewfinder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1D103F2-9AF0-D321-A22B-9E3179B9D689}"/>
              </a:ext>
            </a:extLst>
          </p:cNvPr>
          <p:cNvSpPr/>
          <p:nvPr/>
        </p:nvSpPr>
        <p:spPr>
          <a:xfrm>
            <a:off x="3555743" y="3059529"/>
            <a:ext cx="91440" cy="91440"/>
          </a:xfrm>
          <a:prstGeom prst="ellipse">
            <a:avLst/>
          </a:prstGeom>
          <a:solidFill>
            <a:srgbClr val="00B050">
              <a:alpha val="70000"/>
            </a:srgbClr>
          </a:solidFill>
          <a:ln>
            <a:solidFill>
              <a:srgbClr val="00B050">
                <a:alpha val="7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0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169F6-B9FF-0E03-8F68-28FCEEDB9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5801A4-07D6-F54A-2F29-1FEC9ACD3736}"/>
              </a:ext>
            </a:extLst>
          </p:cNvPr>
          <p:cNvSpPr/>
          <p:nvPr/>
        </p:nvSpPr>
        <p:spPr>
          <a:xfrm>
            <a:off x="294640" y="182880"/>
            <a:ext cx="11612880" cy="647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3F79A7F-2FD0-1298-A9CD-519BB8D6AC71}"/>
              </a:ext>
            </a:extLst>
          </p:cNvPr>
          <p:cNvSpPr/>
          <p:nvPr/>
        </p:nvSpPr>
        <p:spPr>
          <a:xfrm>
            <a:off x="1011219" y="3337560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462693-1DD4-39A8-DA20-FACB9F51D5FC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1194099" y="988359"/>
            <a:ext cx="9391426" cy="24406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D28B19-D522-C58B-6D38-3BB0C7D06E0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194099" y="3429000"/>
            <a:ext cx="9391426" cy="2786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253DF5-742B-CD62-4174-CE1EDFFE3A46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194099" y="3429000"/>
            <a:ext cx="9269415" cy="91440"/>
          </a:xfrm>
          <a:prstGeom prst="line">
            <a:avLst/>
          </a:prstGeom>
          <a:ln w="635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3A9CE3C-2DC6-5637-C6F2-0C14CE79F282}"/>
              </a:ext>
            </a:extLst>
          </p:cNvPr>
          <p:cNvSpPr txBox="1"/>
          <p:nvPr/>
        </p:nvSpPr>
        <p:spPr>
          <a:xfrm>
            <a:off x="8367044" y="3210737"/>
            <a:ext cx="221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Center line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C3569C-62C3-CA70-A468-F98A0F37435C}"/>
              </a:ext>
            </a:extLst>
          </p:cNvPr>
          <p:cNvCxnSpPr>
            <a:cxnSpLocks/>
          </p:cNvCxnSpPr>
          <p:nvPr/>
        </p:nvCxnSpPr>
        <p:spPr>
          <a:xfrm flipV="1">
            <a:off x="10938076" y="891251"/>
            <a:ext cx="0" cy="5324354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674F03-9831-67D6-61B0-C524BD8B82B6}"/>
              </a:ext>
            </a:extLst>
          </p:cNvPr>
          <p:cNvSpPr txBox="1"/>
          <p:nvPr/>
        </p:nvSpPr>
        <p:spPr>
          <a:xfrm>
            <a:off x="10615914" y="6222936"/>
            <a:ext cx="64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47F9F2-F062-6720-2316-79631220F322}"/>
              </a:ext>
            </a:extLst>
          </p:cNvPr>
          <p:cNvSpPr/>
          <p:nvPr/>
        </p:nvSpPr>
        <p:spPr>
          <a:xfrm>
            <a:off x="7693959" y="2468880"/>
            <a:ext cx="182880" cy="18288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66FD3F-406C-9CAA-DE8E-E2A808E7CAE7}"/>
              </a:ext>
            </a:extLst>
          </p:cNvPr>
          <p:cNvSpPr txBox="1"/>
          <p:nvPr/>
        </p:nvSpPr>
        <p:spPr>
          <a:xfrm>
            <a:off x="7876839" y="2099548"/>
            <a:ext cx="221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55CC6B-1488-98AB-13A9-5481FD4E44F4}"/>
              </a:ext>
            </a:extLst>
          </p:cNvPr>
          <p:cNvCxnSpPr>
            <a:stCxn id="4" idx="6"/>
            <a:endCxn id="23" idx="2"/>
          </p:cNvCxnSpPr>
          <p:nvPr/>
        </p:nvCxnSpPr>
        <p:spPr>
          <a:xfrm flipV="1">
            <a:off x="1194099" y="2560320"/>
            <a:ext cx="6499860" cy="868680"/>
          </a:xfrm>
          <a:prstGeom prst="line">
            <a:avLst/>
          </a:prstGeom>
          <a:ln w="12700"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B48404-AAFF-63AB-A1ED-BA05047C80DF}"/>
              </a:ext>
            </a:extLst>
          </p:cNvPr>
          <p:cNvCxnSpPr>
            <a:cxnSpLocks/>
          </p:cNvCxnSpPr>
          <p:nvPr/>
        </p:nvCxnSpPr>
        <p:spPr>
          <a:xfrm>
            <a:off x="1253923" y="3474720"/>
            <a:ext cx="6531476" cy="7870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9E89E5-9463-C8D8-9D1D-255D7A174A8C}"/>
              </a:ext>
            </a:extLst>
          </p:cNvPr>
          <p:cNvCxnSpPr>
            <a:cxnSpLocks/>
          </p:cNvCxnSpPr>
          <p:nvPr/>
        </p:nvCxnSpPr>
        <p:spPr>
          <a:xfrm flipV="1">
            <a:off x="7785400" y="2818504"/>
            <a:ext cx="0" cy="7037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06644AD-FB34-6F2D-EE60-0BCCDAABBF89}"/>
              </a:ext>
            </a:extLst>
          </p:cNvPr>
          <p:cNvSpPr txBox="1"/>
          <p:nvPr/>
        </p:nvSpPr>
        <p:spPr>
          <a:xfrm>
            <a:off x="7785399" y="3031504"/>
            <a:ext cx="2218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Opposite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BC20E2-450C-7CBB-3DDD-183C573C0B94}"/>
              </a:ext>
            </a:extLst>
          </p:cNvPr>
          <p:cNvSpPr txBox="1"/>
          <p:nvPr/>
        </p:nvSpPr>
        <p:spPr>
          <a:xfrm>
            <a:off x="3410420" y="3536642"/>
            <a:ext cx="2218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Adjacent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A2CEF-5346-8728-9058-137CC053897D}"/>
              </a:ext>
            </a:extLst>
          </p:cNvPr>
          <p:cNvSpPr txBox="1"/>
          <p:nvPr/>
        </p:nvSpPr>
        <p:spPr>
          <a:xfrm>
            <a:off x="931762" y="562611"/>
            <a:ext cx="373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 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798EC0-D26F-5E43-8275-3F587A95AE57}"/>
              </a:ext>
            </a:extLst>
          </p:cNvPr>
          <p:cNvCxnSpPr>
            <a:cxnSpLocks/>
          </p:cNvCxnSpPr>
          <p:nvPr/>
        </p:nvCxnSpPr>
        <p:spPr>
          <a:xfrm>
            <a:off x="3601463" y="2818504"/>
            <a:ext cx="0" cy="13267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2CBDC11-994A-D8EF-6AEA-D27F8BD21CBF}"/>
              </a:ext>
            </a:extLst>
          </p:cNvPr>
          <p:cNvSpPr txBox="1"/>
          <p:nvPr/>
        </p:nvSpPr>
        <p:spPr>
          <a:xfrm>
            <a:off x="1382982" y="4191000"/>
            <a:ext cx="221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Viewfinder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F6DA4E-AE87-2E28-A18E-BA50F22899D4}"/>
              </a:ext>
            </a:extLst>
          </p:cNvPr>
          <p:cNvSpPr/>
          <p:nvPr/>
        </p:nvSpPr>
        <p:spPr>
          <a:xfrm>
            <a:off x="3555743" y="3059529"/>
            <a:ext cx="91440" cy="91440"/>
          </a:xfrm>
          <a:prstGeom prst="ellipse">
            <a:avLst/>
          </a:prstGeom>
          <a:solidFill>
            <a:srgbClr val="00B050">
              <a:alpha val="70000"/>
            </a:srgbClr>
          </a:solidFill>
          <a:ln>
            <a:solidFill>
              <a:srgbClr val="00B050">
                <a:alpha val="7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4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3BAE5-8A4C-AE86-9AD1-496E7924F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B38624-75AC-2E16-90A6-FDECBB97F927}"/>
              </a:ext>
            </a:extLst>
          </p:cNvPr>
          <p:cNvSpPr/>
          <p:nvPr/>
        </p:nvSpPr>
        <p:spPr>
          <a:xfrm>
            <a:off x="294640" y="182880"/>
            <a:ext cx="11612880" cy="6471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3474EE-034E-1C69-E251-7FA0A5CC234E}"/>
              </a:ext>
            </a:extLst>
          </p:cNvPr>
          <p:cNvSpPr/>
          <p:nvPr/>
        </p:nvSpPr>
        <p:spPr>
          <a:xfrm>
            <a:off x="1011219" y="3337560"/>
            <a:ext cx="182880" cy="18288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A07DC5-3788-4A06-3C21-41831600E5E9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1194099" y="988359"/>
            <a:ext cx="9391426" cy="24406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49C3F9-20F1-A159-09D9-D551102671C1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194099" y="3429000"/>
            <a:ext cx="9391426" cy="2786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491D57-E18F-F556-68CF-73B63FC7964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1194099" y="3429000"/>
            <a:ext cx="9269415" cy="91440"/>
          </a:xfrm>
          <a:prstGeom prst="line">
            <a:avLst/>
          </a:prstGeom>
          <a:ln w="635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9A3F71-CB1E-1D4D-DE95-99C3FFF67281}"/>
              </a:ext>
            </a:extLst>
          </p:cNvPr>
          <p:cNvSpPr txBox="1"/>
          <p:nvPr/>
        </p:nvSpPr>
        <p:spPr>
          <a:xfrm>
            <a:off x="8367044" y="3210737"/>
            <a:ext cx="221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Center line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A3346A-189B-F6A6-609A-7DCF89D61882}"/>
              </a:ext>
            </a:extLst>
          </p:cNvPr>
          <p:cNvCxnSpPr>
            <a:cxnSpLocks/>
          </p:cNvCxnSpPr>
          <p:nvPr/>
        </p:nvCxnSpPr>
        <p:spPr>
          <a:xfrm flipV="1">
            <a:off x="10938076" y="891251"/>
            <a:ext cx="0" cy="5324354"/>
          </a:xfrm>
          <a:prstGeom prst="straightConnector1">
            <a:avLst/>
          </a:prstGeom>
          <a:ln w="381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32842CF-949A-E910-9408-E1ED011DDE5A}"/>
              </a:ext>
            </a:extLst>
          </p:cNvPr>
          <p:cNvSpPr txBox="1"/>
          <p:nvPr/>
        </p:nvSpPr>
        <p:spPr>
          <a:xfrm>
            <a:off x="10615914" y="6222936"/>
            <a:ext cx="64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2D64BE-6405-F3CF-3F24-F3AC581385B4}"/>
              </a:ext>
            </a:extLst>
          </p:cNvPr>
          <p:cNvSpPr/>
          <p:nvPr/>
        </p:nvSpPr>
        <p:spPr>
          <a:xfrm>
            <a:off x="8367044" y="4744771"/>
            <a:ext cx="182880" cy="18288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B5902C-289D-F0A3-5F2C-F0742D1A3BCE}"/>
              </a:ext>
            </a:extLst>
          </p:cNvPr>
          <p:cNvSpPr txBox="1"/>
          <p:nvPr/>
        </p:nvSpPr>
        <p:spPr>
          <a:xfrm>
            <a:off x="8245033" y="4956708"/>
            <a:ext cx="221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079206-5E8A-FDFF-0DC2-0921B036B341}"/>
              </a:ext>
            </a:extLst>
          </p:cNvPr>
          <p:cNvCxnSpPr>
            <a:stCxn id="4" idx="6"/>
            <a:endCxn id="23" idx="2"/>
          </p:cNvCxnSpPr>
          <p:nvPr/>
        </p:nvCxnSpPr>
        <p:spPr>
          <a:xfrm>
            <a:off x="1194099" y="3429000"/>
            <a:ext cx="7172945" cy="1407211"/>
          </a:xfrm>
          <a:prstGeom prst="line">
            <a:avLst/>
          </a:prstGeom>
          <a:ln w="12700"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989926-EC2F-8650-7ED5-6B766CADA7C0}"/>
              </a:ext>
            </a:extLst>
          </p:cNvPr>
          <p:cNvCxnSpPr>
            <a:cxnSpLocks/>
          </p:cNvCxnSpPr>
          <p:nvPr/>
        </p:nvCxnSpPr>
        <p:spPr>
          <a:xfrm>
            <a:off x="1253923" y="3474720"/>
            <a:ext cx="6531476" cy="78708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65F030-D237-758B-6184-34673CABD922}"/>
              </a:ext>
            </a:extLst>
          </p:cNvPr>
          <p:cNvCxnSpPr>
            <a:cxnSpLocks/>
          </p:cNvCxnSpPr>
          <p:nvPr/>
        </p:nvCxnSpPr>
        <p:spPr>
          <a:xfrm flipV="1">
            <a:off x="7785400" y="2818504"/>
            <a:ext cx="0" cy="7037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583080-D366-8398-813D-D63BFF38CD6A}"/>
              </a:ext>
            </a:extLst>
          </p:cNvPr>
          <p:cNvSpPr txBox="1"/>
          <p:nvPr/>
        </p:nvSpPr>
        <p:spPr>
          <a:xfrm>
            <a:off x="7785399" y="3031504"/>
            <a:ext cx="2218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Opposite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42EE31-FF67-7578-5906-3BE887726CA6}"/>
              </a:ext>
            </a:extLst>
          </p:cNvPr>
          <p:cNvSpPr txBox="1"/>
          <p:nvPr/>
        </p:nvSpPr>
        <p:spPr>
          <a:xfrm>
            <a:off x="3410420" y="3536642"/>
            <a:ext cx="2218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Adjacent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10454-97B4-A62F-FD94-33D3115B1439}"/>
              </a:ext>
            </a:extLst>
          </p:cNvPr>
          <p:cNvSpPr txBox="1"/>
          <p:nvPr/>
        </p:nvSpPr>
        <p:spPr>
          <a:xfrm>
            <a:off x="931762" y="562611"/>
            <a:ext cx="373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 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E53833-2F3F-AB9F-3E0D-3507BF2C3CB1}"/>
              </a:ext>
            </a:extLst>
          </p:cNvPr>
          <p:cNvCxnSpPr>
            <a:cxnSpLocks/>
          </p:cNvCxnSpPr>
          <p:nvPr/>
        </p:nvCxnSpPr>
        <p:spPr>
          <a:xfrm>
            <a:off x="3601463" y="2818504"/>
            <a:ext cx="0" cy="132677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F9BF7B-8D60-7997-C373-057213057A7C}"/>
              </a:ext>
            </a:extLst>
          </p:cNvPr>
          <p:cNvSpPr txBox="1"/>
          <p:nvPr/>
        </p:nvSpPr>
        <p:spPr>
          <a:xfrm>
            <a:off x="2162279" y="4191000"/>
            <a:ext cx="143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Viewfinder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13312E-00A8-0470-2940-A5264357FCDF}"/>
              </a:ext>
            </a:extLst>
          </p:cNvPr>
          <p:cNvSpPr/>
          <p:nvPr/>
        </p:nvSpPr>
        <p:spPr>
          <a:xfrm>
            <a:off x="3555743" y="3853173"/>
            <a:ext cx="91440" cy="91440"/>
          </a:xfrm>
          <a:prstGeom prst="ellipse">
            <a:avLst/>
          </a:prstGeom>
          <a:solidFill>
            <a:srgbClr val="00B050">
              <a:alpha val="70000"/>
            </a:srgbClr>
          </a:solidFill>
          <a:ln>
            <a:solidFill>
              <a:srgbClr val="00B050">
                <a:alpha val="7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BF99F983-2828-ED03-7815-547308349486}"/>
              </a:ext>
            </a:extLst>
          </p:cNvPr>
          <p:cNvSpPr/>
          <p:nvPr/>
        </p:nvSpPr>
        <p:spPr>
          <a:xfrm flipV="1">
            <a:off x="841548" y="3280820"/>
            <a:ext cx="785300" cy="788641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D2E7DD-B398-1155-5248-2CC7D949CB7A}"/>
              </a:ext>
            </a:extLst>
          </p:cNvPr>
          <p:cNvSpPr txBox="1"/>
          <p:nvPr/>
        </p:nvSpPr>
        <p:spPr>
          <a:xfrm>
            <a:off x="1283165" y="3949729"/>
            <a:ext cx="858770" cy="284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-18deg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643859-A566-D2CF-FD1E-4F606962020E}"/>
              </a:ext>
            </a:extLst>
          </p:cNvPr>
          <p:cNvSpPr txBox="1"/>
          <p:nvPr/>
        </p:nvSpPr>
        <p:spPr>
          <a:xfrm>
            <a:off x="544181" y="2802759"/>
            <a:ext cx="111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(10, 6, -10)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C66BC-3F02-E63E-1C92-566454AAF68D}"/>
              </a:ext>
            </a:extLst>
          </p:cNvPr>
          <p:cNvSpPr txBox="1"/>
          <p:nvPr/>
        </p:nvSpPr>
        <p:spPr>
          <a:xfrm>
            <a:off x="7900008" y="4366589"/>
            <a:ext cx="111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(10, 0, 0)</a:t>
            </a:r>
          </a:p>
        </p:txBody>
      </p:sp>
    </p:spTree>
    <p:extLst>
      <p:ext uri="{BB962C8B-B14F-4D97-AF65-F5344CB8AC3E}">
        <p14:creationId xmlns:p14="http://schemas.microsoft.com/office/powerpoint/2010/main" val="340344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44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Patterson</dc:creator>
  <cp:lastModifiedBy>Daniel Patterson</cp:lastModifiedBy>
  <cp:revision>1</cp:revision>
  <dcterms:created xsi:type="dcterms:W3CDTF">2025-03-27T12:25:34Z</dcterms:created>
  <dcterms:modified xsi:type="dcterms:W3CDTF">2025-03-27T17:56:27Z</dcterms:modified>
</cp:coreProperties>
</file>