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CCFFCC"/>
    <a:srgbClr val="CCECFF"/>
    <a:srgbClr val="FFCC99"/>
    <a:srgbClr val="CC6600"/>
    <a:srgbClr val="FFCC66"/>
    <a:srgbClr val="FFCCFF"/>
    <a:srgbClr val="66CCFF"/>
    <a:srgbClr val="FF99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3756-7D9C-4660-AFF4-F6038DAC9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55474-1DA2-45BF-A68D-2D6207E09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C1495-BB04-4F49-958A-7E7B4562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D19FF2F-7C9E-45F9-86C8-7A34261B6C95}" type="datetimeFigureOut">
              <a:rPr lang="en-US" smtClean="0"/>
              <a:pPr/>
              <a:t>05/13/2020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6048E-1892-4BB2-B9A9-5B24ED56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15A5-2174-4EE3-BEF3-5414CCD0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DAB8258-C63B-4EE0-AD5E-E2CAE47C0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9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6A87-EC1F-43ED-9491-D1BB7920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8BB37-FCF4-4FED-8214-7D32F8A3E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78F19-FE6E-4BBD-81AA-BEA731DE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05/13/2020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813CA-9D0E-4EBE-A074-9A626A28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1E6C-114F-4C72-9BDB-386B2B6D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3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5F4EB-EBD1-4781-8B13-DFD07FE17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23FFE-6D0D-43C0-9F85-8C3ADBA13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DFBE3-FE1E-4E18-B1F0-83553CAA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05/13/2020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5CF6B-A6AF-4036-BC14-22A2F93D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F7E18-330E-4218-9491-24F4261A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7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D7DF-0981-4D08-9130-F5BD9201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EC89-5588-49F2-8A52-86A8703A8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CD921-0BA3-4E56-B561-6F3DF5E2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05/13/2020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B083E-B9BD-43F1-9E88-BDC2A021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33781-22B7-4ACB-9FCB-BAC598D6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7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F8A5-8FEF-4BC8-A055-BBA980B8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AAFE7-5214-49CF-AE60-55C869118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3E64C-C253-430B-9C36-B625F704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05/13/2020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BDE2C-0FD8-479F-9078-85CB1E27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17EAD-9644-42C0-A36E-2FC55A56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6084-57E3-410F-BBB8-4F9A28A8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2636-432B-4EC5-9DAD-05AA6C191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EC765-E65F-4FA4-941F-7A9AC491B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24E1A-0B83-4C29-9C0F-0F6335CA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05/13/2020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4C66C-6F5D-4BE8-93F1-F6D1AD93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7A02F-83A7-45F7-BE1D-3FDAACA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2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09AF-610C-44E8-93D9-83846C84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3BF73-2E19-4E78-B4FC-CA08E60A0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61258-69E3-4AA8-BA9D-6E9779A7F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3C174-5F54-48C8-A888-18D2E6D0E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9F687-978E-42F4-8B99-AE324AED8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D6FCB-378C-4FE7-988D-A76AC0B7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05/13/2020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0D4A6-A260-4EEB-9253-D53E1CC0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62C88-D7C7-4C38-8094-C5DEB5B7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4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A518-479E-4C6C-9D22-0CD6EDDC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F767A-BEFB-43FD-96CF-DD35E733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05/13/2020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33620-C4F1-4ABD-B5AD-9030E82F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74CC3-6932-4311-9E03-4D6419B2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9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67977-0450-455F-A670-BD12A389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05/13/2020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F5D1B-13C0-4374-A078-34CBA4A2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C4A42-FBA4-477E-81DC-64694750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3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0A39-96BC-42FC-BF4B-82556B90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C720C-79CA-45F9-890A-CC5BA5DF5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B78B0-79FF-4F59-ADB0-680919E09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9212C-7696-46DE-B260-DC92638D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05/13/2020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7003F-3927-42EB-9735-26106890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B6985-01A5-4B4C-8EA8-67526AD1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7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072D-17E9-4373-AAEF-AFF1C2C3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96085-1040-4944-94B8-8A4DAD946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CB9BF-3E20-487B-9151-877BED966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BAA87-0D0F-42F5-B72D-202A0031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05/13/2020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B09D4-E860-413F-BE99-293A4639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830D-AD29-4CB2-AEEE-0D818860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8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6A608-FC23-43B0-A545-30A1088B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8CBF3-258F-4EF8-8385-07D3B6EB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AEDDD-58BA-4F08-A111-3C0ABB368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D19FF2F-7C9E-45F9-86C8-7A34261B6C95}" type="datetimeFigureOut">
              <a:rPr lang="en-US" smtClean="0"/>
              <a:pPr/>
              <a:t>05/13/2020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BE675-1ED8-4561-8BBC-190B391F2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7CF53-04F9-483F-9081-66E2E7E18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DAB8258-C63B-4EE0-AD5E-E2CAE47C0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0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E1F30CC-E491-4B9A-91BB-F39396BCEFE3}"/>
              </a:ext>
            </a:extLst>
          </p:cNvPr>
          <p:cNvSpPr/>
          <p:nvPr/>
        </p:nvSpPr>
        <p:spPr>
          <a:xfrm>
            <a:off x="3055434" y="2207940"/>
            <a:ext cx="6155464" cy="2509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Optional / Value Added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9D28D4-C0A4-472B-93DB-E7355209B3E6}"/>
              </a:ext>
            </a:extLst>
          </p:cNvPr>
          <p:cNvSpPr/>
          <p:nvPr/>
        </p:nvSpPr>
        <p:spPr>
          <a:xfrm>
            <a:off x="757084" y="530942"/>
            <a:ext cx="1700981" cy="383458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Vegetable Farmer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AF61B3-F845-4DF7-B20B-E2E31F20B384}"/>
              </a:ext>
            </a:extLst>
          </p:cNvPr>
          <p:cNvSpPr/>
          <p:nvPr/>
        </p:nvSpPr>
        <p:spPr>
          <a:xfrm>
            <a:off x="757085" y="1673124"/>
            <a:ext cx="1700980" cy="383458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Grow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57050-B19C-4C08-9114-1D3137E5C183}"/>
              </a:ext>
            </a:extLst>
          </p:cNvPr>
          <p:cNvSpPr/>
          <p:nvPr/>
        </p:nvSpPr>
        <p:spPr>
          <a:xfrm>
            <a:off x="757083" y="3957487"/>
            <a:ext cx="1700980" cy="383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AD9EFA-3468-4599-A6D3-83C7F182083E}"/>
              </a:ext>
            </a:extLst>
          </p:cNvPr>
          <p:cNvSpPr/>
          <p:nvPr/>
        </p:nvSpPr>
        <p:spPr>
          <a:xfrm>
            <a:off x="757083" y="2815306"/>
            <a:ext cx="1700981" cy="38345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Harvest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DBC436-DFDB-4B76-806C-9D9E9BBE5832}"/>
              </a:ext>
            </a:extLst>
          </p:cNvPr>
          <p:cNvSpPr/>
          <p:nvPr/>
        </p:nvSpPr>
        <p:spPr>
          <a:xfrm>
            <a:off x="3749040" y="2815306"/>
            <a:ext cx="1700980" cy="383458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FC32A7-2D90-4B29-B5CF-84944B1CD19E}"/>
              </a:ext>
            </a:extLst>
          </p:cNvPr>
          <p:cNvSpPr/>
          <p:nvPr/>
        </p:nvSpPr>
        <p:spPr>
          <a:xfrm>
            <a:off x="6739128" y="2815306"/>
            <a:ext cx="1700980" cy="383458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Package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7CDAE8-58CA-43DD-9CC7-6DB48D76ED7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607575" y="914400"/>
            <a:ext cx="0" cy="7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EB345D-E2B6-44F9-9FE5-400080E3018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607574" y="2056582"/>
            <a:ext cx="1" cy="7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05BD1C-9564-42B0-B3F1-F1209214A7F8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607573" y="3198764"/>
            <a:ext cx="1" cy="75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B0E479-0F9E-416B-B910-964C38A6563B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458064" y="3007035"/>
            <a:ext cx="129097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2AA121-D1E7-43C7-BB42-259F4342C67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50020" y="3007035"/>
            <a:ext cx="128910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0496868-91A4-4D62-8AFF-65970F38D2C1}"/>
              </a:ext>
            </a:extLst>
          </p:cNvPr>
          <p:cNvCxnSpPr>
            <a:stCxn id="7" idx="2"/>
            <a:endCxn id="6" idx="3"/>
          </p:cNvCxnSpPr>
          <p:nvPr/>
        </p:nvCxnSpPr>
        <p:spPr>
          <a:xfrm rot="5400000">
            <a:off x="3053571" y="2603257"/>
            <a:ext cx="950452" cy="214146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BA9F877-DC27-42F7-B326-D6E2E75C3016}"/>
              </a:ext>
            </a:extLst>
          </p:cNvPr>
          <p:cNvCxnSpPr>
            <a:stCxn id="8" idx="2"/>
            <a:endCxn id="6" idx="3"/>
          </p:cNvCxnSpPr>
          <p:nvPr/>
        </p:nvCxnSpPr>
        <p:spPr>
          <a:xfrm rot="5400000">
            <a:off x="4548615" y="1108213"/>
            <a:ext cx="950452" cy="51315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36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AF3C9E-A595-4FD3-BF9A-D43F3A77A2D4}"/>
              </a:ext>
            </a:extLst>
          </p:cNvPr>
          <p:cNvSpPr/>
          <p:nvPr/>
        </p:nvSpPr>
        <p:spPr>
          <a:xfrm>
            <a:off x="757084" y="530942"/>
            <a:ext cx="1700981" cy="383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Vegetable Distributor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D36AD-8C98-4381-8328-929AE7799C9B}"/>
              </a:ext>
            </a:extLst>
          </p:cNvPr>
          <p:cNvSpPr/>
          <p:nvPr/>
        </p:nvSpPr>
        <p:spPr>
          <a:xfrm>
            <a:off x="757084" y="1673352"/>
            <a:ext cx="1700981" cy="383458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Purchase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3B2C82-8EB8-47D3-B0D3-F66C02F3B621}"/>
              </a:ext>
            </a:extLst>
          </p:cNvPr>
          <p:cNvSpPr/>
          <p:nvPr/>
        </p:nvSpPr>
        <p:spPr>
          <a:xfrm>
            <a:off x="757084" y="3959352"/>
            <a:ext cx="1700981" cy="383458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CC30F0-1D9A-431D-AECB-3D9636696F94}"/>
              </a:ext>
            </a:extLst>
          </p:cNvPr>
          <p:cNvSpPr/>
          <p:nvPr/>
        </p:nvSpPr>
        <p:spPr>
          <a:xfrm>
            <a:off x="3749368" y="1673352"/>
            <a:ext cx="1700981" cy="383458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3FAA8C-3914-4A52-9F3B-2BF0687D5057}"/>
              </a:ext>
            </a:extLst>
          </p:cNvPr>
          <p:cNvSpPr/>
          <p:nvPr/>
        </p:nvSpPr>
        <p:spPr>
          <a:xfrm>
            <a:off x="6741652" y="1678338"/>
            <a:ext cx="1700981" cy="383458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Package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80CE06-FA88-4239-AE7A-9B3B874DCC56}"/>
              </a:ext>
            </a:extLst>
          </p:cNvPr>
          <p:cNvSpPr/>
          <p:nvPr/>
        </p:nvSpPr>
        <p:spPr>
          <a:xfrm>
            <a:off x="757084" y="2815762"/>
            <a:ext cx="1700981" cy="3834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Warehouse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4CE4F7-EFE1-4773-B9B3-E94391C1C1E0}"/>
              </a:ext>
            </a:extLst>
          </p:cNvPr>
          <p:cNvSpPr/>
          <p:nvPr/>
        </p:nvSpPr>
        <p:spPr>
          <a:xfrm>
            <a:off x="3749368" y="2815762"/>
            <a:ext cx="1700981" cy="3834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Warehouse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B94CC6-006F-4A1F-8019-425A7ECE9558}"/>
              </a:ext>
            </a:extLst>
          </p:cNvPr>
          <p:cNvSpPr/>
          <p:nvPr/>
        </p:nvSpPr>
        <p:spPr>
          <a:xfrm>
            <a:off x="6741652" y="2815761"/>
            <a:ext cx="1700981" cy="3834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Warehouse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3B4002-8E14-48E9-B1AD-3C12EB43BD93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607575" y="914400"/>
            <a:ext cx="0" cy="75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589D3F-8C85-49CE-9C8C-56145AD21388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1607575" y="2056810"/>
            <a:ext cx="0" cy="75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2210B5-1E60-4C96-BCDE-5C606CCFDE48}"/>
              </a:ext>
            </a:extLst>
          </p:cNvPr>
          <p:cNvCxnSpPr>
            <a:stCxn id="8" idx="2"/>
            <a:endCxn id="4" idx="0"/>
          </p:cNvCxnSpPr>
          <p:nvPr/>
        </p:nvCxnSpPr>
        <p:spPr>
          <a:xfrm>
            <a:off x="1607575" y="3199220"/>
            <a:ext cx="0" cy="76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E37401-B49B-47DB-8C72-29D333550B2D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458065" y="1865081"/>
            <a:ext cx="129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FFB3CE-76EB-4922-85BB-CB7BA71865D8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4599859" y="2056810"/>
            <a:ext cx="0" cy="75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D8D0271-852E-4ABA-960E-CA8F986884BA}"/>
              </a:ext>
            </a:extLst>
          </p:cNvPr>
          <p:cNvCxnSpPr>
            <a:stCxn id="9" idx="2"/>
            <a:endCxn id="4" idx="3"/>
          </p:cNvCxnSpPr>
          <p:nvPr/>
        </p:nvCxnSpPr>
        <p:spPr>
          <a:xfrm rot="5400000">
            <a:off x="3053032" y="2604253"/>
            <a:ext cx="951861" cy="2141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4E2151-28F3-4D0F-A121-ECAEC420458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450349" y="1865081"/>
            <a:ext cx="1291303" cy="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162574-BF17-4E42-BA6B-0F7C06F991C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7592143" y="2061796"/>
            <a:ext cx="0" cy="75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563C887-B05E-4FC2-8589-D1F107CF6458}"/>
              </a:ext>
            </a:extLst>
          </p:cNvPr>
          <p:cNvCxnSpPr>
            <a:stCxn id="10" idx="2"/>
            <a:endCxn id="4" idx="3"/>
          </p:cNvCxnSpPr>
          <p:nvPr/>
        </p:nvCxnSpPr>
        <p:spPr>
          <a:xfrm rot="5400000">
            <a:off x="4549173" y="1108111"/>
            <a:ext cx="951862" cy="5134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0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975685-62BE-40A4-8CA7-A7E2E1F6BA5E}"/>
              </a:ext>
            </a:extLst>
          </p:cNvPr>
          <p:cNvSpPr/>
          <p:nvPr/>
        </p:nvSpPr>
        <p:spPr>
          <a:xfrm>
            <a:off x="3055433" y="211872"/>
            <a:ext cx="8920963" cy="2509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Optional / Value Added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D488EF-B142-4F80-8FC3-64318DA1FA49}"/>
              </a:ext>
            </a:extLst>
          </p:cNvPr>
          <p:cNvSpPr/>
          <p:nvPr/>
        </p:nvSpPr>
        <p:spPr>
          <a:xfrm>
            <a:off x="757084" y="530942"/>
            <a:ext cx="1700981" cy="383458"/>
          </a:xfrm>
          <a:prstGeom prst="rect">
            <a:avLst/>
          </a:prstGeom>
          <a:solidFill>
            <a:srgbClr val="CC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Cattle Rancher (Meat)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D16C44-BC94-43B6-ACFF-2E329D8ED003}"/>
              </a:ext>
            </a:extLst>
          </p:cNvPr>
          <p:cNvSpPr/>
          <p:nvPr/>
        </p:nvSpPr>
        <p:spPr>
          <a:xfrm>
            <a:off x="757084" y="1673352"/>
            <a:ext cx="1700981" cy="383458"/>
          </a:xfrm>
          <a:prstGeom prst="rect">
            <a:avLst/>
          </a:prstGeom>
          <a:solidFill>
            <a:srgbClr val="CC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Grow / Brand / Herd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0FCBF-D964-4170-9B24-50B7C5977A24}"/>
              </a:ext>
            </a:extLst>
          </p:cNvPr>
          <p:cNvSpPr/>
          <p:nvPr/>
        </p:nvSpPr>
        <p:spPr>
          <a:xfrm>
            <a:off x="757084" y="2816352"/>
            <a:ext cx="1700981" cy="383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BFA2D1-7FFA-43AC-B9A7-AAF98A8CA75E}"/>
              </a:ext>
            </a:extLst>
          </p:cNvPr>
          <p:cNvSpPr/>
          <p:nvPr/>
        </p:nvSpPr>
        <p:spPr>
          <a:xfrm>
            <a:off x="3749368" y="1673352"/>
            <a:ext cx="1700981" cy="3834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Slaughter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7CC54E-CA9D-4D59-86E3-FFDF210069D9}"/>
              </a:ext>
            </a:extLst>
          </p:cNvPr>
          <p:cNvSpPr/>
          <p:nvPr/>
        </p:nvSpPr>
        <p:spPr>
          <a:xfrm>
            <a:off x="6741651" y="1672172"/>
            <a:ext cx="1700981" cy="383458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Butcher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777667-53F0-48ED-AB6C-768C83A16EDB}"/>
              </a:ext>
            </a:extLst>
          </p:cNvPr>
          <p:cNvSpPr/>
          <p:nvPr/>
        </p:nvSpPr>
        <p:spPr>
          <a:xfrm>
            <a:off x="9733935" y="1672172"/>
            <a:ext cx="1700981" cy="383458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Package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7B0221-188A-45E6-9A7F-04F59B0996F1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607575" y="914400"/>
            <a:ext cx="0" cy="75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241572-FE65-4AB6-A7BB-71CA1F216B81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458065" y="1865081"/>
            <a:ext cx="129130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01A81A-4CB9-4205-809A-E69DCA8039CE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450349" y="1863901"/>
            <a:ext cx="1291302" cy="11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DFED5F-8274-4763-9DEA-BF714F865DDF}"/>
              </a:ext>
            </a:extLst>
          </p:cNvPr>
          <p:cNvCxnSpPr>
            <a:endCxn id="7" idx="1"/>
          </p:cNvCxnSpPr>
          <p:nvPr/>
        </p:nvCxnSpPr>
        <p:spPr>
          <a:xfrm flipV="1">
            <a:off x="8442632" y="1863901"/>
            <a:ext cx="1291303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5FB07C8-8791-4C02-A31D-0C22D1608DF6}"/>
              </a:ext>
            </a:extLst>
          </p:cNvPr>
          <p:cNvCxnSpPr>
            <a:stCxn id="5" idx="2"/>
            <a:endCxn id="4" idx="3"/>
          </p:cNvCxnSpPr>
          <p:nvPr/>
        </p:nvCxnSpPr>
        <p:spPr>
          <a:xfrm rot="5400000">
            <a:off x="3053327" y="1461548"/>
            <a:ext cx="951271" cy="214179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B1B89E5-110C-4AF3-A2A6-43512DCABAAF}"/>
              </a:ext>
            </a:extLst>
          </p:cNvPr>
          <p:cNvCxnSpPr>
            <a:stCxn id="6" idx="2"/>
            <a:endCxn id="4" idx="3"/>
          </p:cNvCxnSpPr>
          <p:nvPr/>
        </p:nvCxnSpPr>
        <p:spPr>
          <a:xfrm rot="5400000">
            <a:off x="4548879" y="-35183"/>
            <a:ext cx="952451" cy="513407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8D31604-0638-4C4D-98EE-E82BC145CD1E}"/>
              </a:ext>
            </a:extLst>
          </p:cNvPr>
          <p:cNvCxnSpPr>
            <a:stCxn id="7" idx="2"/>
            <a:endCxn id="4" idx="3"/>
          </p:cNvCxnSpPr>
          <p:nvPr/>
        </p:nvCxnSpPr>
        <p:spPr>
          <a:xfrm rot="5400000">
            <a:off x="6045021" y="-1531325"/>
            <a:ext cx="952451" cy="812636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A653B1-1043-47C2-95EF-3A4D317CDD9D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607575" y="2056810"/>
            <a:ext cx="0" cy="75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80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D488EF-B142-4F80-8FC3-64318DA1FA49}"/>
              </a:ext>
            </a:extLst>
          </p:cNvPr>
          <p:cNvSpPr/>
          <p:nvPr/>
        </p:nvSpPr>
        <p:spPr>
          <a:xfrm>
            <a:off x="757084" y="530942"/>
            <a:ext cx="1700981" cy="383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Meat Producer / Distributor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D16C44-BC94-43B6-ACFF-2E329D8ED003}"/>
              </a:ext>
            </a:extLst>
          </p:cNvPr>
          <p:cNvSpPr/>
          <p:nvPr/>
        </p:nvSpPr>
        <p:spPr>
          <a:xfrm>
            <a:off x="757084" y="1673352"/>
            <a:ext cx="1700981" cy="383458"/>
          </a:xfrm>
          <a:prstGeom prst="rect">
            <a:avLst/>
          </a:prstGeom>
          <a:solidFill>
            <a:srgbClr val="CC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Feed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0FCBF-D964-4170-9B24-50B7C5977A24}"/>
              </a:ext>
            </a:extLst>
          </p:cNvPr>
          <p:cNvSpPr/>
          <p:nvPr/>
        </p:nvSpPr>
        <p:spPr>
          <a:xfrm>
            <a:off x="757084" y="3959352"/>
            <a:ext cx="1700981" cy="383458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BFA2D1-7FFA-43AC-B9A7-AAF98A8CA75E}"/>
              </a:ext>
            </a:extLst>
          </p:cNvPr>
          <p:cNvSpPr/>
          <p:nvPr/>
        </p:nvSpPr>
        <p:spPr>
          <a:xfrm>
            <a:off x="3749368" y="1673352"/>
            <a:ext cx="1700981" cy="3834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Slaughter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7CC54E-CA9D-4D59-86E3-FFDF210069D9}"/>
              </a:ext>
            </a:extLst>
          </p:cNvPr>
          <p:cNvSpPr/>
          <p:nvPr/>
        </p:nvSpPr>
        <p:spPr>
          <a:xfrm>
            <a:off x="6741652" y="1673352"/>
            <a:ext cx="1700981" cy="383458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Butcher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777667-53F0-48ED-AB6C-768C83A16EDB}"/>
              </a:ext>
            </a:extLst>
          </p:cNvPr>
          <p:cNvSpPr/>
          <p:nvPr/>
        </p:nvSpPr>
        <p:spPr>
          <a:xfrm>
            <a:off x="9733935" y="1673352"/>
            <a:ext cx="1700981" cy="383458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Package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9D9EEF-6354-4A89-AFCF-AC08842FE411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607575" y="914400"/>
            <a:ext cx="0" cy="75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624AC9-0EF4-416E-B08B-422BCAC19CF3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607575" y="2056810"/>
            <a:ext cx="0" cy="190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3A1231-52BB-4042-88BB-2110DBBE470B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458065" y="1865081"/>
            <a:ext cx="129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303FCB-518B-4097-BBC6-DAC116B904B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450349" y="1865081"/>
            <a:ext cx="129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2114DC-ED23-4AF3-B85C-0B95C6B4291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442633" y="1865081"/>
            <a:ext cx="1291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88C540F-1E79-470B-B7C2-CBA957144ECD}"/>
              </a:ext>
            </a:extLst>
          </p:cNvPr>
          <p:cNvCxnSpPr>
            <a:stCxn id="5" idx="2"/>
            <a:endCxn id="4" idx="3"/>
          </p:cNvCxnSpPr>
          <p:nvPr/>
        </p:nvCxnSpPr>
        <p:spPr>
          <a:xfrm rot="5400000">
            <a:off x="2481827" y="2033048"/>
            <a:ext cx="2094271" cy="2141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5DD29B9-58BC-4C4D-AF03-D91D1EB4BC07}"/>
              </a:ext>
            </a:extLst>
          </p:cNvPr>
          <p:cNvCxnSpPr>
            <a:stCxn id="6" idx="2"/>
            <a:endCxn id="4" idx="3"/>
          </p:cNvCxnSpPr>
          <p:nvPr/>
        </p:nvCxnSpPr>
        <p:spPr>
          <a:xfrm rot="5400000">
            <a:off x="3977969" y="536906"/>
            <a:ext cx="2094271" cy="5134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F14119E-F470-48A5-8680-0EE6A418CCD6}"/>
              </a:ext>
            </a:extLst>
          </p:cNvPr>
          <p:cNvCxnSpPr>
            <a:stCxn id="7" idx="2"/>
            <a:endCxn id="4" idx="3"/>
          </p:cNvCxnSpPr>
          <p:nvPr/>
        </p:nvCxnSpPr>
        <p:spPr>
          <a:xfrm rot="5400000">
            <a:off x="5474111" y="-959235"/>
            <a:ext cx="2094271" cy="8126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16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9308F9-12BF-435D-9BCF-7A2138C65C81}"/>
              </a:ext>
            </a:extLst>
          </p:cNvPr>
          <p:cNvSpPr/>
          <p:nvPr/>
        </p:nvSpPr>
        <p:spPr>
          <a:xfrm>
            <a:off x="757084" y="530942"/>
            <a:ext cx="1700981" cy="383458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Commercial Store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0A59ED-60E7-4D1D-885D-1D2AE407E6AC}"/>
              </a:ext>
            </a:extLst>
          </p:cNvPr>
          <p:cNvSpPr/>
          <p:nvPr/>
        </p:nvSpPr>
        <p:spPr>
          <a:xfrm>
            <a:off x="757083" y="1673352"/>
            <a:ext cx="1700980" cy="383458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 Sale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3BF251-A2CD-430C-A6AC-83B5FDA6B710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1607573" y="914400"/>
            <a:ext cx="2" cy="75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0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7E0DFFE-BBC9-4F63-B9B6-D7273C3F9509}"/>
              </a:ext>
            </a:extLst>
          </p:cNvPr>
          <p:cNvGrpSpPr/>
          <p:nvPr/>
        </p:nvGrpSpPr>
        <p:grpSpPr>
          <a:xfrm>
            <a:off x="3160778" y="1996900"/>
            <a:ext cx="5870445" cy="2864201"/>
            <a:chOff x="4478003" y="1053330"/>
            <a:chExt cx="5870445" cy="28642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948FFDB-7DD6-48D0-BE0D-D0AA390A33DA}"/>
                </a:ext>
              </a:extLst>
            </p:cNvPr>
            <p:cNvSpPr/>
            <p:nvPr/>
          </p:nvSpPr>
          <p:spPr>
            <a:xfrm>
              <a:off x="5245509" y="2204884"/>
              <a:ext cx="3401959" cy="934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Local Co-Op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FFE205E-864F-4984-89D3-12E1DEF3E807}"/>
                </a:ext>
              </a:extLst>
            </p:cNvPr>
            <p:cNvSpPr/>
            <p:nvPr/>
          </p:nvSpPr>
          <p:spPr>
            <a:xfrm>
              <a:off x="5245510" y="3138948"/>
              <a:ext cx="3401958" cy="383458"/>
            </a:xfrm>
            <a:prstGeom prst="rect">
              <a:avLst/>
            </a:prstGeom>
            <a:solidFill>
              <a:srgbClr val="FFCC9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Inventory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0CF9B9F-70A0-40F0-BEEA-BF59CF6686A0}"/>
                </a:ext>
              </a:extLst>
            </p:cNvPr>
            <p:cNvSpPr/>
            <p:nvPr/>
          </p:nvSpPr>
          <p:spPr>
            <a:xfrm>
              <a:off x="5245510" y="1821426"/>
              <a:ext cx="1700980" cy="383458"/>
            </a:xfrm>
            <a:prstGeom prst="rect">
              <a:avLst/>
            </a:prstGeom>
            <a:solidFill>
              <a:srgbClr val="FFCC9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Virtual Inventory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C1F586-56FF-4DC0-8B20-C379CE21DFBE}"/>
                </a:ext>
              </a:extLst>
            </p:cNvPr>
            <p:cNvSpPr/>
            <p:nvPr/>
          </p:nvSpPr>
          <p:spPr>
            <a:xfrm>
              <a:off x="5245510" y="3534073"/>
              <a:ext cx="3401958" cy="383458"/>
            </a:xfrm>
            <a:prstGeom prst="rect">
              <a:avLst/>
            </a:prstGeom>
            <a:solidFill>
              <a:srgbClr val="FFCC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Shopping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F8A261-AF2A-4127-A27B-BEE9F42349A1}"/>
                </a:ext>
              </a:extLst>
            </p:cNvPr>
            <p:cNvSpPr/>
            <p:nvPr/>
          </p:nvSpPr>
          <p:spPr>
            <a:xfrm rot="5400000">
              <a:off x="3819242" y="2479892"/>
              <a:ext cx="1700980" cy="383458"/>
            </a:xfrm>
            <a:prstGeom prst="rect">
              <a:avLst/>
            </a:prstGeom>
            <a:solidFill>
              <a:srgbClr val="FFCC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Shopping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64E2AD-36AC-4A17-9C55-E891F5C9D3F7}"/>
                </a:ext>
              </a:extLst>
            </p:cNvPr>
            <p:cNvSpPr/>
            <p:nvPr/>
          </p:nvSpPr>
          <p:spPr>
            <a:xfrm rot="5400000">
              <a:off x="4202995" y="2479597"/>
              <a:ext cx="1700980" cy="384048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Cloud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CD771A-1CC9-4FF8-8A9F-702F25054115}"/>
                </a:ext>
              </a:extLst>
            </p:cNvPr>
            <p:cNvSpPr/>
            <p:nvPr/>
          </p:nvSpPr>
          <p:spPr>
            <a:xfrm>
              <a:off x="5245509" y="1437083"/>
              <a:ext cx="3401960" cy="384048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Cloud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319A5A-27C7-40CB-987A-51EB1CF75991}"/>
                </a:ext>
              </a:extLst>
            </p:cNvPr>
            <p:cNvSpPr/>
            <p:nvPr/>
          </p:nvSpPr>
          <p:spPr>
            <a:xfrm>
              <a:off x="5245508" y="1053330"/>
              <a:ext cx="3401959" cy="384048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Local Growers / Makers / Distributors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1549D5-2424-49FB-BB4C-168ACA348343}"/>
                </a:ext>
              </a:extLst>
            </p:cNvPr>
            <p:cNvSpPr/>
            <p:nvPr/>
          </p:nvSpPr>
          <p:spPr>
            <a:xfrm>
              <a:off x="6946489" y="1821426"/>
              <a:ext cx="1700980" cy="383458"/>
            </a:xfrm>
            <a:prstGeom prst="rect">
              <a:avLst/>
            </a:prstGeom>
            <a:solidFill>
              <a:srgbClr val="FFCC9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Order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63642E-3383-472A-96A9-2D56CED18B26}"/>
                </a:ext>
              </a:extLst>
            </p:cNvPr>
            <p:cNvSpPr/>
            <p:nvPr/>
          </p:nvSpPr>
          <p:spPr>
            <a:xfrm>
              <a:off x="8647468" y="3138653"/>
              <a:ext cx="1700980" cy="383458"/>
            </a:xfrm>
            <a:prstGeom prst="rect">
              <a:avLst/>
            </a:prstGeom>
            <a:solidFill>
              <a:srgbClr val="FFCC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Delivery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9B2FC320-702B-48ED-B83B-58E6A97C6306}"/>
                </a:ext>
              </a:extLst>
            </p:cNvPr>
            <p:cNvCxnSpPr>
              <a:stCxn id="9" idx="3"/>
              <a:endCxn id="11" idx="0"/>
            </p:cNvCxnSpPr>
            <p:nvPr/>
          </p:nvCxnSpPr>
          <p:spPr>
            <a:xfrm>
              <a:off x="8647467" y="1245354"/>
              <a:ext cx="850491" cy="18932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54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Plain.potx" id="{32BADA3D-5328-4ED6-97D6-C08186EBBAA8}" vid="{D1E21E2F-6EE5-460B-899D-BA1588E753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PowerpointPlain</Template>
  <TotalTime>168</TotalTime>
  <Words>73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Patterson</dc:creator>
  <cp:lastModifiedBy>Daniel Patterson</cp:lastModifiedBy>
  <cp:revision>11</cp:revision>
  <dcterms:created xsi:type="dcterms:W3CDTF">2020-05-13T14:49:17Z</dcterms:created>
  <dcterms:modified xsi:type="dcterms:W3CDTF">2020-05-13T19:27:53Z</dcterms:modified>
</cp:coreProperties>
</file>