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1"/>
    <a:srgbClr val="F2AA8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A51869-D50E-4754-B7C3-5AFB8DF1412D}" v="16" dt="2025-02-12T14:44:37.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94660"/>
  </p:normalViewPr>
  <p:slideViewPr>
    <p:cSldViewPr snapToGrid="0">
      <p:cViewPr varScale="1">
        <p:scale>
          <a:sx n="71" d="100"/>
          <a:sy n="71" d="100"/>
        </p:scale>
        <p:origin x="221"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Patterson" userId="48df8f255f7bda56" providerId="LiveId" clId="{8AA51869-D50E-4754-B7C3-5AFB8DF1412D}"/>
    <pc:docChg chg="undo custSel addSld modSld">
      <pc:chgData name="Daniel Patterson" userId="48df8f255f7bda56" providerId="LiveId" clId="{8AA51869-D50E-4754-B7C3-5AFB8DF1412D}" dt="2025-02-12T14:44:51.013" v="283" actId="1076"/>
      <pc:docMkLst>
        <pc:docMk/>
      </pc:docMkLst>
      <pc:sldChg chg="addSp modSp new mod">
        <pc:chgData name="Daniel Patterson" userId="48df8f255f7bda56" providerId="LiveId" clId="{8AA51869-D50E-4754-B7C3-5AFB8DF1412D}" dt="2025-02-12T14:44:51.013" v="283" actId="1076"/>
        <pc:sldMkLst>
          <pc:docMk/>
          <pc:sldMk cId="2713533969" sldId="267"/>
        </pc:sldMkLst>
        <pc:spChg chg="add mod">
          <ac:chgData name="Daniel Patterson" userId="48df8f255f7bda56" providerId="LiveId" clId="{8AA51869-D50E-4754-B7C3-5AFB8DF1412D}" dt="2025-02-12T14:44:37.521" v="282" actId="164"/>
          <ac:spMkLst>
            <pc:docMk/>
            <pc:sldMk cId="2713533969" sldId="267"/>
            <ac:spMk id="2" creationId="{9B4B47E0-9148-7DA4-36F0-AA5E10C229C8}"/>
          </ac:spMkLst>
        </pc:spChg>
        <pc:spChg chg="add mod">
          <ac:chgData name="Daniel Patterson" userId="48df8f255f7bda56" providerId="LiveId" clId="{8AA51869-D50E-4754-B7C3-5AFB8DF1412D}" dt="2025-02-12T14:44:37.521" v="282" actId="164"/>
          <ac:spMkLst>
            <pc:docMk/>
            <pc:sldMk cId="2713533969" sldId="267"/>
            <ac:spMk id="3" creationId="{727EACA3-D695-538C-EFB5-EF7032060665}"/>
          </ac:spMkLst>
        </pc:spChg>
        <pc:spChg chg="add mod">
          <ac:chgData name="Daniel Patterson" userId="48df8f255f7bda56" providerId="LiveId" clId="{8AA51869-D50E-4754-B7C3-5AFB8DF1412D}" dt="2025-02-12T14:44:37.521" v="282" actId="164"/>
          <ac:spMkLst>
            <pc:docMk/>
            <pc:sldMk cId="2713533969" sldId="267"/>
            <ac:spMk id="4" creationId="{A4D9662F-E93B-F6B5-B100-CDF66E428854}"/>
          </ac:spMkLst>
        </pc:spChg>
        <pc:spChg chg="add mod">
          <ac:chgData name="Daniel Patterson" userId="48df8f255f7bda56" providerId="LiveId" clId="{8AA51869-D50E-4754-B7C3-5AFB8DF1412D}" dt="2025-02-12T14:44:37.521" v="282" actId="164"/>
          <ac:spMkLst>
            <pc:docMk/>
            <pc:sldMk cId="2713533969" sldId="267"/>
            <ac:spMk id="5" creationId="{6A671550-22B8-CB3E-F308-325592412EB4}"/>
          </ac:spMkLst>
        </pc:spChg>
        <pc:spChg chg="add mod">
          <ac:chgData name="Daniel Patterson" userId="48df8f255f7bda56" providerId="LiveId" clId="{8AA51869-D50E-4754-B7C3-5AFB8DF1412D}" dt="2025-02-12T14:37:52.262" v="125" actId="20577"/>
          <ac:spMkLst>
            <pc:docMk/>
            <pc:sldMk cId="2713533969" sldId="267"/>
            <ac:spMk id="6" creationId="{0E172290-6605-2D8F-4E6A-891C1BD30FF2}"/>
          </ac:spMkLst>
        </pc:spChg>
        <pc:spChg chg="add mod">
          <ac:chgData name="Daniel Patterson" userId="48df8f255f7bda56" providerId="LiveId" clId="{8AA51869-D50E-4754-B7C3-5AFB8DF1412D}" dt="2025-02-12T14:43:05.621" v="278" actId="164"/>
          <ac:spMkLst>
            <pc:docMk/>
            <pc:sldMk cId="2713533969" sldId="267"/>
            <ac:spMk id="7" creationId="{08794E35-8BC3-AACA-1F5C-AD1C5EF834C6}"/>
          </ac:spMkLst>
        </pc:spChg>
        <pc:spChg chg="add mod">
          <ac:chgData name="Daniel Patterson" userId="48df8f255f7bda56" providerId="LiveId" clId="{8AA51869-D50E-4754-B7C3-5AFB8DF1412D}" dt="2025-02-12T14:43:05.621" v="278" actId="164"/>
          <ac:spMkLst>
            <pc:docMk/>
            <pc:sldMk cId="2713533969" sldId="267"/>
            <ac:spMk id="8" creationId="{06EAA8C9-8862-F7AC-2B28-2BF7F4DBE49E}"/>
          </ac:spMkLst>
        </pc:spChg>
        <pc:spChg chg="add mod">
          <ac:chgData name="Daniel Patterson" userId="48df8f255f7bda56" providerId="LiveId" clId="{8AA51869-D50E-4754-B7C3-5AFB8DF1412D}" dt="2025-02-12T14:43:05.621" v="278" actId="164"/>
          <ac:spMkLst>
            <pc:docMk/>
            <pc:sldMk cId="2713533969" sldId="267"/>
            <ac:spMk id="9" creationId="{903336EB-A735-63F2-AB65-01E3828888AC}"/>
          </ac:spMkLst>
        </pc:spChg>
        <pc:spChg chg="add mod">
          <ac:chgData name="Daniel Patterson" userId="48df8f255f7bda56" providerId="LiveId" clId="{8AA51869-D50E-4754-B7C3-5AFB8DF1412D}" dt="2025-02-12T14:43:05.621" v="278" actId="164"/>
          <ac:spMkLst>
            <pc:docMk/>
            <pc:sldMk cId="2713533969" sldId="267"/>
            <ac:spMk id="10" creationId="{867A4BA6-94D6-900D-9C76-5946519BFB1A}"/>
          </ac:spMkLst>
        </pc:spChg>
        <pc:spChg chg="add mod">
          <ac:chgData name="Daniel Patterson" userId="48df8f255f7bda56" providerId="LiveId" clId="{8AA51869-D50E-4754-B7C3-5AFB8DF1412D}" dt="2025-02-12T14:42:29.212" v="277" actId="1076"/>
          <ac:spMkLst>
            <pc:docMk/>
            <pc:sldMk cId="2713533969" sldId="267"/>
            <ac:spMk id="11" creationId="{286C04CB-C408-9033-23FC-C7E7D01FAC38}"/>
          </ac:spMkLst>
        </pc:spChg>
        <pc:spChg chg="add mod">
          <ac:chgData name="Daniel Patterson" userId="48df8f255f7bda56" providerId="LiveId" clId="{8AA51869-D50E-4754-B7C3-5AFB8DF1412D}" dt="2025-02-12T14:43:05.621" v="278" actId="164"/>
          <ac:spMkLst>
            <pc:docMk/>
            <pc:sldMk cId="2713533969" sldId="267"/>
            <ac:spMk id="12" creationId="{07498AB8-4652-2648-9249-61075A0489EE}"/>
          </ac:spMkLst>
        </pc:spChg>
        <pc:spChg chg="add mod">
          <ac:chgData name="Daniel Patterson" userId="48df8f255f7bda56" providerId="LiveId" clId="{8AA51869-D50E-4754-B7C3-5AFB8DF1412D}" dt="2025-02-12T14:43:05.621" v="278" actId="164"/>
          <ac:spMkLst>
            <pc:docMk/>
            <pc:sldMk cId="2713533969" sldId="267"/>
            <ac:spMk id="13" creationId="{F1910AF3-C183-239F-0C1F-9A386AA9DD68}"/>
          </ac:spMkLst>
        </pc:spChg>
        <pc:spChg chg="add mod">
          <ac:chgData name="Daniel Patterson" userId="48df8f255f7bda56" providerId="LiveId" clId="{8AA51869-D50E-4754-B7C3-5AFB8DF1412D}" dt="2025-02-12T14:43:05.621" v="278" actId="164"/>
          <ac:spMkLst>
            <pc:docMk/>
            <pc:sldMk cId="2713533969" sldId="267"/>
            <ac:spMk id="14" creationId="{BC286A45-5795-FDDC-84BF-6551269792C1}"/>
          </ac:spMkLst>
        </pc:spChg>
        <pc:spChg chg="add mod">
          <ac:chgData name="Daniel Patterson" userId="48df8f255f7bda56" providerId="LiveId" clId="{8AA51869-D50E-4754-B7C3-5AFB8DF1412D}" dt="2025-02-12T14:43:05.621" v="278" actId="164"/>
          <ac:spMkLst>
            <pc:docMk/>
            <pc:sldMk cId="2713533969" sldId="267"/>
            <ac:spMk id="15" creationId="{0AFBD823-5E28-69D1-1F2F-62FAADE75B22}"/>
          </ac:spMkLst>
        </pc:spChg>
        <pc:spChg chg="add mod">
          <ac:chgData name="Daniel Patterson" userId="48df8f255f7bda56" providerId="LiveId" clId="{8AA51869-D50E-4754-B7C3-5AFB8DF1412D}" dt="2025-02-12T14:43:05.621" v="278" actId="164"/>
          <ac:spMkLst>
            <pc:docMk/>
            <pc:sldMk cId="2713533969" sldId="267"/>
            <ac:spMk id="16" creationId="{E568100A-1D3E-D561-B608-7E9C2CDC5B90}"/>
          </ac:spMkLst>
        </pc:spChg>
        <pc:spChg chg="add mod">
          <ac:chgData name="Daniel Patterson" userId="48df8f255f7bda56" providerId="LiveId" clId="{8AA51869-D50E-4754-B7C3-5AFB8DF1412D}" dt="2025-02-12T14:43:05.621" v="278" actId="164"/>
          <ac:spMkLst>
            <pc:docMk/>
            <pc:sldMk cId="2713533969" sldId="267"/>
            <ac:spMk id="17" creationId="{9EB31BC3-3B39-C156-9623-D3F9130334F8}"/>
          </ac:spMkLst>
        </pc:spChg>
        <pc:spChg chg="add mod">
          <ac:chgData name="Daniel Patterson" userId="48df8f255f7bda56" providerId="LiveId" clId="{8AA51869-D50E-4754-B7C3-5AFB8DF1412D}" dt="2025-02-12T14:42:29.212" v="277" actId="1076"/>
          <ac:spMkLst>
            <pc:docMk/>
            <pc:sldMk cId="2713533969" sldId="267"/>
            <ac:spMk id="18" creationId="{F983D014-F21A-0EAC-6E1D-A113B7D8A39E}"/>
          </ac:spMkLst>
        </pc:spChg>
        <pc:grpChg chg="add mod">
          <ac:chgData name="Daniel Patterson" userId="48df8f255f7bda56" providerId="LiveId" clId="{8AA51869-D50E-4754-B7C3-5AFB8DF1412D}" dt="2025-02-12T14:44:51.013" v="283" actId="1076"/>
          <ac:grpSpMkLst>
            <pc:docMk/>
            <pc:sldMk cId="2713533969" sldId="267"/>
            <ac:grpSpMk id="20" creationId="{C6E8FB89-2F4B-D9CB-B46B-71C2C9D16C4A}"/>
          </ac:grpSpMkLst>
        </pc:grpChg>
      </pc:sldChg>
    </pc:docChg>
  </pc:docChgLst>
  <pc:docChgLst>
    <pc:chgData name="Daniel Patterson" userId="48df8f255f7bda56" providerId="LiveId" clId="{95C81F28-B0C4-4470-9E1B-0F770489298E}"/>
    <pc:docChg chg="undo custSel addSld delSld modSld sldOrd">
      <pc:chgData name="Daniel Patterson" userId="48df8f255f7bda56" providerId="LiveId" clId="{95C81F28-B0C4-4470-9E1B-0F770489298E}" dt="2025-01-28T15:18:34.133" v="1444" actId="20577"/>
      <pc:docMkLst>
        <pc:docMk/>
      </pc:docMkLst>
      <pc:sldChg chg="addSp modSp mod">
        <pc:chgData name="Daniel Patterson" userId="48df8f255f7bda56" providerId="LiveId" clId="{95C81F28-B0C4-4470-9E1B-0F770489298E}" dt="2025-01-14T19:16:39.424" v="452" actId="1076"/>
        <pc:sldMkLst>
          <pc:docMk/>
          <pc:sldMk cId="213215151" sldId="256"/>
        </pc:sldMkLst>
        <pc:spChg chg="mod">
          <ac:chgData name="Daniel Patterson" userId="48df8f255f7bda56" providerId="LiveId" clId="{95C81F28-B0C4-4470-9E1B-0F770489298E}" dt="2025-01-14T19:12:21.136" v="171" actId="12789"/>
          <ac:spMkLst>
            <pc:docMk/>
            <pc:sldMk cId="213215151" sldId="256"/>
            <ac:spMk id="4" creationId="{F965581A-0D62-F1D3-6DB4-97A6C69518DF}"/>
          </ac:spMkLst>
        </pc:spChg>
        <pc:spChg chg="mod">
          <ac:chgData name="Daniel Patterson" userId="48df8f255f7bda56" providerId="LiveId" clId="{95C81F28-B0C4-4470-9E1B-0F770489298E}" dt="2025-01-14T19:03:28.272" v="22" actId="12788"/>
          <ac:spMkLst>
            <pc:docMk/>
            <pc:sldMk cId="213215151" sldId="256"/>
            <ac:spMk id="5" creationId="{7204C21E-65C4-FEC6-D906-87492D5C1B84}"/>
          </ac:spMkLst>
        </pc:spChg>
        <pc:spChg chg="mod">
          <ac:chgData name="Daniel Patterson" userId="48df8f255f7bda56" providerId="LiveId" clId="{95C81F28-B0C4-4470-9E1B-0F770489298E}" dt="2025-01-14T19:08:23.341" v="75" actId="20577"/>
          <ac:spMkLst>
            <pc:docMk/>
            <pc:sldMk cId="213215151" sldId="256"/>
            <ac:spMk id="6" creationId="{A68AC879-41EB-B16F-823E-14B48260F12D}"/>
          </ac:spMkLst>
        </pc:spChg>
        <pc:spChg chg="mod">
          <ac:chgData name="Daniel Patterson" userId="48df8f255f7bda56" providerId="LiveId" clId="{95C81F28-B0C4-4470-9E1B-0F770489298E}" dt="2025-01-14T19:08:32.050" v="97" actId="20577"/>
          <ac:spMkLst>
            <pc:docMk/>
            <pc:sldMk cId="213215151" sldId="256"/>
            <ac:spMk id="10" creationId="{C38873B6-E2A2-9867-F0ED-3E8B5BD759FE}"/>
          </ac:spMkLst>
        </pc:spChg>
        <pc:spChg chg="mod">
          <ac:chgData name="Daniel Patterson" userId="48df8f255f7bda56" providerId="LiveId" clId="{95C81F28-B0C4-4470-9E1B-0F770489298E}" dt="2025-01-14T18:34:35.121" v="20" actId="1076"/>
          <ac:spMkLst>
            <pc:docMk/>
            <pc:sldMk cId="213215151" sldId="256"/>
            <ac:spMk id="14" creationId="{6F7C4ACB-09DE-5CE5-389A-7EF29F6BA9E7}"/>
          </ac:spMkLst>
        </pc:spChg>
        <pc:spChg chg="mod">
          <ac:chgData name="Daniel Patterson" userId="48df8f255f7bda56" providerId="LiveId" clId="{95C81F28-B0C4-4470-9E1B-0F770489298E}" dt="2025-01-14T19:16:21.781" v="450" actId="164"/>
          <ac:spMkLst>
            <pc:docMk/>
            <pc:sldMk cId="213215151" sldId="256"/>
            <ac:spMk id="17" creationId="{1EC65D57-C25F-EE25-111A-C0D97D022043}"/>
          </ac:spMkLst>
        </pc:spChg>
        <pc:spChg chg="mod">
          <ac:chgData name="Daniel Patterson" userId="48df8f255f7bda56" providerId="LiveId" clId="{95C81F28-B0C4-4470-9E1B-0F770489298E}" dt="2025-01-14T19:16:21.781" v="450" actId="164"/>
          <ac:spMkLst>
            <pc:docMk/>
            <pc:sldMk cId="213215151" sldId="256"/>
            <ac:spMk id="18" creationId="{225AC1C9-058C-805D-15AA-AEB8766525F1}"/>
          </ac:spMkLst>
        </pc:spChg>
        <pc:spChg chg="mod">
          <ac:chgData name="Daniel Patterson" userId="48df8f255f7bda56" providerId="LiveId" clId="{95C81F28-B0C4-4470-9E1B-0F770489298E}" dt="2025-01-14T19:16:21.781" v="450" actId="164"/>
          <ac:spMkLst>
            <pc:docMk/>
            <pc:sldMk cId="213215151" sldId="256"/>
            <ac:spMk id="20" creationId="{71E35841-5539-85C7-E3CC-4714C9813C6A}"/>
          </ac:spMkLst>
        </pc:spChg>
        <pc:spChg chg="mod">
          <ac:chgData name="Daniel Patterson" userId="48df8f255f7bda56" providerId="LiveId" clId="{95C81F28-B0C4-4470-9E1B-0F770489298E}" dt="2025-01-14T19:16:21.781" v="450" actId="164"/>
          <ac:spMkLst>
            <pc:docMk/>
            <pc:sldMk cId="213215151" sldId="256"/>
            <ac:spMk id="22" creationId="{0ECAB67A-5BE3-D3D7-FF7B-7E9A9707738B}"/>
          </ac:spMkLst>
        </pc:spChg>
        <pc:spChg chg="add mod">
          <ac:chgData name="Daniel Patterson" userId="48df8f255f7bda56" providerId="LiveId" clId="{95C81F28-B0C4-4470-9E1B-0F770489298E}" dt="2025-01-14T19:12:21.136" v="171" actId="12789"/>
          <ac:spMkLst>
            <pc:docMk/>
            <pc:sldMk cId="213215151" sldId="256"/>
            <ac:spMk id="34" creationId="{124B24C8-36FD-CE70-5311-E4ECDD445B94}"/>
          </ac:spMkLst>
        </pc:spChg>
        <pc:spChg chg="add mod">
          <ac:chgData name="Daniel Patterson" userId="48df8f255f7bda56" providerId="LiveId" clId="{95C81F28-B0C4-4470-9E1B-0F770489298E}" dt="2025-01-14T19:12:32.948" v="174" actId="1076"/>
          <ac:spMkLst>
            <pc:docMk/>
            <pc:sldMk cId="213215151" sldId="256"/>
            <ac:spMk id="35" creationId="{9B5E92BE-4ECF-8075-DA0B-B43674093ED3}"/>
          </ac:spMkLst>
        </pc:spChg>
        <pc:spChg chg="add mod">
          <ac:chgData name="Daniel Patterson" userId="48df8f255f7bda56" providerId="LiveId" clId="{95C81F28-B0C4-4470-9E1B-0F770489298E}" dt="2025-01-14T19:16:21.781" v="450" actId="164"/>
          <ac:spMkLst>
            <pc:docMk/>
            <pc:sldMk cId="213215151" sldId="256"/>
            <ac:spMk id="36" creationId="{253F97B7-7DEE-26A2-3740-46CB5A8A451B}"/>
          </ac:spMkLst>
        </pc:spChg>
        <pc:spChg chg="add mod">
          <ac:chgData name="Daniel Patterson" userId="48df8f255f7bda56" providerId="LiveId" clId="{95C81F28-B0C4-4470-9E1B-0F770489298E}" dt="2025-01-14T19:16:21.781" v="450" actId="164"/>
          <ac:spMkLst>
            <pc:docMk/>
            <pc:sldMk cId="213215151" sldId="256"/>
            <ac:spMk id="37" creationId="{13386799-EBA9-E295-E942-D3A934A5A361}"/>
          </ac:spMkLst>
        </pc:spChg>
        <pc:spChg chg="add mod">
          <ac:chgData name="Daniel Patterson" userId="48df8f255f7bda56" providerId="LiveId" clId="{95C81F28-B0C4-4470-9E1B-0F770489298E}" dt="2025-01-14T19:16:39.424" v="452" actId="1076"/>
          <ac:spMkLst>
            <pc:docMk/>
            <pc:sldMk cId="213215151" sldId="256"/>
            <ac:spMk id="38" creationId="{23C7E316-097E-2B1E-85C8-33818B67621B}"/>
          </ac:spMkLst>
        </pc:spChg>
        <pc:grpChg chg="add mod">
          <ac:chgData name="Daniel Patterson" userId="48df8f255f7bda56" providerId="LiveId" clId="{95C81F28-B0C4-4470-9E1B-0F770489298E}" dt="2025-01-14T19:16:29.355" v="451" actId="1076"/>
          <ac:grpSpMkLst>
            <pc:docMk/>
            <pc:sldMk cId="213215151" sldId="256"/>
            <ac:grpSpMk id="39" creationId="{71B634D8-DDEB-4799-44E9-8AEB04738466}"/>
          </ac:grpSpMkLst>
        </pc:grpChg>
        <pc:cxnChg chg="mod">
          <ac:chgData name="Daniel Patterson" userId="48df8f255f7bda56" providerId="LiveId" clId="{95C81F28-B0C4-4470-9E1B-0F770489298E}" dt="2025-01-14T18:33:05.641" v="7" actId="692"/>
          <ac:cxnSpMkLst>
            <pc:docMk/>
            <pc:sldMk cId="213215151" sldId="256"/>
            <ac:cxnSpMk id="8" creationId="{69C57C49-189E-8271-9E35-7E5A0B1E8C2E}"/>
          </ac:cxnSpMkLst>
        </pc:cxnChg>
        <pc:cxnChg chg="mod">
          <ac:chgData name="Daniel Patterson" userId="48df8f255f7bda56" providerId="LiveId" clId="{95C81F28-B0C4-4470-9E1B-0F770489298E}" dt="2025-01-14T18:33:16.354" v="9" actId="692"/>
          <ac:cxnSpMkLst>
            <pc:docMk/>
            <pc:sldMk cId="213215151" sldId="256"/>
            <ac:cxnSpMk id="11" creationId="{E22B5630-694A-A10A-7510-E9E10AD87A77}"/>
          </ac:cxnSpMkLst>
        </pc:cxnChg>
        <pc:cxnChg chg="mod">
          <ac:chgData name="Daniel Patterson" userId="48df8f255f7bda56" providerId="LiveId" clId="{95C81F28-B0C4-4470-9E1B-0F770489298E}" dt="2025-01-14T18:34:21.913" v="19" actId="12788"/>
          <ac:cxnSpMkLst>
            <pc:docMk/>
            <pc:sldMk cId="213215151" sldId="256"/>
            <ac:cxnSpMk id="16" creationId="{476816DC-E34D-2075-EAD8-8D40D5F30AAF}"/>
          </ac:cxnSpMkLst>
        </pc:cxnChg>
        <pc:cxnChg chg="mod">
          <ac:chgData name="Daniel Patterson" userId="48df8f255f7bda56" providerId="LiveId" clId="{95C81F28-B0C4-4470-9E1B-0F770489298E}" dt="2025-01-14T19:16:21.781" v="450" actId="164"/>
          <ac:cxnSpMkLst>
            <pc:docMk/>
            <pc:sldMk cId="213215151" sldId="256"/>
            <ac:cxnSpMk id="19" creationId="{DA2BFEFB-3329-1BB5-FB4B-3FCD3E82B640}"/>
          </ac:cxnSpMkLst>
        </pc:cxnChg>
        <pc:cxnChg chg="mod">
          <ac:chgData name="Daniel Patterson" userId="48df8f255f7bda56" providerId="LiveId" clId="{95C81F28-B0C4-4470-9E1B-0F770489298E}" dt="2025-01-14T19:16:21.781" v="450" actId="164"/>
          <ac:cxnSpMkLst>
            <pc:docMk/>
            <pc:sldMk cId="213215151" sldId="256"/>
            <ac:cxnSpMk id="21" creationId="{0DF36E9E-AC0F-F2DE-D238-11FDB933A043}"/>
          </ac:cxnSpMkLst>
        </pc:cxnChg>
        <pc:cxnChg chg="mod">
          <ac:chgData name="Daniel Patterson" userId="48df8f255f7bda56" providerId="LiveId" clId="{95C81F28-B0C4-4470-9E1B-0F770489298E}" dt="2025-01-14T19:16:21.781" v="450" actId="164"/>
          <ac:cxnSpMkLst>
            <pc:docMk/>
            <pc:sldMk cId="213215151" sldId="256"/>
            <ac:cxnSpMk id="23" creationId="{BD18851F-35F7-88E6-7279-28B8ED4815E2}"/>
          </ac:cxnSpMkLst>
        </pc:cxnChg>
      </pc:sldChg>
      <pc:sldChg chg="addSp delSp modSp new mod">
        <pc:chgData name="Daniel Patterson" userId="48df8f255f7bda56" providerId="LiveId" clId="{95C81F28-B0C4-4470-9E1B-0F770489298E}" dt="2025-01-21T20:43:01.893" v="902" actId="1076"/>
        <pc:sldMkLst>
          <pc:docMk/>
          <pc:sldMk cId="2526859472" sldId="257"/>
        </pc:sldMkLst>
        <pc:spChg chg="add mod">
          <ac:chgData name="Daniel Patterson" userId="48df8f255f7bda56" providerId="LiveId" clId="{95C81F28-B0C4-4470-9E1B-0F770489298E}" dt="2025-01-21T20:43:01.893" v="902" actId="1076"/>
          <ac:spMkLst>
            <pc:docMk/>
            <pc:sldMk cId="2526859472" sldId="257"/>
            <ac:spMk id="2" creationId="{19E60A39-A858-1030-7A0A-A8DFA47F5717}"/>
          </ac:spMkLst>
        </pc:spChg>
        <pc:spChg chg="add mod">
          <ac:chgData name="Daniel Patterson" userId="48df8f255f7bda56" providerId="LiveId" clId="{95C81F28-B0C4-4470-9E1B-0F770489298E}" dt="2025-01-21T20:37:26.583" v="837" actId="14100"/>
          <ac:spMkLst>
            <pc:docMk/>
            <pc:sldMk cId="2526859472" sldId="257"/>
            <ac:spMk id="3" creationId="{7340048F-FF6A-E97A-F9B4-8CDB13F78D03}"/>
          </ac:spMkLst>
        </pc:spChg>
        <pc:spChg chg="add mod">
          <ac:chgData name="Daniel Patterson" userId="48df8f255f7bda56" providerId="LiveId" clId="{95C81F28-B0C4-4470-9E1B-0F770489298E}" dt="2025-01-21T20:37:22.256" v="836" actId="14100"/>
          <ac:spMkLst>
            <pc:docMk/>
            <pc:sldMk cId="2526859472" sldId="257"/>
            <ac:spMk id="4" creationId="{67D94EEC-586D-FCF8-FF53-F4C4554D2A06}"/>
          </ac:spMkLst>
        </pc:spChg>
        <pc:spChg chg="add mod">
          <ac:chgData name="Daniel Patterson" userId="48df8f255f7bda56" providerId="LiveId" clId="{95C81F28-B0C4-4470-9E1B-0F770489298E}" dt="2025-01-21T20:37:29.259" v="838" actId="14100"/>
          <ac:spMkLst>
            <pc:docMk/>
            <pc:sldMk cId="2526859472" sldId="257"/>
            <ac:spMk id="5" creationId="{BDC55AE6-D7A4-EEBF-1D3A-BE3BCD079E77}"/>
          </ac:spMkLst>
        </pc:spChg>
        <pc:spChg chg="add mod">
          <ac:chgData name="Daniel Patterson" userId="48df8f255f7bda56" providerId="LiveId" clId="{95C81F28-B0C4-4470-9E1B-0F770489298E}" dt="2025-01-21T20:37:32.684" v="839" actId="14100"/>
          <ac:spMkLst>
            <pc:docMk/>
            <pc:sldMk cId="2526859472" sldId="257"/>
            <ac:spMk id="6" creationId="{859D31E0-2BC8-897D-02AA-5C5060187D18}"/>
          </ac:spMkLst>
        </pc:spChg>
        <pc:spChg chg="add mod">
          <ac:chgData name="Daniel Patterson" userId="48df8f255f7bda56" providerId="LiveId" clId="{95C81F28-B0C4-4470-9E1B-0F770489298E}" dt="2025-01-21T20:37:36.189" v="840" actId="14100"/>
          <ac:spMkLst>
            <pc:docMk/>
            <pc:sldMk cId="2526859472" sldId="257"/>
            <ac:spMk id="7" creationId="{B3E78C9D-C532-021F-40CA-98A18E62A8DC}"/>
          </ac:spMkLst>
        </pc:spChg>
        <pc:spChg chg="add mod">
          <ac:chgData name="Daniel Patterson" userId="48df8f255f7bda56" providerId="LiveId" clId="{95C81F28-B0C4-4470-9E1B-0F770489298E}" dt="2025-01-21T20:37:39.329" v="841" actId="14100"/>
          <ac:spMkLst>
            <pc:docMk/>
            <pc:sldMk cId="2526859472" sldId="257"/>
            <ac:spMk id="8" creationId="{CBDCB481-187D-5C8C-59BE-D89118260CCA}"/>
          </ac:spMkLst>
        </pc:spChg>
        <pc:spChg chg="add mod">
          <ac:chgData name="Daniel Patterson" userId="48df8f255f7bda56" providerId="LiveId" clId="{95C81F28-B0C4-4470-9E1B-0F770489298E}" dt="2025-01-21T20:37:42.621" v="842" actId="14100"/>
          <ac:spMkLst>
            <pc:docMk/>
            <pc:sldMk cId="2526859472" sldId="257"/>
            <ac:spMk id="9" creationId="{0B3ED516-7EBF-9EDD-C378-4CB297346983}"/>
          </ac:spMkLst>
        </pc:spChg>
        <pc:spChg chg="add mod">
          <ac:chgData name="Daniel Patterson" userId="48df8f255f7bda56" providerId="LiveId" clId="{95C81F28-B0C4-4470-9E1B-0F770489298E}" dt="2025-01-21T20:37:46.274" v="843" actId="14100"/>
          <ac:spMkLst>
            <pc:docMk/>
            <pc:sldMk cId="2526859472" sldId="257"/>
            <ac:spMk id="10" creationId="{923019B2-A258-7645-4494-376AA3DA3626}"/>
          </ac:spMkLst>
        </pc:spChg>
        <pc:spChg chg="add mod">
          <ac:chgData name="Daniel Patterson" userId="48df8f255f7bda56" providerId="LiveId" clId="{95C81F28-B0C4-4470-9E1B-0F770489298E}" dt="2025-01-21T20:37:50.936" v="844" actId="14100"/>
          <ac:spMkLst>
            <pc:docMk/>
            <pc:sldMk cId="2526859472" sldId="257"/>
            <ac:spMk id="11" creationId="{67C7BA39-78D5-9343-D7CD-2DDCF7DE3D1F}"/>
          </ac:spMkLst>
        </pc:spChg>
        <pc:spChg chg="add mod">
          <ac:chgData name="Daniel Patterson" userId="48df8f255f7bda56" providerId="LiveId" clId="{95C81F28-B0C4-4470-9E1B-0F770489298E}" dt="2025-01-21T20:43:01.893" v="902" actId="1076"/>
          <ac:spMkLst>
            <pc:docMk/>
            <pc:sldMk cId="2526859472" sldId="257"/>
            <ac:spMk id="13" creationId="{240B67B3-99C1-8CBD-FBA3-24C6EC32272B}"/>
          </ac:spMkLst>
        </pc:spChg>
        <pc:spChg chg="add mod">
          <ac:chgData name="Daniel Patterson" userId="48df8f255f7bda56" providerId="LiveId" clId="{95C81F28-B0C4-4470-9E1B-0F770489298E}" dt="2025-01-21T20:43:01.893" v="902" actId="1076"/>
          <ac:spMkLst>
            <pc:docMk/>
            <pc:sldMk cId="2526859472" sldId="257"/>
            <ac:spMk id="14" creationId="{13F03DCB-6222-11B4-4EB1-11DD770FFF1B}"/>
          </ac:spMkLst>
        </pc:spChg>
        <pc:spChg chg="add mod">
          <ac:chgData name="Daniel Patterson" userId="48df8f255f7bda56" providerId="LiveId" clId="{95C81F28-B0C4-4470-9E1B-0F770489298E}" dt="2025-01-21T20:43:01.893" v="902" actId="1076"/>
          <ac:spMkLst>
            <pc:docMk/>
            <pc:sldMk cId="2526859472" sldId="257"/>
            <ac:spMk id="15" creationId="{374D3367-1D8E-595D-4BEF-DC651256D07C}"/>
          </ac:spMkLst>
        </pc:spChg>
        <pc:spChg chg="add mod">
          <ac:chgData name="Daniel Patterson" userId="48df8f255f7bda56" providerId="LiveId" clId="{95C81F28-B0C4-4470-9E1B-0F770489298E}" dt="2025-01-21T20:43:01.893" v="902" actId="1076"/>
          <ac:spMkLst>
            <pc:docMk/>
            <pc:sldMk cId="2526859472" sldId="257"/>
            <ac:spMk id="16" creationId="{AD336E57-D007-FDFD-C680-417A6B623CA6}"/>
          </ac:spMkLst>
        </pc:spChg>
        <pc:spChg chg="add mod">
          <ac:chgData name="Daniel Patterson" userId="48df8f255f7bda56" providerId="LiveId" clId="{95C81F28-B0C4-4470-9E1B-0F770489298E}" dt="2025-01-21T20:43:01.893" v="902" actId="1076"/>
          <ac:spMkLst>
            <pc:docMk/>
            <pc:sldMk cId="2526859472" sldId="257"/>
            <ac:spMk id="17" creationId="{63848172-89D6-5A36-C647-3D3A201046F8}"/>
          </ac:spMkLst>
        </pc:spChg>
        <pc:spChg chg="add mod">
          <ac:chgData name="Daniel Patterson" userId="48df8f255f7bda56" providerId="LiveId" clId="{95C81F28-B0C4-4470-9E1B-0F770489298E}" dt="2025-01-21T20:43:01.893" v="902" actId="1076"/>
          <ac:spMkLst>
            <pc:docMk/>
            <pc:sldMk cId="2526859472" sldId="257"/>
            <ac:spMk id="18" creationId="{6910AC8F-69C5-3991-724C-FA41A1DB1B4C}"/>
          </ac:spMkLst>
        </pc:spChg>
        <pc:spChg chg="add mod">
          <ac:chgData name="Daniel Patterson" userId="48df8f255f7bda56" providerId="LiveId" clId="{95C81F28-B0C4-4470-9E1B-0F770489298E}" dt="2025-01-21T20:43:01.893" v="902" actId="1076"/>
          <ac:spMkLst>
            <pc:docMk/>
            <pc:sldMk cId="2526859472" sldId="257"/>
            <ac:spMk id="19" creationId="{4708C9BD-07A7-9FB2-C3B4-DAD476DC7BD9}"/>
          </ac:spMkLst>
        </pc:spChg>
        <pc:spChg chg="add mod">
          <ac:chgData name="Daniel Patterson" userId="48df8f255f7bda56" providerId="LiveId" clId="{95C81F28-B0C4-4470-9E1B-0F770489298E}" dt="2025-01-21T20:43:01.893" v="902" actId="1076"/>
          <ac:spMkLst>
            <pc:docMk/>
            <pc:sldMk cId="2526859472" sldId="257"/>
            <ac:spMk id="20" creationId="{8879EC43-9DC4-480A-E3C7-95B154DA0A25}"/>
          </ac:spMkLst>
        </pc:spChg>
        <pc:spChg chg="add mod">
          <ac:chgData name="Daniel Patterson" userId="48df8f255f7bda56" providerId="LiveId" clId="{95C81F28-B0C4-4470-9E1B-0F770489298E}" dt="2025-01-21T20:43:01.893" v="902" actId="1076"/>
          <ac:spMkLst>
            <pc:docMk/>
            <pc:sldMk cId="2526859472" sldId="257"/>
            <ac:spMk id="21" creationId="{887FBAE0-CD22-DFB1-7675-1DEED8812A69}"/>
          </ac:spMkLst>
        </pc:spChg>
        <pc:spChg chg="add mod ord">
          <ac:chgData name="Daniel Patterson" userId="48df8f255f7bda56" providerId="LiveId" clId="{95C81F28-B0C4-4470-9E1B-0F770489298E}" dt="2025-01-21T20:42:14.791" v="901" actId="12788"/>
          <ac:spMkLst>
            <pc:docMk/>
            <pc:sldMk cId="2526859472" sldId="257"/>
            <ac:spMk id="52" creationId="{DCA17D88-4028-DDC9-9699-B1598ACC2552}"/>
          </ac:spMkLst>
        </pc:spChg>
        <pc:grpChg chg="add mod">
          <ac:chgData name="Daniel Patterson" userId="48df8f255f7bda56" providerId="LiveId" clId="{95C81F28-B0C4-4470-9E1B-0F770489298E}" dt="2025-01-21T20:32:17.978" v="694" actId="1076"/>
          <ac:grpSpMkLst>
            <pc:docMk/>
            <pc:sldMk cId="2526859472" sldId="257"/>
            <ac:grpSpMk id="12" creationId="{9A8C105F-4AF9-F97A-B33C-2F5657A2BF5A}"/>
          </ac:grpSpMkLst>
        </pc:grpChg>
        <pc:cxnChg chg="add mod">
          <ac:chgData name="Daniel Patterson" userId="48df8f255f7bda56" providerId="LiveId" clId="{95C81F28-B0C4-4470-9E1B-0F770489298E}" dt="2025-01-21T20:41:46.783" v="896" actId="12788"/>
          <ac:cxnSpMkLst>
            <pc:docMk/>
            <pc:sldMk cId="2526859472" sldId="257"/>
            <ac:cxnSpMk id="23" creationId="{3D6E8B42-4AFA-ABB0-0E14-D562DBA33472}"/>
          </ac:cxnSpMkLst>
        </pc:cxnChg>
        <pc:cxnChg chg="add mod">
          <ac:chgData name="Daniel Patterson" userId="48df8f255f7bda56" providerId="LiveId" clId="{95C81F28-B0C4-4470-9E1B-0F770489298E}" dt="2025-01-21T20:41:55.858" v="897" actId="12788"/>
          <ac:cxnSpMkLst>
            <pc:docMk/>
            <pc:sldMk cId="2526859472" sldId="257"/>
            <ac:cxnSpMk id="25" creationId="{51EA8A32-88AD-126E-F99B-B57EF935C002}"/>
          </ac:cxnSpMkLst>
        </pc:cxnChg>
        <pc:cxnChg chg="add mod">
          <ac:chgData name="Daniel Patterson" userId="48df8f255f7bda56" providerId="LiveId" clId="{95C81F28-B0C4-4470-9E1B-0F770489298E}" dt="2025-01-21T20:42:00.523" v="898" actId="12788"/>
          <ac:cxnSpMkLst>
            <pc:docMk/>
            <pc:sldMk cId="2526859472" sldId="257"/>
            <ac:cxnSpMk id="27" creationId="{C436E443-477A-E971-48BB-8906B58B410E}"/>
          </ac:cxnSpMkLst>
        </pc:cxnChg>
        <pc:cxnChg chg="add mod">
          <ac:chgData name="Daniel Patterson" userId="48df8f255f7bda56" providerId="LiveId" clId="{95C81F28-B0C4-4470-9E1B-0F770489298E}" dt="2025-01-21T20:41:46.783" v="896" actId="12788"/>
          <ac:cxnSpMkLst>
            <pc:docMk/>
            <pc:sldMk cId="2526859472" sldId="257"/>
            <ac:cxnSpMk id="29" creationId="{B50D446E-A552-0C35-2AC4-ACE5EEDFBD1C}"/>
          </ac:cxnSpMkLst>
        </pc:cxnChg>
        <pc:cxnChg chg="add mod">
          <ac:chgData name="Daniel Patterson" userId="48df8f255f7bda56" providerId="LiveId" clId="{95C81F28-B0C4-4470-9E1B-0F770489298E}" dt="2025-01-21T20:41:55.858" v="897" actId="12788"/>
          <ac:cxnSpMkLst>
            <pc:docMk/>
            <pc:sldMk cId="2526859472" sldId="257"/>
            <ac:cxnSpMk id="31" creationId="{3AFCAC52-3FB5-A3F6-E4F2-018C3F405393}"/>
          </ac:cxnSpMkLst>
        </pc:cxnChg>
        <pc:cxnChg chg="add mod">
          <ac:chgData name="Daniel Patterson" userId="48df8f255f7bda56" providerId="LiveId" clId="{95C81F28-B0C4-4470-9E1B-0F770489298E}" dt="2025-01-21T20:42:00.523" v="898" actId="12788"/>
          <ac:cxnSpMkLst>
            <pc:docMk/>
            <pc:sldMk cId="2526859472" sldId="257"/>
            <ac:cxnSpMk id="33" creationId="{DF299D32-F899-C7E1-D750-135FD9975464}"/>
          </ac:cxnSpMkLst>
        </pc:cxnChg>
        <pc:cxnChg chg="add mod">
          <ac:chgData name="Daniel Patterson" userId="48df8f255f7bda56" providerId="LiveId" clId="{95C81F28-B0C4-4470-9E1B-0F770489298E}" dt="2025-01-21T20:42:05.065" v="899" actId="12788"/>
          <ac:cxnSpMkLst>
            <pc:docMk/>
            <pc:sldMk cId="2526859472" sldId="257"/>
            <ac:cxnSpMk id="36" creationId="{246AB9C6-F132-1219-1FA5-11F90F1F4AC2}"/>
          </ac:cxnSpMkLst>
        </pc:cxnChg>
        <pc:cxnChg chg="add mod">
          <ac:chgData name="Daniel Patterson" userId="48df8f255f7bda56" providerId="LiveId" clId="{95C81F28-B0C4-4470-9E1B-0F770489298E}" dt="2025-01-21T20:42:10.065" v="900" actId="12788"/>
          <ac:cxnSpMkLst>
            <pc:docMk/>
            <pc:sldMk cId="2526859472" sldId="257"/>
            <ac:cxnSpMk id="38" creationId="{91AD7E2F-65E2-3AD4-0D99-5E9A62685786}"/>
          </ac:cxnSpMkLst>
        </pc:cxnChg>
        <pc:cxnChg chg="add mod">
          <ac:chgData name="Daniel Patterson" userId="48df8f255f7bda56" providerId="LiveId" clId="{95C81F28-B0C4-4470-9E1B-0F770489298E}" dt="2025-01-21T20:42:14.791" v="901" actId="12788"/>
          <ac:cxnSpMkLst>
            <pc:docMk/>
            <pc:sldMk cId="2526859472" sldId="257"/>
            <ac:cxnSpMk id="40" creationId="{74325ACE-A960-1DB0-90D4-8384069F3B31}"/>
          </ac:cxnSpMkLst>
        </pc:cxnChg>
        <pc:cxnChg chg="add mod">
          <ac:chgData name="Daniel Patterson" userId="48df8f255f7bda56" providerId="LiveId" clId="{95C81F28-B0C4-4470-9E1B-0F770489298E}" dt="2025-01-21T20:37:22.256" v="836" actId="14100"/>
          <ac:cxnSpMkLst>
            <pc:docMk/>
            <pc:sldMk cId="2526859472" sldId="257"/>
            <ac:cxnSpMk id="42" creationId="{3ECA7648-ABD9-E993-43A6-D8C8EF344C12}"/>
          </ac:cxnSpMkLst>
        </pc:cxnChg>
        <pc:cxnChg chg="add mod">
          <ac:chgData name="Daniel Patterson" userId="48df8f255f7bda56" providerId="LiveId" clId="{95C81F28-B0C4-4470-9E1B-0F770489298E}" dt="2025-01-21T20:37:22.256" v="836" actId="14100"/>
          <ac:cxnSpMkLst>
            <pc:docMk/>
            <pc:sldMk cId="2526859472" sldId="257"/>
            <ac:cxnSpMk id="44" creationId="{D837E4C0-B3BC-9020-A66E-AA9EC40997B8}"/>
          </ac:cxnSpMkLst>
        </pc:cxnChg>
        <pc:cxnChg chg="add mod">
          <ac:chgData name="Daniel Patterson" userId="48df8f255f7bda56" providerId="LiveId" clId="{95C81F28-B0C4-4470-9E1B-0F770489298E}" dt="2025-01-21T20:37:22.256" v="836" actId="14100"/>
          <ac:cxnSpMkLst>
            <pc:docMk/>
            <pc:sldMk cId="2526859472" sldId="257"/>
            <ac:cxnSpMk id="46" creationId="{5A83AAC3-D730-9E38-39DC-31EF60A50360}"/>
          </ac:cxnSpMkLst>
        </pc:cxnChg>
      </pc:sldChg>
      <pc:sldChg chg="addSp modSp new del mod setBg">
        <pc:chgData name="Daniel Patterson" userId="48df8f255f7bda56" providerId="LiveId" clId="{95C81F28-B0C4-4470-9E1B-0F770489298E}" dt="2025-01-26T21:02:16.847" v="925" actId="2696"/>
        <pc:sldMkLst>
          <pc:docMk/>
          <pc:sldMk cId="1886476569" sldId="258"/>
        </pc:sldMkLst>
      </pc:sldChg>
      <pc:sldChg chg="addSp delSp modSp new mod">
        <pc:chgData name="Daniel Patterson" userId="48df8f255f7bda56" providerId="LiveId" clId="{95C81F28-B0C4-4470-9E1B-0F770489298E}" dt="2025-01-27T22:54:01.779" v="1161" actId="20577"/>
        <pc:sldMkLst>
          <pc:docMk/>
          <pc:sldMk cId="2548042813" sldId="258"/>
        </pc:sldMkLst>
        <pc:spChg chg="add mod">
          <ac:chgData name="Daniel Patterson" userId="48df8f255f7bda56" providerId="LiveId" clId="{95C81F28-B0C4-4470-9E1B-0F770489298E}" dt="2025-01-27T22:53:47.683" v="1160" actId="20577"/>
          <ac:spMkLst>
            <pc:docMk/>
            <pc:sldMk cId="2548042813" sldId="258"/>
            <ac:spMk id="2" creationId="{DDCDB130-A2EE-7FA1-4D8C-89D7EAFF201C}"/>
          </ac:spMkLst>
        </pc:spChg>
        <pc:spChg chg="add mod ord">
          <ac:chgData name="Daniel Patterson" userId="48df8f255f7bda56" providerId="LiveId" clId="{95C81F28-B0C4-4470-9E1B-0F770489298E}" dt="2025-01-27T22:42:22.663" v="977" actId="12789"/>
          <ac:spMkLst>
            <pc:docMk/>
            <pc:sldMk cId="2548042813" sldId="258"/>
            <ac:spMk id="3" creationId="{0DADB336-161D-3BF9-1F6D-ABDF91680CEE}"/>
          </ac:spMkLst>
        </pc:spChg>
        <pc:spChg chg="add mod">
          <ac:chgData name="Daniel Patterson" userId="48df8f255f7bda56" providerId="LiveId" clId="{95C81F28-B0C4-4470-9E1B-0F770489298E}" dt="2025-01-27T22:42:14.915" v="976" actId="12789"/>
          <ac:spMkLst>
            <pc:docMk/>
            <pc:sldMk cId="2548042813" sldId="258"/>
            <ac:spMk id="10" creationId="{9D7549DC-1FD3-15F1-13B9-2A7522353F6B}"/>
          </ac:spMkLst>
        </pc:spChg>
        <pc:spChg chg="add mod">
          <ac:chgData name="Daniel Patterson" userId="48df8f255f7bda56" providerId="LiveId" clId="{95C81F28-B0C4-4470-9E1B-0F770489298E}" dt="2025-01-27T22:42:22.663" v="977" actId="12789"/>
          <ac:spMkLst>
            <pc:docMk/>
            <pc:sldMk cId="2548042813" sldId="258"/>
            <ac:spMk id="11" creationId="{F51C233D-D7FA-0EB4-B83E-9F7B193F0EF6}"/>
          </ac:spMkLst>
        </pc:spChg>
        <pc:spChg chg="add mod">
          <ac:chgData name="Daniel Patterson" userId="48df8f255f7bda56" providerId="LiveId" clId="{95C81F28-B0C4-4470-9E1B-0F770489298E}" dt="2025-01-27T22:45:50.564" v="987" actId="122"/>
          <ac:spMkLst>
            <pc:docMk/>
            <pc:sldMk cId="2548042813" sldId="258"/>
            <ac:spMk id="12" creationId="{2131BA05-E233-AEFB-5118-7D6E9AB2ACCD}"/>
          </ac:spMkLst>
        </pc:spChg>
        <pc:spChg chg="add mod">
          <ac:chgData name="Daniel Patterson" userId="48df8f255f7bda56" providerId="LiveId" clId="{95C81F28-B0C4-4470-9E1B-0F770489298E}" dt="2025-01-27T22:46:07.292" v="993" actId="20577"/>
          <ac:spMkLst>
            <pc:docMk/>
            <pc:sldMk cId="2548042813" sldId="258"/>
            <ac:spMk id="13" creationId="{1EAFC9C8-5E42-7902-B06A-5ABDBAD9B53F}"/>
          </ac:spMkLst>
        </pc:spChg>
        <pc:spChg chg="add mod">
          <ac:chgData name="Daniel Patterson" userId="48df8f255f7bda56" providerId="LiveId" clId="{95C81F28-B0C4-4470-9E1B-0F770489298E}" dt="2025-01-27T22:48:20.426" v="1029" actId="20577"/>
          <ac:spMkLst>
            <pc:docMk/>
            <pc:sldMk cId="2548042813" sldId="258"/>
            <ac:spMk id="14" creationId="{F9ED334A-6783-4974-1DBA-7D97BC5529A3}"/>
          </ac:spMkLst>
        </pc:spChg>
        <pc:spChg chg="add mod">
          <ac:chgData name="Daniel Patterson" userId="48df8f255f7bda56" providerId="LiveId" clId="{95C81F28-B0C4-4470-9E1B-0F770489298E}" dt="2025-01-27T22:48:22.532" v="1030" actId="20577"/>
          <ac:spMkLst>
            <pc:docMk/>
            <pc:sldMk cId="2548042813" sldId="258"/>
            <ac:spMk id="15" creationId="{44C2F28F-F6AE-7152-F905-83B6915C8174}"/>
          </ac:spMkLst>
        </pc:spChg>
        <pc:spChg chg="add mod">
          <ac:chgData name="Daniel Patterson" userId="48df8f255f7bda56" providerId="LiveId" clId="{95C81F28-B0C4-4470-9E1B-0F770489298E}" dt="2025-01-27T22:48:05.868" v="1028" actId="1076"/>
          <ac:spMkLst>
            <pc:docMk/>
            <pc:sldMk cId="2548042813" sldId="258"/>
            <ac:spMk id="16" creationId="{D29036A1-D645-8726-7C62-A30066AD7E44}"/>
          </ac:spMkLst>
        </pc:spChg>
        <pc:spChg chg="add mod">
          <ac:chgData name="Daniel Patterson" userId="48df8f255f7bda56" providerId="LiveId" clId="{95C81F28-B0C4-4470-9E1B-0F770489298E}" dt="2025-01-27T22:51:51.346" v="1115" actId="20577"/>
          <ac:spMkLst>
            <pc:docMk/>
            <pc:sldMk cId="2548042813" sldId="258"/>
            <ac:spMk id="19" creationId="{DDB5F464-8F63-5F70-3966-D015420D2A06}"/>
          </ac:spMkLst>
        </pc:spChg>
        <pc:spChg chg="add mod">
          <ac:chgData name="Daniel Patterson" userId="48df8f255f7bda56" providerId="LiveId" clId="{95C81F28-B0C4-4470-9E1B-0F770489298E}" dt="2025-01-27T22:54:01.779" v="1161" actId="20577"/>
          <ac:spMkLst>
            <pc:docMk/>
            <pc:sldMk cId="2548042813" sldId="258"/>
            <ac:spMk id="22" creationId="{082504B8-DFBA-013A-7169-A3B91E174A59}"/>
          </ac:spMkLst>
        </pc:spChg>
        <pc:cxnChg chg="add mod ord">
          <ac:chgData name="Daniel Patterson" userId="48df8f255f7bda56" providerId="LiveId" clId="{95C81F28-B0C4-4470-9E1B-0F770489298E}" dt="2025-01-27T22:42:04.815" v="975" actId="12789"/>
          <ac:cxnSpMkLst>
            <pc:docMk/>
            <pc:sldMk cId="2548042813" sldId="258"/>
            <ac:cxnSpMk id="5" creationId="{58117386-9D8E-0F57-B646-02CFF7908B32}"/>
          </ac:cxnSpMkLst>
        </pc:cxnChg>
        <pc:cxnChg chg="add mod ord">
          <ac:chgData name="Daniel Patterson" userId="48df8f255f7bda56" providerId="LiveId" clId="{95C81F28-B0C4-4470-9E1B-0F770489298E}" dt="2025-01-27T22:42:22.663" v="977" actId="12789"/>
          <ac:cxnSpMkLst>
            <pc:docMk/>
            <pc:sldMk cId="2548042813" sldId="258"/>
            <ac:cxnSpMk id="7" creationId="{FDBA0908-6606-A587-8FA6-5A9C926ACDD4}"/>
          </ac:cxnSpMkLst>
        </pc:cxnChg>
        <pc:cxnChg chg="add">
          <ac:chgData name="Daniel Patterson" userId="48df8f255f7bda56" providerId="LiveId" clId="{95C81F28-B0C4-4470-9E1B-0F770489298E}" dt="2025-01-27T22:49:06.488" v="1031" actId="11529"/>
          <ac:cxnSpMkLst>
            <pc:docMk/>
            <pc:sldMk cId="2548042813" sldId="258"/>
            <ac:cxnSpMk id="18" creationId="{64F69AB5-9B69-C83F-D3CB-066741B7DF43}"/>
          </ac:cxnSpMkLst>
        </pc:cxnChg>
        <pc:cxnChg chg="add mod">
          <ac:chgData name="Daniel Patterson" userId="48df8f255f7bda56" providerId="LiveId" clId="{95C81F28-B0C4-4470-9E1B-0F770489298E}" dt="2025-01-27T22:52:13.535" v="1118" actId="1076"/>
          <ac:cxnSpMkLst>
            <pc:docMk/>
            <pc:sldMk cId="2548042813" sldId="258"/>
            <ac:cxnSpMk id="21" creationId="{95F88F7C-FC54-49CE-41FA-9189BFEDD33B}"/>
          </ac:cxnSpMkLst>
        </pc:cxnChg>
      </pc:sldChg>
      <pc:sldChg chg="addSp modSp add mod">
        <pc:chgData name="Daniel Patterson" userId="48df8f255f7bda56" providerId="LiveId" clId="{95C81F28-B0C4-4470-9E1B-0F770489298E}" dt="2025-01-27T23:02:32.583" v="1242" actId="20577"/>
        <pc:sldMkLst>
          <pc:docMk/>
          <pc:sldMk cId="1190696626" sldId="259"/>
        </pc:sldMkLst>
        <pc:spChg chg="mod">
          <ac:chgData name="Daniel Patterson" userId="48df8f255f7bda56" providerId="LiveId" clId="{95C81F28-B0C4-4470-9E1B-0F770489298E}" dt="2025-01-27T23:02:03.908" v="1239" actId="20577"/>
          <ac:spMkLst>
            <pc:docMk/>
            <pc:sldMk cId="1190696626" sldId="259"/>
            <ac:spMk id="2" creationId="{2E907353-C5D5-4FA4-99E8-12C4A9C07324}"/>
          </ac:spMkLst>
        </pc:spChg>
        <pc:spChg chg="mod">
          <ac:chgData name="Daniel Patterson" userId="48df8f255f7bda56" providerId="LiveId" clId="{95C81F28-B0C4-4470-9E1B-0F770489298E}" dt="2025-01-27T23:00:01.517" v="1217" actId="1076"/>
          <ac:spMkLst>
            <pc:docMk/>
            <pc:sldMk cId="1190696626" sldId="259"/>
            <ac:spMk id="3" creationId="{4D7F6345-E74D-6E2D-0CB0-B21CEDCFA2E8}"/>
          </ac:spMkLst>
        </pc:spChg>
        <pc:spChg chg="mod">
          <ac:chgData name="Daniel Patterson" userId="48df8f255f7bda56" providerId="LiveId" clId="{95C81F28-B0C4-4470-9E1B-0F770489298E}" dt="2025-01-27T22:56:17.134" v="1195" actId="164"/>
          <ac:spMkLst>
            <pc:docMk/>
            <pc:sldMk cId="1190696626" sldId="259"/>
            <ac:spMk id="10" creationId="{8A3B14CC-60A7-360C-7B58-093AB0706454}"/>
          </ac:spMkLst>
        </pc:spChg>
        <pc:spChg chg="ord">
          <ac:chgData name="Daniel Patterson" userId="48df8f255f7bda56" providerId="LiveId" clId="{95C81F28-B0C4-4470-9E1B-0F770489298E}" dt="2025-01-27T22:59:57.488" v="1216" actId="166"/>
          <ac:spMkLst>
            <pc:docMk/>
            <pc:sldMk cId="1190696626" sldId="259"/>
            <ac:spMk id="11" creationId="{7BF39B9A-DBFA-961D-F864-F7911072E89B}"/>
          </ac:spMkLst>
        </pc:spChg>
        <pc:spChg chg="mod ord">
          <ac:chgData name="Daniel Patterson" userId="48df8f255f7bda56" providerId="LiveId" clId="{95C81F28-B0C4-4470-9E1B-0F770489298E}" dt="2025-01-27T22:58:59.643" v="1210" actId="164"/>
          <ac:spMkLst>
            <pc:docMk/>
            <pc:sldMk cId="1190696626" sldId="259"/>
            <ac:spMk id="14" creationId="{241BDB00-8207-0565-50C8-C52C43051377}"/>
          </ac:spMkLst>
        </pc:spChg>
        <pc:spChg chg="mod ord">
          <ac:chgData name="Daniel Patterson" userId="48df8f255f7bda56" providerId="LiveId" clId="{95C81F28-B0C4-4470-9E1B-0F770489298E}" dt="2025-01-27T22:58:59.643" v="1210" actId="164"/>
          <ac:spMkLst>
            <pc:docMk/>
            <pc:sldMk cId="1190696626" sldId="259"/>
            <ac:spMk id="15" creationId="{6F5F8A47-3254-72F0-666F-C10F57985E37}"/>
          </ac:spMkLst>
        </pc:spChg>
        <pc:spChg chg="ord">
          <ac:chgData name="Daniel Patterson" userId="48df8f255f7bda56" providerId="LiveId" clId="{95C81F28-B0C4-4470-9E1B-0F770489298E}" dt="2025-01-27T22:59:41.485" v="1214" actId="166"/>
          <ac:spMkLst>
            <pc:docMk/>
            <pc:sldMk cId="1190696626" sldId="259"/>
            <ac:spMk id="16" creationId="{B14F6714-96D3-ADF4-9A29-963EB94C9642}"/>
          </ac:spMkLst>
        </pc:spChg>
        <pc:spChg chg="mod">
          <ac:chgData name="Daniel Patterson" userId="48df8f255f7bda56" providerId="LiveId" clId="{95C81F28-B0C4-4470-9E1B-0F770489298E}" dt="2025-01-27T23:00:22.035" v="1221" actId="6549"/>
          <ac:spMkLst>
            <pc:docMk/>
            <pc:sldMk cId="1190696626" sldId="259"/>
            <ac:spMk id="19" creationId="{616C0883-D69D-25CC-605F-F6940B1EFC98}"/>
          </ac:spMkLst>
        </pc:spChg>
        <pc:spChg chg="mod">
          <ac:chgData name="Daniel Patterson" userId="48df8f255f7bda56" providerId="LiveId" clId="{95C81F28-B0C4-4470-9E1B-0F770489298E}" dt="2025-01-27T23:02:32.583" v="1242" actId="20577"/>
          <ac:spMkLst>
            <pc:docMk/>
            <pc:sldMk cId="1190696626" sldId="259"/>
            <ac:spMk id="22" creationId="{4194B57E-9578-DD97-E53E-FF889428862D}"/>
          </ac:spMkLst>
        </pc:spChg>
        <pc:grpChg chg="add mod">
          <ac:chgData name="Daniel Patterson" userId="48df8f255f7bda56" providerId="LiveId" clId="{95C81F28-B0C4-4470-9E1B-0F770489298E}" dt="2025-01-27T22:58:59.643" v="1210" actId="164"/>
          <ac:grpSpMkLst>
            <pc:docMk/>
            <pc:sldMk cId="1190696626" sldId="259"/>
            <ac:grpSpMk id="8" creationId="{0876AE6D-ABE4-AA22-DC03-514CFA7AE46E}"/>
          </ac:grpSpMkLst>
        </pc:grpChg>
        <pc:grpChg chg="add mod">
          <ac:chgData name="Daniel Patterson" userId="48df8f255f7bda56" providerId="LiveId" clId="{95C81F28-B0C4-4470-9E1B-0F770489298E}" dt="2025-01-27T23:02:21.461" v="1241" actId="1076"/>
          <ac:grpSpMkLst>
            <pc:docMk/>
            <pc:sldMk cId="1190696626" sldId="259"/>
            <ac:grpSpMk id="9" creationId="{9C6A00DF-60FB-6911-DF08-BAEFECA7B9F6}"/>
          </ac:grpSpMkLst>
        </pc:grpChg>
        <pc:cxnChg chg="ord">
          <ac:chgData name="Daniel Patterson" userId="48df8f255f7bda56" providerId="LiveId" clId="{95C81F28-B0C4-4470-9E1B-0F770489298E}" dt="2025-01-27T22:59:35.282" v="1212" actId="166"/>
          <ac:cxnSpMkLst>
            <pc:docMk/>
            <pc:sldMk cId="1190696626" sldId="259"/>
            <ac:cxnSpMk id="5" creationId="{FFCF9861-3FD2-7FCF-D5F4-8A6DB6565752}"/>
          </ac:cxnSpMkLst>
        </pc:cxnChg>
        <pc:cxnChg chg="mod ord">
          <ac:chgData name="Daniel Patterson" userId="48df8f255f7bda56" providerId="LiveId" clId="{95C81F28-B0C4-4470-9E1B-0F770489298E}" dt="2025-01-27T23:00:01.517" v="1217" actId="1076"/>
          <ac:cxnSpMkLst>
            <pc:docMk/>
            <pc:sldMk cId="1190696626" sldId="259"/>
            <ac:cxnSpMk id="7" creationId="{42839180-F358-BC3B-2714-9938898C93C4}"/>
          </ac:cxnSpMkLst>
        </pc:cxnChg>
        <pc:cxnChg chg="mod">
          <ac:chgData name="Daniel Patterson" userId="48df8f255f7bda56" providerId="LiveId" clId="{95C81F28-B0C4-4470-9E1B-0F770489298E}" dt="2025-01-27T22:56:17.134" v="1195" actId="164"/>
          <ac:cxnSpMkLst>
            <pc:docMk/>
            <pc:sldMk cId="1190696626" sldId="259"/>
            <ac:cxnSpMk id="18" creationId="{A2CD5F1F-5D7C-1C61-D1F7-CA76D42BF57A}"/>
          </ac:cxnSpMkLst>
        </pc:cxnChg>
        <pc:cxnChg chg="mod">
          <ac:chgData name="Daniel Patterson" userId="48df8f255f7bda56" providerId="LiveId" clId="{95C81F28-B0C4-4470-9E1B-0F770489298E}" dt="2025-01-27T22:56:17.134" v="1195" actId="164"/>
          <ac:cxnSpMkLst>
            <pc:docMk/>
            <pc:sldMk cId="1190696626" sldId="259"/>
            <ac:cxnSpMk id="21" creationId="{8801B30A-A383-09A5-53BF-5D554415CB72}"/>
          </ac:cxnSpMkLst>
        </pc:cxnChg>
      </pc:sldChg>
      <pc:sldChg chg="addSp modSp add mod">
        <pc:chgData name="Daniel Patterson" userId="48df8f255f7bda56" providerId="LiveId" clId="{95C81F28-B0C4-4470-9E1B-0F770489298E}" dt="2025-01-27T23:06:01.708" v="1265" actId="20577"/>
        <pc:sldMkLst>
          <pc:docMk/>
          <pc:sldMk cId="1026700147" sldId="260"/>
        </pc:sldMkLst>
        <pc:spChg chg="mod">
          <ac:chgData name="Daniel Patterson" userId="48df8f255f7bda56" providerId="LiveId" clId="{95C81F28-B0C4-4470-9E1B-0F770489298E}" dt="2025-01-27T23:03:42.915" v="1259" actId="20577"/>
          <ac:spMkLst>
            <pc:docMk/>
            <pc:sldMk cId="1026700147" sldId="260"/>
            <ac:spMk id="2" creationId="{BA63F601-2A58-3D5C-30BD-075E77D2F634}"/>
          </ac:spMkLst>
        </pc:spChg>
        <pc:spChg chg="mod">
          <ac:chgData name="Daniel Patterson" userId="48df8f255f7bda56" providerId="LiveId" clId="{95C81F28-B0C4-4470-9E1B-0F770489298E}" dt="2025-01-27T23:04:28.333" v="1262" actId="164"/>
          <ac:spMkLst>
            <pc:docMk/>
            <pc:sldMk cId="1026700147" sldId="260"/>
            <ac:spMk id="11" creationId="{E652F211-C40D-5A66-21A5-A7301746776B}"/>
          </ac:spMkLst>
        </pc:spChg>
        <pc:spChg chg="mod">
          <ac:chgData name="Daniel Patterson" userId="48df8f255f7bda56" providerId="LiveId" clId="{95C81F28-B0C4-4470-9E1B-0F770489298E}" dt="2025-01-27T23:04:28.333" v="1262" actId="164"/>
          <ac:spMkLst>
            <pc:docMk/>
            <pc:sldMk cId="1026700147" sldId="260"/>
            <ac:spMk id="16" creationId="{ADE3D413-D61A-4406-055E-4D484514809C}"/>
          </ac:spMkLst>
        </pc:spChg>
        <pc:spChg chg="mod">
          <ac:chgData name="Daniel Patterson" userId="48df8f255f7bda56" providerId="LiveId" clId="{95C81F28-B0C4-4470-9E1B-0F770489298E}" dt="2025-01-27T23:04:55.390" v="1264" actId="20577"/>
          <ac:spMkLst>
            <pc:docMk/>
            <pc:sldMk cId="1026700147" sldId="260"/>
            <ac:spMk id="19" creationId="{A5D690E5-6CB8-7104-97B3-EEC93BA3CA12}"/>
          </ac:spMkLst>
        </pc:spChg>
        <pc:spChg chg="mod">
          <ac:chgData name="Daniel Patterson" userId="48df8f255f7bda56" providerId="LiveId" clId="{95C81F28-B0C4-4470-9E1B-0F770489298E}" dt="2025-01-27T23:06:01.708" v="1265" actId="20577"/>
          <ac:spMkLst>
            <pc:docMk/>
            <pc:sldMk cId="1026700147" sldId="260"/>
            <ac:spMk id="22" creationId="{FA21E920-A10D-360D-7D06-88E7D725CADC}"/>
          </ac:spMkLst>
        </pc:spChg>
        <pc:grpChg chg="add mod">
          <ac:chgData name="Daniel Patterson" userId="48df8f255f7bda56" providerId="LiveId" clId="{95C81F28-B0C4-4470-9E1B-0F770489298E}" dt="2025-01-27T23:04:28.333" v="1262" actId="164"/>
          <ac:grpSpMkLst>
            <pc:docMk/>
            <pc:sldMk cId="1026700147" sldId="260"/>
            <ac:grpSpMk id="4" creationId="{CFE83DD5-016E-36EE-16B6-DF7C04E29B63}"/>
          </ac:grpSpMkLst>
        </pc:grpChg>
      </pc:sldChg>
      <pc:sldChg chg="modSp add mod">
        <pc:chgData name="Daniel Patterson" userId="48df8f255f7bda56" providerId="LiveId" clId="{95C81F28-B0C4-4470-9E1B-0F770489298E}" dt="2025-01-27T23:08:26.118" v="1298" actId="20577"/>
        <pc:sldMkLst>
          <pc:docMk/>
          <pc:sldMk cId="521172430" sldId="261"/>
        </pc:sldMkLst>
        <pc:spChg chg="mod">
          <ac:chgData name="Daniel Patterson" userId="48df8f255f7bda56" providerId="LiveId" clId="{95C81F28-B0C4-4470-9E1B-0F770489298E}" dt="2025-01-27T23:07:18.653" v="1293" actId="20577"/>
          <ac:spMkLst>
            <pc:docMk/>
            <pc:sldMk cId="521172430" sldId="261"/>
            <ac:spMk id="2" creationId="{7759538A-8E47-26BA-C0F9-BBD4C2A2AE25}"/>
          </ac:spMkLst>
        </pc:spChg>
        <pc:spChg chg="mod">
          <ac:chgData name="Daniel Patterson" userId="48df8f255f7bda56" providerId="LiveId" clId="{95C81F28-B0C4-4470-9E1B-0F770489298E}" dt="2025-01-27T23:07:45.169" v="1296" actId="20577"/>
          <ac:spMkLst>
            <pc:docMk/>
            <pc:sldMk cId="521172430" sldId="261"/>
            <ac:spMk id="19" creationId="{7D21D5A9-82E9-625B-4824-32FEC082B16A}"/>
          </ac:spMkLst>
        </pc:spChg>
        <pc:spChg chg="mod">
          <ac:chgData name="Daniel Patterson" userId="48df8f255f7bda56" providerId="LiveId" clId="{95C81F28-B0C4-4470-9E1B-0F770489298E}" dt="2025-01-27T23:08:26.118" v="1298" actId="20577"/>
          <ac:spMkLst>
            <pc:docMk/>
            <pc:sldMk cId="521172430" sldId="261"/>
            <ac:spMk id="22" creationId="{9AB977D2-5B59-0684-CB6C-B8CDB552337C}"/>
          </ac:spMkLst>
        </pc:spChg>
        <pc:grpChg chg="mod">
          <ac:chgData name="Daniel Patterson" userId="48df8f255f7bda56" providerId="LiveId" clId="{95C81F28-B0C4-4470-9E1B-0F770489298E}" dt="2025-01-27T23:07:31.083" v="1294" actId="1076"/>
          <ac:grpSpMkLst>
            <pc:docMk/>
            <pc:sldMk cId="521172430" sldId="261"/>
            <ac:grpSpMk id="9" creationId="{BAF6BE70-DEC2-3CA3-89A8-C6CD9B87AF59}"/>
          </ac:grpSpMkLst>
        </pc:grpChg>
      </pc:sldChg>
      <pc:sldChg chg="modSp add mod">
        <pc:chgData name="Daniel Patterson" userId="48df8f255f7bda56" providerId="LiveId" clId="{95C81F28-B0C4-4470-9E1B-0F770489298E}" dt="2025-01-27T23:17:03.121" v="1337" actId="20577"/>
        <pc:sldMkLst>
          <pc:docMk/>
          <pc:sldMk cId="1635636545" sldId="262"/>
        </pc:sldMkLst>
        <pc:spChg chg="mod">
          <ac:chgData name="Daniel Patterson" userId="48df8f255f7bda56" providerId="LiveId" clId="{95C81F28-B0C4-4470-9E1B-0F770489298E}" dt="2025-01-27T23:16:34.456" v="1331" actId="20577"/>
          <ac:spMkLst>
            <pc:docMk/>
            <pc:sldMk cId="1635636545" sldId="262"/>
            <ac:spMk id="2" creationId="{BB5478B4-EEC7-BA39-AA04-125066078947}"/>
          </ac:spMkLst>
        </pc:spChg>
        <pc:spChg chg="mod">
          <ac:chgData name="Daniel Patterson" userId="48df8f255f7bda56" providerId="LiveId" clId="{95C81F28-B0C4-4470-9E1B-0F770489298E}" dt="2025-01-27T23:17:03.121" v="1337" actId="20577"/>
          <ac:spMkLst>
            <pc:docMk/>
            <pc:sldMk cId="1635636545" sldId="262"/>
            <ac:spMk id="19" creationId="{781C6B8C-6EAA-BC79-87A8-7CFFAA4B02E1}"/>
          </ac:spMkLst>
        </pc:spChg>
        <pc:grpChg chg="mod">
          <ac:chgData name="Daniel Patterson" userId="48df8f255f7bda56" providerId="LiveId" clId="{95C81F28-B0C4-4470-9E1B-0F770489298E}" dt="2025-01-27T23:16:45.139" v="1332" actId="1076"/>
          <ac:grpSpMkLst>
            <pc:docMk/>
            <pc:sldMk cId="1635636545" sldId="262"/>
            <ac:grpSpMk id="9" creationId="{D3EAD645-418D-5F79-CE4B-38A7675B2D18}"/>
          </ac:grpSpMkLst>
        </pc:grpChg>
      </pc:sldChg>
      <pc:sldChg chg="modSp add mod">
        <pc:chgData name="Daniel Patterson" userId="48df8f255f7bda56" providerId="LiveId" clId="{95C81F28-B0C4-4470-9E1B-0F770489298E}" dt="2025-01-28T15:18:34.133" v="1444" actId="20577"/>
        <pc:sldMkLst>
          <pc:docMk/>
          <pc:sldMk cId="1049305983" sldId="263"/>
        </pc:sldMkLst>
        <pc:spChg chg="mod">
          <ac:chgData name="Daniel Patterson" userId="48df8f255f7bda56" providerId="LiveId" clId="{95C81F28-B0C4-4470-9E1B-0F770489298E}" dt="2025-01-27T23:27:59.468" v="1351"/>
          <ac:spMkLst>
            <pc:docMk/>
            <pc:sldMk cId="1049305983" sldId="263"/>
            <ac:spMk id="2" creationId="{C701181E-23FC-0CBA-CA40-C33E61C09559}"/>
          </ac:spMkLst>
        </pc:spChg>
        <pc:spChg chg="mod">
          <ac:chgData name="Daniel Patterson" userId="48df8f255f7bda56" providerId="LiveId" clId="{95C81F28-B0C4-4470-9E1B-0F770489298E}" dt="2025-01-27T23:28:24.737" v="1356" actId="20577"/>
          <ac:spMkLst>
            <pc:docMk/>
            <pc:sldMk cId="1049305983" sldId="263"/>
            <ac:spMk id="19" creationId="{FC7DCF7C-B08B-C420-BD6E-CDC15BE1B869}"/>
          </ac:spMkLst>
        </pc:spChg>
        <pc:spChg chg="mod">
          <ac:chgData name="Daniel Patterson" userId="48df8f255f7bda56" providerId="LiveId" clId="{95C81F28-B0C4-4470-9E1B-0F770489298E}" dt="2025-01-28T15:18:34.133" v="1444" actId="20577"/>
          <ac:spMkLst>
            <pc:docMk/>
            <pc:sldMk cId="1049305983" sldId="263"/>
            <ac:spMk id="22" creationId="{02C2D446-02D6-6212-DBF4-AFE3DB2CD709}"/>
          </ac:spMkLst>
        </pc:spChg>
        <pc:grpChg chg="mod">
          <ac:chgData name="Daniel Patterson" userId="48df8f255f7bda56" providerId="LiveId" clId="{95C81F28-B0C4-4470-9E1B-0F770489298E}" dt="2025-01-27T23:28:16.294" v="1352" actId="1076"/>
          <ac:grpSpMkLst>
            <pc:docMk/>
            <pc:sldMk cId="1049305983" sldId="263"/>
            <ac:grpSpMk id="9" creationId="{B6333D36-5462-FB19-B7E9-99830D432184}"/>
          </ac:grpSpMkLst>
        </pc:grpChg>
      </pc:sldChg>
      <pc:sldChg chg="modSp add mod ord">
        <pc:chgData name="Daniel Patterson" userId="48df8f255f7bda56" providerId="LiveId" clId="{95C81F28-B0C4-4470-9E1B-0F770489298E}" dt="2025-01-28T15:16:47.483" v="1431" actId="20577"/>
        <pc:sldMkLst>
          <pc:docMk/>
          <pc:sldMk cId="1125122955" sldId="264"/>
        </pc:sldMkLst>
        <pc:spChg chg="mod">
          <ac:chgData name="Daniel Patterson" userId="48df8f255f7bda56" providerId="LiveId" clId="{95C81F28-B0C4-4470-9E1B-0F770489298E}" dt="2025-01-28T15:16:18.846" v="1430" actId="20577"/>
          <ac:spMkLst>
            <pc:docMk/>
            <pc:sldMk cId="1125122955" sldId="264"/>
            <ac:spMk id="2" creationId="{25D4FA32-FBDF-916B-6EF5-28458B1E8DA3}"/>
          </ac:spMkLst>
        </pc:spChg>
        <pc:spChg chg="mod">
          <ac:chgData name="Daniel Patterson" userId="48df8f255f7bda56" providerId="LiveId" clId="{95C81F28-B0C4-4470-9E1B-0F770489298E}" dt="2025-01-28T15:16:47.483" v="1431" actId="20577"/>
          <ac:spMkLst>
            <pc:docMk/>
            <pc:sldMk cId="1125122955" sldId="264"/>
            <ac:spMk id="22" creationId="{78140FF2-F658-688D-AD91-4975E04EADAF}"/>
          </ac:spMkLst>
        </pc:spChg>
        <pc:grpChg chg="mod">
          <ac:chgData name="Daniel Patterson" userId="48df8f255f7bda56" providerId="LiveId" clId="{95C81F28-B0C4-4470-9E1B-0F770489298E}" dt="2025-01-28T15:14:03.954" v="1369" actId="1076"/>
          <ac:grpSpMkLst>
            <pc:docMk/>
            <pc:sldMk cId="1125122955" sldId="264"/>
            <ac:grpSpMk id="4" creationId="{17D3CEB9-3A67-2C20-BE32-5DCEA1F15C75}"/>
          </ac:grpSpMkLst>
        </pc:grpChg>
      </pc:sldChg>
      <pc:sldChg chg="modSp add mod ord">
        <pc:chgData name="Daniel Patterson" userId="48df8f255f7bda56" providerId="LiveId" clId="{95C81F28-B0C4-4470-9E1B-0F770489298E}" dt="2025-01-28T15:17:22.014" v="1434" actId="6549"/>
        <pc:sldMkLst>
          <pc:docMk/>
          <pc:sldMk cId="3124161316" sldId="265"/>
        </pc:sldMkLst>
        <pc:spChg chg="mod">
          <ac:chgData name="Daniel Patterson" userId="48df8f255f7bda56" providerId="LiveId" clId="{95C81F28-B0C4-4470-9E1B-0F770489298E}" dt="2025-01-28T15:15:38.623" v="1420" actId="20577"/>
          <ac:spMkLst>
            <pc:docMk/>
            <pc:sldMk cId="3124161316" sldId="265"/>
            <ac:spMk id="2" creationId="{394CDB5F-5DBD-DC11-CEB4-57EB51D88A88}"/>
          </ac:spMkLst>
        </pc:spChg>
        <pc:spChg chg="mod">
          <ac:chgData name="Daniel Patterson" userId="48df8f255f7bda56" providerId="LiveId" clId="{95C81F28-B0C4-4470-9E1B-0F770489298E}" dt="2025-01-28T15:17:16.934" v="1433" actId="20577"/>
          <ac:spMkLst>
            <pc:docMk/>
            <pc:sldMk cId="3124161316" sldId="265"/>
            <ac:spMk id="19" creationId="{B6F47B54-5B47-6D24-4569-2A9CA057FCB1}"/>
          </ac:spMkLst>
        </pc:spChg>
        <pc:spChg chg="mod">
          <ac:chgData name="Daniel Patterson" userId="48df8f255f7bda56" providerId="LiveId" clId="{95C81F28-B0C4-4470-9E1B-0F770489298E}" dt="2025-01-28T15:17:22.014" v="1434" actId="6549"/>
          <ac:spMkLst>
            <pc:docMk/>
            <pc:sldMk cId="3124161316" sldId="265"/>
            <ac:spMk id="22" creationId="{9B0BDC0B-94DA-E5DC-C5D0-9FFF0B9FA5A5}"/>
          </ac:spMkLst>
        </pc:spChg>
        <pc:grpChg chg="mod">
          <ac:chgData name="Daniel Patterson" userId="48df8f255f7bda56" providerId="LiveId" clId="{95C81F28-B0C4-4470-9E1B-0F770489298E}" dt="2025-01-28T15:14:25.765" v="1373" actId="1076"/>
          <ac:grpSpMkLst>
            <pc:docMk/>
            <pc:sldMk cId="3124161316" sldId="265"/>
            <ac:grpSpMk id="4" creationId="{C2406B21-7155-AB38-487F-C680DFAA153E}"/>
          </ac:grpSpMkLst>
        </pc:grpChg>
      </pc:sldChg>
      <pc:sldChg chg="modSp add mod ord">
        <pc:chgData name="Daniel Patterson" userId="48df8f255f7bda56" providerId="LiveId" clId="{95C81F28-B0C4-4470-9E1B-0F770489298E}" dt="2025-01-28T15:18:13.996" v="1442" actId="20577"/>
        <pc:sldMkLst>
          <pc:docMk/>
          <pc:sldMk cId="3766591705" sldId="266"/>
        </pc:sldMkLst>
        <pc:spChg chg="mod">
          <ac:chgData name="Daniel Patterson" userId="48df8f255f7bda56" providerId="LiveId" clId="{95C81F28-B0C4-4470-9E1B-0F770489298E}" dt="2025-01-28T15:17:47.148" v="1435" actId="20577"/>
          <ac:spMkLst>
            <pc:docMk/>
            <pc:sldMk cId="3766591705" sldId="266"/>
            <ac:spMk id="2" creationId="{AAD08BB1-0448-880D-288E-CDED7F6AA0A2}"/>
          </ac:spMkLst>
        </pc:spChg>
        <pc:spChg chg="mod">
          <ac:chgData name="Daniel Patterson" userId="48df8f255f7bda56" providerId="LiveId" clId="{95C81F28-B0C4-4470-9E1B-0F770489298E}" dt="2025-01-28T15:17:54.892" v="1438" actId="20577"/>
          <ac:spMkLst>
            <pc:docMk/>
            <pc:sldMk cId="3766591705" sldId="266"/>
            <ac:spMk id="19" creationId="{2E760B17-777E-59FC-FB26-7D2FF30744E2}"/>
          </ac:spMkLst>
        </pc:spChg>
        <pc:spChg chg="mod">
          <ac:chgData name="Daniel Patterson" userId="48df8f255f7bda56" providerId="LiveId" clId="{95C81F28-B0C4-4470-9E1B-0F770489298E}" dt="2025-01-28T15:18:13.996" v="1442" actId="20577"/>
          <ac:spMkLst>
            <pc:docMk/>
            <pc:sldMk cId="3766591705" sldId="266"/>
            <ac:spMk id="22" creationId="{6F4CE111-C042-2B3F-6757-422BF31DD0EB}"/>
          </ac:spMkLst>
        </pc:spChg>
        <pc:grpChg chg="mod">
          <ac:chgData name="Daniel Patterson" userId="48df8f255f7bda56" providerId="LiveId" clId="{95C81F28-B0C4-4470-9E1B-0F770489298E}" dt="2025-01-28T15:14:44.375" v="1376" actId="1076"/>
          <ac:grpSpMkLst>
            <pc:docMk/>
            <pc:sldMk cId="3766591705" sldId="266"/>
            <ac:grpSpMk id="4" creationId="{3D79B343-5181-7E9B-A466-740FFC3AFD0B}"/>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FA01-F2B5-6A70-F838-609DD3E92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A17645-A81B-4D8A-0388-AE2AE753EE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8F22F-45D7-244A-C6CB-D20E29468219}"/>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5" name="Footer Placeholder 4">
            <a:extLst>
              <a:ext uri="{FF2B5EF4-FFF2-40B4-BE49-F238E27FC236}">
                <a16:creationId xmlns:a16="http://schemas.microsoft.com/office/drawing/2014/main" id="{05DF5BA5-3192-5835-3E12-1114067D0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3FD76-2ECC-9581-AFDA-9B7975912FA9}"/>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1033198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D2FF-6366-5D20-4E2D-38574AD284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6DD555-6B92-14A8-8BBD-9427053E3D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C30616-D9B4-79E3-B38D-124DC9024D7C}"/>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5" name="Footer Placeholder 4">
            <a:extLst>
              <a:ext uri="{FF2B5EF4-FFF2-40B4-BE49-F238E27FC236}">
                <a16:creationId xmlns:a16="http://schemas.microsoft.com/office/drawing/2014/main" id="{3F710C01-5356-582F-C066-0EE541920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6AFC0C-A320-1388-049C-19D1875AA108}"/>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62995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549B8-CA3F-7CA4-F8DE-CAD8C238CA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A183A-20E8-6A3A-2FF8-429EFC2271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C8A8B-8DFB-E778-FAB7-24F3736716EF}"/>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5" name="Footer Placeholder 4">
            <a:extLst>
              <a:ext uri="{FF2B5EF4-FFF2-40B4-BE49-F238E27FC236}">
                <a16:creationId xmlns:a16="http://schemas.microsoft.com/office/drawing/2014/main" id="{44D7C83C-0465-4EEB-CDC3-EF760C7478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44B8B9-6E71-6413-DD78-6518D1C2B5E8}"/>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3027929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A6361-C700-45A4-1DB2-85F12CF3E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83942E-D884-3B7C-A82A-7119525F44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44DD1C-BD63-3D93-37AB-BFAADCF64B53}"/>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5" name="Footer Placeholder 4">
            <a:extLst>
              <a:ext uri="{FF2B5EF4-FFF2-40B4-BE49-F238E27FC236}">
                <a16:creationId xmlns:a16="http://schemas.microsoft.com/office/drawing/2014/main" id="{0F7A8205-A219-1C7A-2C4D-EBC4D185C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27D79-8B25-459B-7F33-5162091A17CB}"/>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537978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90AA-82F8-1D8E-EA55-84033ACAE6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13B4D6-C2F9-2020-4D90-056FDD914C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A68EE1-E4EE-46FE-544E-38A4C1F11BFE}"/>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5" name="Footer Placeholder 4">
            <a:extLst>
              <a:ext uri="{FF2B5EF4-FFF2-40B4-BE49-F238E27FC236}">
                <a16:creationId xmlns:a16="http://schemas.microsoft.com/office/drawing/2014/main" id="{F8F9F13C-7756-63D7-9FA8-63FFED2AE6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25842-BC55-353D-C4CF-AD4526F0AFB9}"/>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1352843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268ED-DDA4-D26A-DD8B-32889BAD7D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57A14E-9B07-615C-B002-5B744DAB4B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8183AD-FA4A-5DA2-E329-4F838BEF6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CB1ED02-5D21-9DE7-7FE4-6603DAE929E7}"/>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6" name="Footer Placeholder 5">
            <a:extLst>
              <a:ext uri="{FF2B5EF4-FFF2-40B4-BE49-F238E27FC236}">
                <a16:creationId xmlns:a16="http://schemas.microsoft.com/office/drawing/2014/main" id="{0031369E-C7A4-71F8-D17A-64B3170C0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0AD93-0E03-C0C2-0638-668DD0014FBC}"/>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104497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06E81-50AC-26F2-5B7C-EA50BAF92D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834344-E805-53E0-AB6F-8968AD1F6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469BF-B502-38DD-E80F-A46B160E4E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9A8EE-FC11-B8F9-D089-86479C63D5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9AABF-B4BE-7089-ADE6-32626A985D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67C89-7A60-CE57-C544-ACDAA331584E}"/>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8" name="Footer Placeholder 7">
            <a:extLst>
              <a:ext uri="{FF2B5EF4-FFF2-40B4-BE49-F238E27FC236}">
                <a16:creationId xmlns:a16="http://schemas.microsoft.com/office/drawing/2014/main" id="{E1D80CD2-BCCE-1CB7-DD20-49224C6952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CAB1FA-9EAD-6BB7-206F-3F15E3EE7C4B}"/>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234062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D5F8-1ACF-2B8A-62D7-2E00D0F349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7C4607-2614-3DF4-15C3-2381BF57167B}"/>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4" name="Footer Placeholder 3">
            <a:extLst>
              <a:ext uri="{FF2B5EF4-FFF2-40B4-BE49-F238E27FC236}">
                <a16:creationId xmlns:a16="http://schemas.microsoft.com/office/drawing/2014/main" id="{70EFD62E-C1F1-A7BB-42A8-60D2996C7D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CCA917-40F6-606C-E0F6-8F6287C999D1}"/>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2185071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DC9276-0F66-157B-57B1-E6F59380262E}"/>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3" name="Footer Placeholder 2">
            <a:extLst>
              <a:ext uri="{FF2B5EF4-FFF2-40B4-BE49-F238E27FC236}">
                <a16:creationId xmlns:a16="http://schemas.microsoft.com/office/drawing/2014/main" id="{EEF5BE5B-CEB6-13B2-CBF4-7474373501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5BCB33-F5D3-9B46-A99A-E0932D3992BC}"/>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2974378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2D65-07D1-67C4-75AE-9F58675C1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FB8593-8A9F-4C49-198B-11DC034D7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054459-D1EB-209C-3299-CF97097EE5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7378C9-DDC7-F111-9AF8-84DD27CE5AB1}"/>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6" name="Footer Placeholder 5">
            <a:extLst>
              <a:ext uri="{FF2B5EF4-FFF2-40B4-BE49-F238E27FC236}">
                <a16:creationId xmlns:a16="http://schemas.microsoft.com/office/drawing/2014/main" id="{1DACC3B5-BCC9-0F60-9C99-908A942B4C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F967A-C37D-9DA0-762B-C8F1E69D69D1}"/>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380573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1084-A82A-48DC-71BC-C8CBD54C10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E1E701-D3F0-8F7D-740D-592868CE35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B8CCD8-CCA8-2A0F-E105-B3C7B4FB6F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37D642-739C-9300-4F17-E59A9C23E14E}"/>
              </a:ext>
            </a:extLst>
          </p:cNvPr>
          <p:cNvSpPr>
            <a:spLocks noGrp="1"/>
          </p:cNvSpPr>
          <p:nvPr>
            <p:ph type="dt" sz="half" idx="10"/>
          </p:nvPr>
        </p:nvSpPr>
        <p:spPr/>
        <p:txBody>
          <a:bodyPr/>
          <a:lstStyle/>
          <a:p>
            <a:fld id="{3B0B9679-443A-4C20-8F8C-A3D398E717DE}" type="datetimeFigureOut">
              <a:rPr lang="en-US" smtClean="0"/>
              <a:t>02/12/2025</a:t>
            </a:fld>
            <a:endParaRPr lang="en-US"/>
          </a:p>
        </p:txBody>
      </p:sp>
      <p:sp>
        <p:nvSpPr>
          <p:cNvPr id="6" name="Footer Placeholder 5">
            <a:extLst>
              <a:ext uri="{FF2B5EF4-FFF2-40B4-BE49-F238E27FC236}">
                <a16:creationId xmlns:a16="http://schemas.microsoft.com/office/drawing/2014/main" id="{DDA5AFAF-A151-4772-CC42-5939BE7ADF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534AE-4DD7-3D91-C129-F0412C335788}"/>
              </a:ext>
            </a:extLst>
          </p:cNvPr>
          <p:cNvSpPr>
            <a:spLocks noGrp="1"/>
          </p:cNvSpPr>
          <p:nvPr>
            <p:ph type="sldNum" sz="quarter" idx="12"/>
          </p:nvPr>
        </p:nvSpPr>
        <p:spPr/>
        <p:txBody>
          <a:bodyPr/>
          <a:lstStyle/>
          <a:p>
            <a:fld id="{4DA08527-C798-44AA-A84C-8CF5C9A86F03}" type="slidenum">
              <a:rPr lang="en-US" smtClean="0"/>
              <a:t>‹#›</a:t>
            </a:fld>
            <a:endParaRPr lang="en-US"/>
          </a:p>
        </p:txBody>
      </p:sp>
    </p:spTree>
    <p:extLst>
      <p:ext uri="{BB962C8B-B14F-4D97-AF65-F5344CB8AC3E}">
        <p14:creationId xmlns:p14="http://schemas.microsoft.com/office/powerpoint/2010/main" val="83985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A2F3D0-EAEA-8A49-C3AA-FE2D59C62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729DE-8F68-AC6E-4FA8-3055CB7788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2DB95-DCDD-8E94-2F79-4D8555A55A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0B9679-443A-4C20-8F8C-A3D398E717DE}" type="datetimeFigureOut">
              <a:rPr lang="en-US" smtClean="0"/>
              <a:t>02/12/2025</a:t>
            </a:fld>
            <a:endParaRPr lang="en-US"/>
          </a:p>
        </p:txBody>
      </p:sp>
      <p:sp>
        <p:nvSpPr>
          <p:cNvPr id="5" name="Footer Placeholder 4">
            <a:extLst>
              <a:ext uri="{FF2B5EF4-FFF2-40B4-BE49-F238E27FC236}">
                <a16:creationId xmlns:a16="http://schemas.microsoft.com/office/drawing/2014/main" id="{B9E0B20E-AD3B-2B83-BC53-C9C92F2B85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05FDD9-5EC4-BD9A-7FEA-9B87C81AD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DA08527-C798-44AA-A84C-8CF5C9A86F03}" type="slidenum">
              <a:rPr lang="en-US" smtClean="0"/>
              <a:t>‹#›</a:t>
            </a:fld>
            <a:endParaRPr lang="en-US"/>
          </a:p>
        </p:txBody>
      </p:sp>
    </p:spTree>
    <p:extLst>
      <p:ext uri="{BB962C8B-B14F-4D97-AF65-F5344CB8AC3E}">
        <p14:creationId xmlns:p14="http://schemas.microsoft.com/office/powerpoint/2010/main" val="1167743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65581A-0D62-F1D3-6DB4-97A6C69518DF}"/>
              </a:ext>
            </a:extLst>
          </p:cNvPr>
          <p:cNvSpPr/>
          <p:nvPr/>
        </p:nvSpPr>
        <p:spPr>
          <a:xfrm>
            <a:off x="690664" y="1874844"/>
            <a:ext cx="2448776" cy="3959158"/>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204C21E-65C4-FEC6-D906-87492D5C1B84}"/>
              </a:ext>
            </a:extLst>
          </p:cNvPr>
          <p:cNvSpPr txBox="1"/>
          <p:nvPr/>
        </p:nvSpPr>
        <p:spPr>
          <a:xfrm>
            <a:off x="4394200" y="447040"/>
            <a:ext cx="3403600" cy="369332"/>
          </a:xfrm>
          <a:prstGeom prst="rect">
            <a:avLst/>
          </a:prstGeom>
          <a:noFill/>
        </p:spPr>
        <p:txBody>
          <a:bodyPr wrap="square" rtlCol="0">
            <a:spAutoFit/>
          </a:bodyPr>
          <a:lstStyle/>
          <a:p>
            <a:pPr algn="ctr"/>
            <a:r>
              <a:rPr lang="en-US" dirty="0"/>
              <a:t>Table Top View</a:t>
            </a:r>
          </a:p>
        </p:txBody>
      </p:sp>
      <p:sp>
        <p:nvSpPr>
          <p:cNvPr id="6" name="TextBox 5">
            <a:extLst>
              <a:ext uri="{FF2B5EF4-FFF2-40B4-BE49-F238E27FC236}">
                <a16:creationId xmlns:a16="http://schemas.microsoft.com/office/drawing/2014/main" id="{A68AC879-41EB-B16F-823E-14B48260F12D}"/>
              </a:ext>
            </a:extLst>
          </p:cNvPr>
          <p:cNvSpPr txBox="1"/>
          <p:nvPr/>
        </p:nvSpPr>
        <p:spPr>
          <a:xfrm>
            <a:off x="690664" y="932527"/>
            <a:ext cx="2448776" cy="369332"/>
          </a:xfrm>
          <a:prstGeom prst="rect">
            <a:avLst/>
          </a:prstGeom>
          <a:noFill/>
        </p:spPr>
        <p:txBody>
          <a:bodyPr wrap="square" rtlCol="0">
            <a:spAutoFit/>
          </a:bodyPr>
          <a:lstStyle/>
          <a:p>
            <a:pPr algn="ctr"/>
            <a:r>
              <a:rPr lang="en-US" dirty="0"/>
              <a:t>X Dimension</a:t>
            </a:r>
          </a:p>
        </p:txBody>
      </p:sp>
      <p:cxnSp>
        <p:nvCxnSpPr>
          <p:cNvPr id="8" name="Straight Arrow Connector 7">
            <a:extLst>
              <a:ext uri="{FF2B5EF4-FFF2-40B4-BE49-F238E27FC236}">
                <a16:creationId xmlns:a16="http://schemas.microsoft.com/office/drawing/2014/main" id="{69C57C49-189E-8271-9E35-7E5A0B1E8C2E}"/>
              </a:ext>
            </a:extLst>
          </p:cNvPr>
          <p:cNvCxnSpPr>
            <a:cxnSpLocks/>
          </p:cNvCxnSpPr>
          <p:nvPr/>
        </p:nvCxnSpPr>
        <p:spPr>
          <a:xfrm flipV="1">
            <a:off x="690664" y="1299157"/>
            <a:ext cx="2448776" cy="5404"/>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38873B6-E2A2-9867-F0ED-3E8B5BD759FE}"/>
              </a:ext>
            </a:extLst>
          </p:cNvPr>
          <p:cNvSpPr txBox="1"/>
          <p:nvPr/>
        </p:nvSpPr>
        <p:spPr>
          <a:xfrm rot="5400000">
            <a:off x="1623820" y="3687104"/>
            <a:ext cx="3959155" cy="369332"/>
          </a:xfrm>
          <a:prstGeom prst="rect">
            <a:avLst/>
          </a:prstGeom>
          <a:noFill/>
        </p:spPr>
        <p:txBody>
          <a:bodyPr wrap="square" rtlCol="0">
            <a:spAutoFit/>
          </a:bodyPr>
          <a:lstStyle/>
          <a:p>
            <a:pPr algn="ctr"/>
            <a:r>
              <a:rPr lang="en-US" dirty="0"/>
              <a:t>Y Dimension</a:t>
            </a:r>
          </a:p>
        </p:txBody>
      </p:sp>
      <p:cxnSp>
        <p:nvCxnSpPr>
          <p:cNvPr id="11" name="Straight Arrow Connector 10">
            <a:extLst>
              <a:ext uri="{FF2B5EF4-FFF2-40B4-BE49-F238E27FC236}">
                <a16:creationId xmlns:a16="http://schemas.microsoft.com/office/drawing/2014/main" id="{E22B5630-694A-A10A-7510-E9E10AD87A77}"/>
              </a:ext>
            </a:extLst>
          </p:cNvPr>
          <p:cNvCxnSpPr>
            <a:cxnSpLocks/>
          </p:cNvCxnSpPr>
          <p:nvPr/>
        </p:nvCxnSpPr>
        <p:spPr>
          <a:xfrm>
            <a:off x="3418732" y="1892194"/>
            <a:ext cx="0" cy="3959158"/>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F7C4ACB-09DE-5CE5-389A-7EF29F6BA9E7}"/>
              </a:ext>
            </a:extLst>
          </p:cNvPr>
          <p:cNvSpPr txBox="1"/>
          <p:nvPr/>
        </p:nvSpPr>
        <p:spPr>
          <a:xfrm rot="5400000">
            <a:off x="849057" y="3704456"/>
            <a:ext cx="1672620" cy="369332"/>
          </a:xfrm>
          <a:prstGeom prst="rect">
            <a:avLst/>
          </a:prstGeom>
          <a:noFill/>
        </p:spPr>
        <p:txBody>
          <a:bodyPr wrap="square" rtlCol="0">
            <a:spAutoFit/>
          </a:bodyPr>
          <a:lstStyle/>
          <a:p>
            <a:pPr algn="ctr"/>
            <a:r>
              <a:rPr lang="en-US" dirty="0"/>
              <a:t>Y Axis Is Open</a:t>
            </a:r>
          </a:p>
        </p:txBody>
      </p:sp>
      <p:cxnSp>
        <p:nvCxnSpPr>
          <p:cNvPr id="16" name="Straight Arrow Connector 15">
            <a:extLst>
              <a:ext uri="{FF2B5EF4-FFF2-40B4-BE49-F238E27FC236}">
                <a16:creationId xmlns:a16="http://schemas.microsoft.com/office/drawing/2014/main" id="{476816DC-E34D-2075-EAD8-8D40D5F30AAF}"/>
              </a:ext>
            </a:extLst>
          </p:cNvPr>
          <p:cNvCxnSpPr>
            <a:cxnSpLocks/>
          </p:cNvCxnSpPr>
          <p:nvPr/>
        </p:nvCxnSpPr>
        <p:spPr>
          <a:xfrm flipV="1">
            <a:off x="1915052" y="1645920"/>
            <a:ext cx="0" cy="442976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124B24C8-36FD-CE70-5311-E4ECDD445B94}"/>
              </a:ext>
            </a:extLst>
          </p:cNvPr>
          <p:cNvSpPr txBox="1"/>
          <p:nvPr/>
        </p:nvSpPr>
        <p:spPr>
          <a:xfrm rot="5400000">
            <a:off x="2106146" y="3669758"/>
            <a:ext cx="1697258" cy="369332"/>
          </a:xfrm>
          <a:prstGeom prst="rect">
            <a:avLst/>
          </a:prstGeom>
          <a:noFill/>
        </p:spPr>
        <p:txBody>
          <a:bodyPr wrap="square" rtlCol="0">
            <a:spAutoFit/>
          </a:bodyPr>
          <a:lstStyle/>
          <a:p>
            <a:pPr algn="ctr"/>
            <a:r>
              <a:rPr lang="en-US" dirty="0"/>
              <a:t>Length</a:t>
            </a:r>
          </a:p>
        </p:txBody>
      </p:sp>
      <p:sp>
        <p:nvSpPr>
          <p:cNvPr id="35" name="TextBox 34">
            <a:extLst>
              <a:ext uri="{FF2B5EF4-FFF2-40B4-BE49-F238E27FC236}">
                <a16:creationId xmlns:a16="http://schemas.microsoft.com/office/drawing/2014/main" id="{9B5E92BE-4ECF-8075-DA0B-B43674093ED3}"/>
              </a:ext>
            </a:extLst>
          </p:cNvPr>
          <p:cNvSpPr txBox="1"/>
          <p:nvPr/>
        </p:nvSpPr>
        <p:spPr>
          <a:xfrm>
            <a:off x="1825012" y="1912843"/>
            <a:ext cx="1224388" cy="369332"/>
          </a:xfrm>
          <a:prstGeom prst="rect">
            <a:avLst/>
          </a:prstGeom>
          <a:noFill/>
        </p:spPr>
        <p:txBody>
          <a:bodyPr wrap="square" rtlCol="0">
            <a:spAutoFit/>
          </a:bodyPr>
          <a:lstStyle/>
          <a:p>
            <a:pPr algn="r"/>
            <a:r>
              <a:rPr lang="en-US" dirty="0"/>
              <a:t>Width</a:t>
            </a:r>
          </a:p>
        </p:txBody>
      </p:sp>
      <p:grpSp>
        <p:nvGrpSpPr>
          <p:cNvPr id="39" name="Group 38">
            <a:extLst>
              <a:ext uri="{FF2B5EF4-FFF2-40B4-BE49-F238E27FC236}">
                <a16:creationId xmlns:a16="http://schemas.microsoft.com/office/drawing/2014/main" id="{71B634D8-DDEB-4799-44E9-8AEB04738466}"/>
              </a:ext>
            </a:extLst>
          </p:cNvPr>
          <p:cNvGrpSpPr/>
          <p:nvPr/>
        </p:nvGrpSpPr>
        <p:grpSpPr>
          <a:xfrm>
            <a:off x="5537200" y="932527"/>
            <a:ext cx="5298762" cy="3107451"/>
            <a:chOff x="5537200" y="2006060"/>
            <a:chExt cx="5298762" cy="3107451"/>
          </a:xfrm>
        </p:grpSpPr>
        <p:sp>
          <p:nvSpPr>
            <p:cNvPr id="17" name="Rectangle 16">
              <a:extLst>
                <a:ext uri="{FF2B5EF4-FFF2-40B4-BE49-F238E27FC236}">
                  <a16:creationId xmlns:a16="http://schemas.microsoft.com/office/drawing/2014/main" id="{1EC65D57-C25F-EE25-111A-C0D97D022043}"/>
                </a:ext>
              </a:extLst>
            </p:cNvPr>
            <p:cNvSpPr/>
            <p:nvPr/>
          </p:nvSpPr>
          <p:spPr>
            <a:xfrm rot="16200000">
              <a:off x="6459444" y="1909544"/>
              <a:ext cx="2448776" cy="3959158"/>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25AC1C9-058C-805D-15AA-AEB8766525F1}"/>
                </a:ext>
              </a:extLst>
            </p:cNvPr>
            <p:cNvSpPr txBox="1"/>
            <p:nvPr/>
          </p:nvSpPr>
          <p:spPr>
            <a:xfrm>
              <a:off x="5704253" y="2006060"/>
              <a:ext cx="3959158" cy="369332"/>
            </a:xfrm>
            <a:prstGeom prst="rect">
              <a:avLst/>
            </a:prstGeom>
            <a:noFill/>
          </p:spPr>
          <p:txBody>
            <a:bodyPr wrap="square" rtlCol="0">
              <a:spAutoFit/>
            </a:bodyPr>
            <a:lstStyle/>
            <a:p>
              <a:pPr algn="ctr"/>
              <a:r>
                <a:rPr lang="en-US" dirty="0"/>
                <a:t>X Dimension</a:t>
              </a:r>
            </a:p>
          </p:txBody>
        </p:sp>
        <p:cxnSp>
          <p:nvCxnSpPr>
            <p:cNvPr id="19" name="Straight Arrow Connector 18">
              <a:extLst>
                <a:ext uri="{FF2B5EF4-FFF2-40B4-BE49-F238E27FC236}">
                  <a16:creationId xmlns:a16="http://schemas.microsoft.com/office/drawing/2014/main" id="{DA2BFEFB-3329-1BB5-FB4B-3FCD3E82B640}"/>
                </a:ext>
              </a:extLst>
            </p:cNvPr>
            <p:cNvCxnSpPr>
              <a:cxnSpLocks/>
            </p:cNvCxnSpPr>
            <p:nvPr/>
          </p:nvCxnSpPr>
          <p:spPr>
            <a:xfrm>
              <a:off x="5704253" y="2364958"/>
              <a:ext cx="3959158" cy="0"/>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71E35841-5539-85C7-E3CC-4714C9813C6A}"/>
                </a:ext>
              </a:extLst>
            </p:cNvPr>
            <p:cNvSpPr txBox="1"/>
            <p:nvPr/>
          </p:nvSpPr>
          <p:spPr>
            <a:xfrm rot="5400000">
              <a:off x="9426907" y="3669757"/>
              <a:ext cx="2448777" cy="369332"/>
            </a:xfrm>
            <a:prstGeom prst="rect">
              <a:avLst/>
            </a:prstGeom>
            <a:noFill/>
          </p:spPr>
          <p:txBody>
            <a:bodyPr wrap="square" rtlCol="0">
              <a:spAutoFit/>
            </a:bodyPr>
            <a:lstStyle/>
            <a:p>
              <a:pPr algn="ctr"/>
              <a:r>
                <a:rPr lang="en-US" dirty="0"/>
                <a:t>Y Dimension</a:t>
              </a:r>
            </a:p>
          </p:txBody>
        </p:sp>
        <p:cxnSp>
          <p:nvCxnSpPr>
            <p:cNvPr id="21" name="Straight Arrow Connector 20">
              <a:extLst>
                <a:ext uri="{FF2B5EF4-FFF2-40B4-BE49-F238E27FC236}">
                  <a16:creationId xmlns:a16="http://schemas.microsoft.com/office/drawing/2014/main" id="{0DF36E9E-AC0F-F2DE-D238-11FDB933A043}"/>
                </a:ext>
              </a:extLst>
            </p:cNvPr>
            <p:cNvCxnSpPr>
              <a:cxnSpLocks/>
            </p:cNvCxnSpPr>
            <p:nvPr/>
          </p:nvCxnSpPr>
          <p:spPr>
            <a:xfrm>
              <a:off x="10207194" y="2664734"/>
              <a:ext cx="0" cy="2448777"/>
            </a:xfrm>
            <a:prstGeom prst="straightConnector1">
              <a:avLst/>
            </a:prstGeom>
            <a:ln>
              <a:headEnd type="oval"/>
              <a:tailEnd type="ova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ECAB67A-5BE3-D3D7-FF7B-7E9A9707738B}"/>
                </a:ext>
              </a:extLst>
            </p:cNvPr>
            <p:cNvSpPr txBox="1"/>
            <p:nvPr/>
          </p:nvSpPr>
          <p:spPr>
            <a:xfrm>
              <a:off x="6847522" y="3889122"/>
              <a:ext cx="1672620" cy="369332"/>
            </a:xfrm>
            <a:prstGeom prst="rect">
              <a:avLst/>
            </a:prstGeom>
            <a:noFill/>
          </p:spPr>
          <p:txBody>
            <a:bodyPr wrap="square" rtlCol="0">
              <a:spAutoFit/>
            </a:bodyPr>
            <a:lstStyle/>
            <a:p>
              <a:pPr algn="ctr"/>
              <a:r>
                <a:rPr lang="en-US" dirty="0"/>
                <a:t>X Axis Is Open</a:t>
              </a:r>
            </a:p>
          </p:txBody>
        </p:sp>
        <p:cxnSp>
          <p:nvCxnSpPr>
            <p:cNvPr id="23" name="Straight Arrow Connector 22">
              <a:extLst>
                <a:ext uri="{FF2B5EF4-FFF2-40B4-BE49-F238E27FC236}">
                  <a16:creationId xmlns:a16="http://schemas.microsoft.com/office/drawing/2014/main" id="{BD18851F-35F7-88E6-7279-28B8ED4815E2}"/>
                </a:ext>
              </a:extLst>
            </p:cNvPr>
            <p:cNvCxnSpPr>
              <a:cxnSpLocks/>
            </p:cNvCxnSpPr>
            <p:nvPr/>
          </p:nvCxnSpPr>
          <p:spPr>
            <a:xfrm flipH="1">
              <a:off x="5537200" y="3889122"/>
              <a:ext cx="4338320"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253F97B7-7DEE-26A2-3740-46CB5A8A451B}"/>
                </a:ext>
              </a:extLst>
            </p:cNvPr>
            <p:cNvSpPr txBox="1"/>
            <p:nvPr/>
          </p:nvSpPr>
          <p:spPr>
            <a:xfrm>
              <a:off x="6459444" y="2678514"/>
              <a:ext cx="2448776" cy="369332"/>
            </a:xfrm>
            <a:prstGeom prst="rect">
              <a:avLst/>
            </a:prstGeom>
            <a:noFill/>
          </p:spPr>
          <p:txBody>
            <a:bodyPr wrap="square" rtlCol="0">
              <a:spAutoFit/>
            </a:bodyPr>
            <a:lstStyle/>
            <a:p>
              <a:pPr algn="ctr"/>
              <a:r>
                <a:rPr lang="en-US" dirty="0"/>
                <a:t>Length</a:t>
              </a:r>
            </a:p>
          </p:txBody>
        </p:sp>
        <p:sp>
          <p:nvSpPr>
            <p:cNvPr id="37" name="TextBox 36">
              <a:extLst>
                <a:ext uri="{FF2B5EF4-FFF2-40B4-BE49-F238E27FC236}">
                  <a16:creationId xmlns:a16="http://schemas.microsoft.com/office/drawing/2014/main" id="{13386799-EBA9-E295-E942-D3A934A5A361}"/>
                </a:ext>
              </a:extLst>
            </p:cNvPr>
            <p:cNvSpPr txBox="1"/>
            <p:nvPr/>
          </p:nvSpPr>
          <p:spPr>
            <a:xfrm rot="5400000">
              <a:off x="8959167" y="3092263"/>
              <a:ext cx="985671" cy="369332"/>
            </a:xfrm>
            <a:prstGeom prst="rect">
              <a:avLst/>
            </a:prstGeom>
            <a:noFill/>
          </p:spPr>
          <p:txBody>
            <a:bodyPr wrap="square" rtlCol="0">
              <a:spAutoFit/>
            </a:bodyPr>
            <a:lstStyle/>
            <a:p>
              <a:r>
                <a:rPr lang="en-US" dirty="0"/>
                <a:t>Width</a:t>
              </a:r>
            </a:p>
          </p:txBody>
        </p:sp>
      </p:grpSp>
      <p:sp>
        <p:nvSpPr>
          <p:cNvPr id="38" name="Rectangle 37">
            <a:extLst>
              <a:ext uri="{FF2B5EF4-FFF2-40B4-BE49-F238E27FC236}">
                <a16:creationId xmlns:a16="http://schemas.microsoft.com/office/drawing/2014/main" id="{23C7E316-097E-2B1E-85C8-33818B67621B}"/>
              </a:ext>
            </a:extLst>
          </p:cNvPr>
          <p:cNvSpPr/>
          <p:nvPr/>
        </p:nvSpPr>
        <p:spPr>
          <a:xfrm>
            <a:off x="5537200" y="4695449"/>
            <a:ext cx="4542936" cy="16662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The greater of the two dimensions is typically referred to as the Length and the smaller is referred to as the Width, except when the smaller of the two dimensions is the only open axis.</a:t>
            </a:r>
          </a:p>
        </p:txBody>
      </p:sp>
    </p:spTree>
    <p:extLst>
      <p:ext uri="{BB962C8B-B14F-4D97-AF65-F5344CB8AC3E}">
        <p14:creationId xmlns:p14="http://schemas.microsoft.com/office/powerpoint/2010/main" val="213215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90F4D-2982-69C9-57FE-37AF4E8F5FD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94CDB5F-5DBD-DC11-CEB4-57EB51D88A88}"/>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Top Left Origin, Center Material On Center Workspace</a:t>
            </a:r>
          </a:p>
          <a:p>
            <a:r>
              <a:rPr lang="en-US" sz="2400" dirty="0">
                <a:solidFill>
                  <a:schemeClr val="tx1"/>
                </a:solidFill>
              </a:rPr>
              <a:t>Travel X: Right; Travel Y: Down</a:t>
            </a:r>
          </a:p>
        </p:txBody>
      </p:sp>
      <p:sp>
        <p:nvSpPr>
          <p:cNvPr id="3" name="Rectangle 2">
            <a:extLst>
              <a:ext uri="{FF2B5EF4-FFF2-40B4-BE49-F238E27FC236}">
                <a16:creationId xmlns:a16="http://schemas.microsoft.com/office/drawing/2014/main" id="{C5C02D8C-FF97-A108-C8CC-D91AD56342C8}"/>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5F9C0BE-B00B-1539-7327-8B4436B1FF93}"/>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3FC21C92-9CA4-DD15-CB5E-ECC3A21A842F}"/>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FA669614-625C-80D5-2BEA-ACAE49DC064C}"/>
              </a:ext>
            </a:extLst>
          </p:cNvPr>
          <p:cNvGrpSpPr/>
          <p:nvPr/>
        </p:nvGrpSpPr>
        <p:grpSpPr>
          <a:xfrm>
            <a:off x="1988818" y="2355921"/>
            <a:ext cx="6606093" cy="2802764"/>
            <a:chOff x="1988369" y="2339392"/>
            <a:chExt cx="6606093" cy="2802764"/>
          </a:xfrm>
        </p:grpSpPr>
        <p:grpSp>
          <p:nvGrpSpPr>
            <p:cNvPr id="8" name="Group 7">
              <a:extLst>
                <a:ext uri="{FF2B5EF4-FFF2-40B4-BE49-F238E27FC236}">
                  <a16:creationId xmlns:a16="http://schemas.microsoft.com/office/drawing/2014/main" id="{8F78DBC2-408A-A42B-2B7C-8F877CF5898D}"/>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86D05F8A-E4DF-C7F0-455C-A24695A4A508}"/>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AF65450-BD73-5DB3-6704-A4D92D77CACE}"/>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6F47B54-5B47-6D24-4569-2A9CA057FCB1}"/>
                  </a:ext>
                </a:extLst>
              </p:cNvPr>
              <p:cNvSpPr txBox="1"/>
              <p:nvPr/>
            </p:nvSpPr>
            <p:spPr>
              <a:xfrm>
                <a:off x="3565260" y="2317874"/>
                <a:ext cx="1344707" cy="369332"/>
              </a:xfrm>
              <a:prstGeom prst="rect">
                <a:avLst/>
              </a:prstGeom>
              <a:noFill/>
            </p:spPr>
            <p:txBody>
              <a:bodyPr wrap="square" rtlCol="0">
                <a:spAutoFit/>
              </a:bodyPr>
              <a:lstStyle/>
              <a:p>
                <a:r>
                  <a:rPr lang="en-US" dirty="0"/>
                  <a:t>X: 100mm</a:t>
                </a:r>
              </a:p>
            </p:txBody>
          </p:sp>
          <p:cxnSp>
            <p:nvCxnSpPr>
              <p:cNvPr id="21" name="Straight Connector 20">
                <a:extLst>
                  <a:ext uri="{FF2B5EF4-FFF2-40B4-BE49-F238E27FC236}">
                    <a16:creationId xmlns:a16="http://schemas.microsoft.com/office/drawing/2014/main" id="{0990FE4C-E5FB-D6A8-7FA2-2A48FA33AD12}"/>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B0BDC0B-94DA-E5DC-C5D0-9FFF0B9FA5A5}"/>
                  </a:ext>
                </a:extLst>
              </p:cNvPr>
              <p:cNvSpPr txBox="1"/>
              <p:nvPr/>
            </p:nvSpPr>
            <p:spPr>
              <a:xfrm>
                <a:off x="1988370" y="2556745"/>
                <a:ext cx="1344707" cy="369332"/>
              </a:xfrm>
              <a:prstGeom prst="rect">
                <a:avLst/>
              </a:prstGeom>
              <a:noFill/>
            </p:spPr>
            <p:txBody>
              <a:bodyPr wrap="square" rtlCol="0">
                <a:spAutoFit/>
              </a:bodyPr>
              <a:lstStyle/>
              <a:p>
                <a:r>
                  <a:rPr lang="en-US" dirty="0"/>
                  <a:t>Y: 50mm</a:t>
                </a:r>
              </a:p>
            </p:txBody>
          </p:sp>
        </p:grpSp>
        <p:sp>
          <p:nvSpPr>
            <p:cNvPr id="15" name="TextBox 14">
              <a:extLst>
                <a:ext uri="{FF2B5EF4-FFF2-40B4-BE49-F238E27FC236}">
                  <a16:creationId xmlns:a16="http://schemas.microsoft.com/office/drawing/2014/main" id="{885E07D1-5BB8-065A-5DCF-F71020CDA828}"/>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7F6CDFFD-17C3-D0B8-637D-A8E9077D7F9E}"/>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5F540F1C-672D-E670-C1B5-109F379323CF}"/>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9F12666-BCDB-5211-E7F6-1AAA99533DF4}"/>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C2406B21-7155-AB38-487F-C680DFAA153E}"/>
              </a:ext>
            </a:extLst>
          </p:cNvPr>
          <p:cNvGrpSpPr/>
          <p:nvPr/>
        </p:nvGrpSpPr>
        <p:grpSpPr>
          <a:xfrm>
            <a:off x="939215" y="1715006"/>
            <a:ext cx="821209" cy="418402"/>
            <a:chOff x="10989788" y="6103617"/>
            <a:chExt cx="821209" cy="418402"/>
          </a:xfrm>
        </p:grpSpPr>
        <p:sp>
          <p:nvSpPr>
            <p:cNvPr id="16" name="TextBox 15">
              <a:extLst>
                <a:ext uri="{FF2B5EF4-FFF2-40B4-BE49-F238E27FC236}">
                  <a16:creationId xmlns:a16="http://schemas.microsoft.com/office/drawing/2014/main" id="{9F24323B-F780-EB3D-1ED4-F76C2759F8A7}"/>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7563175F-A955-614E-D8F4-80EE5ABE9F2F}"/>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4161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00758-C42E-260D-EBC4-176213E413E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D08BB1-0448-880D-288E-CDED7F6AA0A2}"/>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Top Left Origin, Left Edge Material On Workspace</a:t>
            </a:r>
          </a:p>
          <a:p>
            <a:r>
              <a:rPr lang="en-US" sz="2400" dirty="0">
                <a:solidFill>
                  <a:schemeClr val="tx1"/>
                </a:solidFill>
              </a:rPr>
              <a:t>Travel X: Right; Travel Y: Down, X Offset 25mm From Left, Y Offset -25mm From Center</a:t>
            </a:r>
          </a:p>
          <a:p>
            <a:endParaRPr lang="en-US" sz="2400" dirty="0">
              <a:solidFill>
                <a:schemeClr val="tx1"/>
              </a:solidFill>
            </a:endParaRPr>
          </a:p>
        </p:txBody>
      </p:sp>
      <p:sp>
        <p:nvSpPr>
          <p:cNvPr id="3" name="Rectangle 2">
            <a:extLst>
              <a:ext uri="{FF2B5EF4-FFF2-40B4-BE49-F238E27FC236}">
                <a16:creationId xmlns:a16="http://schemas.microsoft.com/office/drawing/2014/main" id="{006D8B68-C49E-A43C-0DD6-128E5D3E6BE2}"/>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D161906-797D-2FFC-8B5C-F5FE247C52FA}"/>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065B46FD-1EBF-64AF-C9B9-472D01A1FD55}"/>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E3FB798F-EBB6-26C1-2736-796FF924F758}"/>
              </a:ext>
            </a:extLst>
          </p:cNvPr>
          <p:cNvGrpSpPr/>
          <p:nvPr/>
        </p:nvGrpSpPr>
        <p:grpSpPr>
          <a:xfrm>
            <a:off x="225911" y="2013773"/>
            <a:ext cx="6606093" cy="2802764"/>
            <a:chOff x="1988369" y="2339392"/>
            <a:chExt cx="6606093" cy="2802764"/>
          </a:xfrm>
        </p:grpSpPr>
        <p:grpSp>
          <p:nvGrpSpPr>
            <p:cNvPr id="8" name="Group 7">
              <a:extLst>
                <a:ext uri="{FF2B5EF4-FFF2-40B4-BE49-F238E27FC236}">
                  <a16:creationId xmlns:a16="http://schemas.microsoft.com/office/drawing/2014/main" id="{51D08CC4-0A29-8A10-A9C1-54F8D2899EED}"/>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F58A4D42-264C-113E-B2CB-31BB9417D8E3}"/>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3B72478-C65B-7CD9-5948-EFFCBF77BFC9}"/>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E760B17-777E-59FC-FB26-7D2FF30744E2}"/>
                  </a:ext>
                </a:extLst>
              </p:cNvPr>
              <p:cNvSpPr txBox="1"/>
              <p:nvPr/>
            </p:nvSpPr>
            <p:spPr>
              <a:xfrm>
                <a:off x="3565260" y="2317874"/>
                <a:ext cx="1344707" cy="369332"/>
              </a:xfrm>
              <a:prstGeom prst="rect">
                <a:avLst/>
              </a:prstGeom>
              <a:noFill/>
            </p:spPr>
            <p:txBody>
              <a:bodyPr wrap="square" rtlCol="0">
                <a:spAutoFit/>
              </a:bodyPr>
              <a:lstStyle/>
              <a:p>
                <a:r>
                  <a:rPr lang="en-US" dirty="0"/>
                  <a:t>X: 25mm</a:t>
                </a:r>
              </a:p>
            </p:txBody>
          </p:sp>
          <p:cxnSp>
            <p:nvCxnSpPr>
              <p:cNvPr id="21" name="Straight Connector 20">
                <a:extLst>
                  <a:ext uri="{FF2B5EF4-FFF2-40B4-BE49-F238E27FC236}">
                    <a16:creationId xmlns:a16="http://schemas.microsoft.com/office/drawing/2014/main" id="{5473067F-625A-1866-9ADF-72F1E540BF70}"/>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6F4CE111-C042-2B3F-6757-422BF31DD0EB}"/>
                  </a:ext>
                </a:extLst>
              </p:cNvPr>
              <p:cNvSpPr txBox="1"/>
              <p:nvPr/>
            </p:nvSpPr>
            <p:spPr>
              <a:xfrm>
                <a:off x="1988370" y="2556745"/>
                <a:ext cx="1344707" cy="369332"/>
              </a:xfrm>
              <a:prstGeom prst="rect">
                <a:avLst/>
              </a:prstGeom>
              <a:noFill/>
            </p:spPr>
            <p:txBody>
              <a:bodyPr wrap="square" rtlCol="0">
                <a:spAutoFit/>
              </a:bodyPr>
              <a:lstStyle/>
              <a:p>
                <a:r>
                  <a:rPr lang="en-US" dirty="0"/>
                  <a:t>Y: 25mm</a:t>
                </a:r>
              </a:p>
            </p:txBody>
          </p:sp>
        </p:grpSp>
        <p:sp>
          <p:nvSpPr>
            <p:cNvPr id="15" name="TextBox 14">
              <a:extLst>
                <a:ext uri="{FF2B5EF4-FFF2-40B4-BE49-F238E27FC236}">
                  <a16:creationId xmlns:a16="http://schemas.microsoft.com/office/drawing/2014/main" id="{CF9AC59A-52FA-87FB-5A68-9A3CB3CE5849}"/>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BD1DF2C1-77F0-3DCA-31DC-0427B3F8EEF0}"/>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40D272C3-C541-4E2E-6A2A-7EC96625E1F1}"/>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B3C501F-DED1-0ACF-61A0-4EA7F8B344F0}"/>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3D79B343-5181-7E9B-A466-740FFC3AFD0B}"/>
              </a:ext>
            </a:extLst>
          </p:cNvPr>
          <p:cNvGrpSpPr/>
          <p:nvPr/>
        </p:nvGrpSpPr>
        <p:grpSpPr>
          <a:xfrm>
            <a:off x="937453" y="1714810"/>
            <a:ext cx="821209" cy="418402"/>
            <a:chOff x="10989788" y="6103617"/>
            <a:chExt cx="821209" cy="418402"/>
          </a:xfrm>
        </p:grpSpPr>
        <p:sp>
          <p:nvSpPr>
            <p:cNvPr id="16" name="TextBox 15">
              <a:extLst>
                <a:ext uri="{FF2B5EF4-FFF2-40B4-BE49-F238E27FC236}">
                  <a16:creationId xmlns:a16="http://schemas.microsoft.com/office/drawing/2014/main" id="{B2A1583C-D137-DA8E-660D-4CFDD490B109}"/>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1BF4DBCC-CF93-3CAF-EF4E-0362068EC409}"/>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6591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6E8FB89-2F4B-D9CB-B46B-71C2C9D16C4A}"/>
              </a:ext>
            </a:extLst>
          </p:cNvPr>
          <p:cNvGrpSpPr/>
          <p:nvPr/>
        </p:nvGrpSpPr>
        <p:grpSpPr>
          <a:xfrm>
            <a:off x="1634939" y="497858"/>
            <a:ext cx="3188522" cy="1132825"/>
            <a:chOff x="1695899" y="511437"/>
            <a:chExt cx="3188522" cy="1132825"/>
          </a:xfrm>
        </p:grpSpPr>
        <p:sp>
          <p:nvSpPr>
            <p:cNvPr id="2" name="Rectangle 1">
              <a:extLst>
                <a:ext uri="{FF2B5EF4-FFF2-40B4-BE49-F238E27FC236}">
                  <a16:creationId xmlns:a16="http://schemas.microsoft.com/office/drawing/2014/main" id="{9B4B47E0-9148-7DA4-36F0-AA5E10C229C8}"/>
                </a:ext>
              </a:extLst>
            </p:cNvPr>
            <p:cNvSpPr/>
            <p:nvPr/>
          </p:nvSpPr>
          <p:spPr>
            <a:xfrm>
              <a:off x="1695899" y="511437"/>
              <a:ext cx="2723702" cy="254374"/>
            </a:xfrm>
            <a:prstGeom prst="rect">
              <a:avLst/>
            </a:prstGeom>
            <a:solidFill>
              <a:srgbClr val="FFFFF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CutProfileCollection</a:t>
              </a:r>
              <a:endParaRPr lang="en-US" sz="1200" dirty="0">
                <a:solidFill>
                  <a:schemeClr val="tx1"/>
                </a:solidFill>
              </a:endParaRPr>
            </a:p>
          </p:txBody>
        </p:sp>
        <p:sp>
          <p:nvSpPr>
            <p:cNvPr id="3" name="Rectangle 2">
              <a:extLst>
                <a:ext uri="{FF2B5EF4-FFF2-40B4-BE49-F238E27FC236}">
                  <a16:creationId xmlns:a16="http://schemas.microsoft.com/office/drawing/2014/main" id="{727EACA3-D695-538C-EFB5-EF7032060665}"/>
                </a:ext>
              </a:extLst>
            </p:cNvPr>
            <p:cNvSpPr/>
            <p:nvPr/>
          </p:nvSpPr>
          <p:spPr>
            <a:xfrm>
              <a:off x="1929384" y="804672"/>
              <a:ext cx="2723702" cy="254374"/>
            </a:xfrm>
            <a:prstGeom prst="rect">
              <a:avLst/>
            </a:prstGeom>
            <a:solidFill>
              <a:srgbClr val="F2AA84"/>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CutProfileItem</a:t>
              </a:r>
              <a:r>
                <a:rPr lang="en-US" sz="1200" dirty="0">
                  <a:solidFill>
                    <a:schemeClr val="tx1"/>
                  </a:solidFill>
                </a:rPr>
                <a:t> : </a:t>
              </a:r>
              <a:r>
                <a:rPr lang="en-US" sz="1200" dirty="0" err="1">
                  <a:solidFill>
                    <a:schemeClr val="tx1"/>
                  </a:solidFill>
                </a:rPr>
                <a:t>PatternTemplateItem</a:t>
              </a:r>
              <a:endParaRPr lang="en-US" sz="1200" dirty="0">
                <a:solidFill>
                  <a:schemeClr val="tx1"/>
                </a:solidFill>
              </a:endParaRPr>
            </a:p>
          </p:txBody>
        </p:sp>
        <p:sp>
          <p:nvSpPr>
            <p:cNvPr id="4" name="Rectangle 3">
              <a:extLst>
                <a:ext uri="{FF2B5EF4-FFF2-40B4-BE49-F238E27FC236}">
                  <a16:creationId xmlns:a16="http://schemas.microsoft.com/office/drawing/2014/main" id="{A4D9662F-E93B-F6B5-B100-CDF66E428854}"/>
                </a:ext>
              </a:extLst>
            </p:cNvPr>
            <p:cNvSpPr/>
            <p:nvPr/>
          </p:nvSpPr>
          <p:spPr>
            <a:xfrm>
              <a:off x="2160719" y="1098178"/>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EndLocation</a:t>
              </a:r>
              <a:endParaRPr lang="en-US" sz="1200" dirty="0">
                <a:solidFill>
                  <a:schemeClr val="tx1"/>
                </a:solidFill>
              </a:endParaRPr>
            </a:p>
          </p:txBody>
        </p:sp>
        <p:sp>
          <p:nvSpPr>
            <p:cNvPr id="5" name="Rectangle 4">
              <a:extLst>
                <a:ext uri="{FF2B5EF4-FFF2-40B4-BE49-F238E27FC236}">
                  <a16:creationId xmlns:a16="http://schemas.microsoft.com/office/drawing/2014/main" id="{6A671550-22B8-CB3E-F308-325592412EB4}"/>
                </a:ext>
              </a:extLst>
            </p:cNvPr>
            <p:cNvSpPr/>
            <p:nvPr/>
          </p:nvSpPr>
          <p:spPr>
            <a:xfrm>
              <a:off x="2160719" y="1389888"/>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StartLocation</a:t>
              </a:r>
              <a:endParaRPr lang="en-US" sz="1200" dirty="0">
                <a:solidFill>
                  <a:schemeClr val="tx1"/>
                </a:solidFill>
              </a:endParaRPr>
            </a:p>
          </p:txBody>
        </p:sp>
      </p:grpSp>
      <p:grpSp>
        <p:nvGrpSpPr>
          <p:cNvPr id="19" name="Group 18">
            <a:extLst>
              <a:ext uri="{FF2B5EF4-FFF2-40B4-BE49-F238E27FC236}">
                <a16:creationId xmlns:a16="http://schemas.microsoft.com/office/drawing/2014/main" id="{719FEC40-2C12-1199-4D55-B4F72023C5B6}"/>
              </a:ext>
            </a:extLst>
          </p:cNvPr>
          <p:cNvGrpSpPr/>
          <p:nvPr/>
        </p:nvGrpSpPr>
        <p:grpSpPr>
          <a:xfrm>
            <a:off x="5208719" y="500008"/>
            <a:ext cx="3184263" cy="3683396"/>
            <a:chOff x="5208719" y="500008"/>
            <a:chExt cx="3184263" cy="3683396"/>
          </a:xfrm>
        </p:grpSpPr>
        <p:sp>
          <p:nvSpPr>
            <p:cNvPr id="6" name="Rectangle 5">
              <a:extLst>
                <a:ext uri="{FF2B5EF4-FFF2-40B4-BE49-F238E27FC236}">
                  <a16:creationId xmlns:a16="http://schemas.microsoft.com/office/drawing/2014/main" id="{0E172290-6605-2D8F-4E6A-891C1BD30FF2}"/>
                </a:ext>
              </a:extLst>
            </p:cNvPr>
            <p:cNvSpPr/>
            <p:nvPr/>
          </p:nvSpPr>
          <p:spPr>
            <a:xfrm>
              <a:off x="5208719" y="500008"/>
              <a:ext cx="2723702" cy="254374"/>
            </a:xfrm>
            <a:prstGeom prst="rect">
              <a:avLst/>
            </a:prstGeom>
            <a:solidFill>
              <a:srgbClr val="FFFFF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PatternTemplateCollection</a:t>
              </a:r>
              <a:endParaRPr lang="en-US" sz="1200" dirty="0">
                <a:solidFill>
                  <a:schemeClr val="tx1"/>
                </a:solidFill>
              </a:endParaRPr>
            </a:p>
          </p:txBody>
        </p:sp>
        <p:sp>
          <p:nvSpPr>
            <p:cNvPr id="7" name="Rectangle 6">
              <a:extLst>
                <a:ext uri="{FF2B5EF4-FFF2-40B4-BE49-F238E27FC236}">
                  <a16:creationId xmlns:a16="http://schemas.microsoft.com/office/drawing/2014/main" id="{08794E35-8BC3-AACA-1F5C-AD1C5EF834C6}"/>
                </a:ext>
              </a:extLst>
            </p:cNvPr>
            <p:cNvSpPr/>
            <p:nvPr/>
          </p:nvSpPr>
          <p:spPr>
            <a:xfrm>
              <a:off x="5440680" y="795528"/>
              <a:ext cx="2723702" cy="254374"/>
            </a:xfrm>
            <a:prstGeom prst="rect">
              <a:avLst/>
            </a:prstGeom>
            <a:solidFill>
              <a:srgbClr val="F2AA84"/>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PatternTemplateItem</a:t>
              </a:r>
              <a:endParaRPr lang="en-US" sz="1200" dirty="0">
                <a:solidFill>
                  <a:schemeClr val="tx1"/>
                </a:solidFill>
              </a:endParaRPr>
            </a:p>
          </p:txBody>
        </p:sp>
        <p:sp>
          <p:nvSpPr>
            <p:cNvPr id="8" name="Rectangle 7">
              <a:extLst>
                <a:ext uri="{FF2B5EF4-FFF2-40B4-BE49-F238E27FC236}">
                  <a16:creationId xmlns:a16="http://schemas.microsoft.com/office/drawing/2014/main" id="{06EAA8C9-8862-F7AC-2B28-2BF7F4DBE49E}"/>
                </a:ext>
              </a:extLst>
            </p:cNvPr>
            <p:cNvSpPr/>
            <p:nvPr/>
          </p:nvSpPr>
          <p:spPr>
            <a:xfrm>
              <a:off x="5669280" y="1086749"/>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DisplayFormat</a:t>
              </a:r>
              <a:endParaRPr lang="en-US" sz="1200" dirty="0">
                <a:solidFill>
                  <a:schemeClr val="tx1"/>
                </a:solidFill>
              </a:endParaRPr>
            </a:p>
          </p:txBody>
        </p:sp>
        <p:sp>
          <p:nvSpPr>
            <p:cNvPr id="9" name="Rectangle 8">
              <a:extLst>
                <a:ext uri="{FF2B5EF4-FFF2-40B4-BE49-F238E27FC236}">
                  <a16:creationId xmlns:a16="http://schemas.microsoft.com/office/drawing/2014/main" id="{903336EB-A735-63F2-AB65-01E3828888AC}"/>
                </a:ext>
              </a:extLst>
            </p:cNvPr>
            <p:cNvSpPr/>
            <p:nvPr/>
          </p:nvSpPr>
          <p:spPr>
            <a:xfrm>
              <a:off x="5669280" y="1376309"/>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IconFilename</a:t>
              </a:r>
              <a:endParaRPr lang="en-US" sz="1200" dirty="0">
                <a:solidFill>
                  <a:schemeClr val="tx1"/>
                </a:solidFill>
              </a:endParaRPr>
            </a:p>
          </p:txBody>
        </p:sp>
        <p:sp>
          <p:nvSpPr>
            <p:cNvPr id="10" name="Rectangle 9">
              <a:extLst>
                <a:ext uri="{FF2B5EF4-FFF2-40B4-BE49-F238E27FC236}">
                  <a16:creationId xmlns:a16="http://schemas.microsoft.com/office/drawing/2014/main" id="{867A4BA6-94D6-900D-9C76-5946519BFB1A}"/>
                </a:ext>
              </a:extLst>
            </p:cNvPr>
            <p:cNvSpPr/>
            <p:nvPr/>
          </p:nvSpPr>
          <p:spPr>
            <a:xfrm>
              <a:off x="5669280" y="1665869"/>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Operations</a:t>
              </a:r>
            </a:p>
          </p:txBody>
        </p:sp>
        <p:sp>
          <p:nvSpPr>
            <p:cNvPr id="11" name="Rectangle 10">
              <a:extLst>
                <a:ext uri="{FF2B5EF4-FFF2-40B4-BE49-F238E27FC236}">
                  <a16:creationId xmlns:a16="http://schemas.microsoft.com/office/drawing/2014/main" id="{286C04CB-C408-9033-23FC-C7E7D01FAC38}"/>
                </a:ext>
              </a:extLst>
            </p:cNvPr>
            <p:cNvSpPr/>
            <p:nvPr/>
          </p:nvSpPr>
          <p:spPr>
            <a:xfrm>
              <a:off x="5669280" y="1955429"/>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Orientation</a:t>
              </a:r>
            </a:p>
          </p:txBody>
        </p:sp>
        <p:sp>
          <p:nvSpPr>
            <p:cNvPr id="12" name="Rectangle 11">
              <a:extLst>
                <a:ext uri="{FF2B5EF4-FFF2-40B4-BE49-F238E27FC236}">
                  <a16:creationId xmlns:a16="http://schemas.microsoft.com/office/drawing/2014/main" id="{07498AB8-4652-2648-9249-61075A0489EE}"/>
                </a:ext>
              </a:extLst>
            </p:cNvPr>
            <p:cNvSpPr/>
            <p:nvPr/>
          </p:nvSpPr>
          <p:spPr>
            <a:xfrm>
              <a:off x="5669280" y="2237372"/>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PatternLength</a:t>
              </a:r>
              <a:endParaRPr lang="en-US" sz="1200" dirty="0">
                <a:solidFill>
                  <a:schemeClr val="tx1"/>
                </a:solidFill>
              </a:endParaRPr>
            </a:p>
          </p:txBody>
        </p:sp>
        <p:sp>
          <p:nvSpPr>
            <p:cNvPr id="13" name="Rectangle 12">
              <a:extLst>
                <a:ext uri="{FF2B5EF4-FFF2-40B4-BE49-F238E27FC236}">
                  <a16:creationId xmlns:a16="http://schemas.microsoft.com/office/drawing/2014/main" id="{F1910AF3-C183-239F-0C1F-9A386AA9DD68}"/>
                </a:ext>
              </a:extLst>
            </p:cNvPr>
            <p:cNvSpPr/>
            <p:nvPr/>
          </p:nvSpPr>
          <p:spPr>
            <a:xfrm>
              <a:off x="5669280" y="2519315"/>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PatternTemplateId</a:t>
              </a:r>
              <a:endParaRPr lang="en-US" sz="1200" dirty="0">
                <a:solidFill>
                  <a:schemeClr val="tx1"/>
                </a:solidFill>
              </a:endParaRPr>
            </a:p>
          </p:txBody>
        </p:sp>
        <p:sp>
          <p:nvSpPr>
            <p:cNvPr id="14" name="Rectangle 13">
              <a:extLst>
                <a:ext uri="{FF2B5EF4-FFF2-40B4-BE49-F238E27FC236}">
                  <a16:creationId xmlns:a16="http://schemas.microsoft.com/office/drawing/2014/main" id="{BC286A45-5795-FDDC-84BF-6551269792C1}"/>
                </a:ext>
              </a:extLst>
            </p:cNvPr>
            <p:cNvSpPr/>
            <p:nvPr/>
          </p:nvSpPr>
          <p:spPr>
            <a:xfrm>
              <a:off x="5669280" y="2801258"/>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PatternWidth</a:t>
              </a:r>
              <a:endParaRPr lang="en-US" sz="1200" dirty="0">
                <a:solidFill>
                  <a:schemeClr val="tx1"/>
                </a:solidFill>
              </a:endParaRPr>
            </a:p>
          </p:txBody>
        </p:sp>
        <p:sp>
          <p:nvSpPr>
            <p:cNvPr id="15" name="Rectangle 14">
              <a:extLst>
                <a:ext uri="{FF2B5EF4-FFF2-40B4-BE49-F238E27FC236}">
                  <a16:creationId xmlns:a16="http://schemas.microsoft.com/office/drawing/2014/main" id="{0AFBD823-5E28-69D1-1F2F-62FAADE75B22}"/>
                </a:ext>
              </a:extLst>
            </p:cNvPr>
            <p:cNvSpPr/>
            <p:nvPr/>
          </p:nvSpPr>
          <p:spPr>
            <a:xfrm>
              <a:off x="5669280" y="3083201"/>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Remarks</a:t>
              </a:r>
            </a:p>
          </p:txBody>
        </p:sp>
        <p:sp>
          <p:nvSpPr>
            <p:cNvPr id="16" name="Rectangle 15">
              <a:extLst>
                <a:ext uri="{FF2B5EF4-FFF2-40B4-BE49-F238E27FC236}">
                  <a16:creationId xmlns:a16="http://schemas.microsoft.com/office/drawing/2014/main" id="{E568100A-1D3E-D561-B608-7E9C2CDC5B90}"/>
                </a:ext>
              </a:extLst>
            </p:cNvPr>
            <p:cNvSpPr/>
            <p:nvPr/>
          </p:nvSpPr>
          <p:spPr>
            <a:xfrm>
              <a:off x="5669280" y="3365144"/>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SharedVariables</a:t>
              </a:r>
              <a:endParaRPr lang="en-US" sz="1200" dirty="0">
                <a:solidFill>
                  <a:schemeClr val="tx1"/>
                </a:solidFill>
              </a:endParaRPr>
            </a:p>
          </p:txBody>
        </p:sp>
        <p:sp>
          <p:nvSpPr>
            <p:cNvPr id="17" name="Rectangle 16">
              <a:extLst>
                <a:ext uri="{FF2B5EF4-FFF2-40B4-BE49-F238E27FC236}">
                  <a16:creationId xmlns:a16="http://schemas.microsoft.com/office/drawing/2014/main" id="{9EB31BC3-3B39-C156-9623-D3F9130334F8}"/>
                </a:ext>
              </a:extLst>
            </p:cNvPr>
            <p:cNvSpPr/>
            <p:nvPr/>
          </p:nvSpPr>
          <p:spPr>
            <a:xfrm>
              <a:off x="5669280" y="3647087"/>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TemplateName</a:t>
              </a:r>
              <a:endParaRPr lang="en-US" sz="1200" dirty="0">
                <a:solidFill>
                  <a:schemeClr val="tx1"/>
                </a:solidFill>
              </a:endParaRPr>
            </a:p>
          </p:txBody>
        </p:sp>
        <p:sp>
          <p:nvSpPr>
            <p:cNvPr id="18" name="Rectangle 17">
              <a:extLst>
                <a:ext uri="{FF2B5EF4-FFF2-40B4-BE49-F238E27FC236}">
                  <a16:creationId xmlns:a16="http://schemas.microsoft.com/office/drawing/2014/main" id="{F983D014-F21A-0EAC-6E1D-A113B7D8A39E}"/>
                </a:ext>
              </a:extLst>
            </p:cNvPr>
            <p:cNvSpPr/>
            <p:nvPr/>
          </p:nvSpPr>
          <p:spPr>
            <a:xfrm>
              <a:off x="5669280" y="3929030"/>
              <a:ext cx="2723702" cy="254374"/>
            </a:xfrm>
            <a:prstGeom prst="rect">
              <a:avLst/>
            </a:prstGeom>
            <a:solidFill>
              <a:schemeClr val="tx2">
                <a:lumMod val="10000"/>
                <a:lumOff val="9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err="1">
                  <a:solidFill>
                    <a:schemeClr val="tx1"/>
                  </a:solidFill>
                </a:rPr>
                <a:t>ToolSequenceStrict</a:t>
              </a:r>
              <a:endParaRPr lang="en-US" sz="1200" dirty="0">
                <a:solidFill>
                  <a:schemeClr val="tx1"/>
                </a:solidFill>
              </a:endParaRPr>
            </a:p>
          </p:txBody>
        </p:sp>
      </p:grpSp>
    </p:spTree>
    <p:extLst>
      <p:ext uri="{BB962C8B-B14F-4D97-AF65-F5344CB8AC3E}">
        <p14:creationId xmlns:p14="http://schemas.microsoft.com/office/powerpoint/2010/main" val="2713533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Rectangle 51">
            <a:extLst>
              <a:ext uri="{FF2B5EF4-FFF2-40B4-BE49-F238E27FC236}">
                <a16:creationId xmlns:a16="http://schemas.microsoft.com/office/drawing/2014/main" id="{DCA17D88-4028-DDC9-9699-B1598ACC2552}"/>
              </a:ext>
            </a:extLst>
          </p:cNvPr>
          <p:cNvSpPr/>
          <p:nvPr/>
        </p:nvSpPr>
        <p:spPr>
          <a:xfrm>
            <a:off x="7740125" y="1294783"/>
            <a:ext cx="3200401" cy="4632679"/>
          </a:xfrm>
          <a:prstGeom prst="rect">
            <a:avLst/>
          </a:prstGeom>
          <a:solidFill>
            <a:srgbClr val="FAFAFA"/>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u="sng" dirty="0">
                <a:solidFill>
                  <a:schemeClr val="tx1"/>
                </a:solidFill>
              </a:rPr>
              <a:t>User Input</a:t>
            </a:r>
          </a:p>
        </p:txBody>
      </p:sp>
      <p:sp>
        <p:nvSpPr>
          <p:cNvPr id="2" name="Rectangle 1">
            <a:extLst>
              <a:ext uri="{FF2B5EF4-FFF2-40B4-BE49-F238E27FC236}">
                <a16:creationId xmlns:a16="http://schemas.microsoft.com/office/drawing/2014/main" id="{19E60A39-A858-1030-7A0A-A8DFA47F5717}"/>
              </a:ext>
            </a:extLst>
          </p:cNvPr>
          <p:cNvSpPr/>
          <p:nvPr/>
        </p:nvSpPr>
        <p:spPr>
          <a:xfrm>
            <a:off x="1731980" y="1721223"/>
            <a:ext cx="2474259" cy="420624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err="1">
                <a:solidFill>
                  <a:schemeClr val="tx1"/>
                </a:solidFill>
              </a:rPr>
              <a:t>PatternTemplate</a:t>
            </a:r>
            <a:endParaRPr lang="en-US" dirty="0">
              <a:solidFill>
                <a:schemeClr val="tx1"/>
              </a:solidFill>
            </a:endParaRPr>
          </a:p>
        </p:txBody>
      </p:sp>
      <p:grpSp>
        <p:nvGrpSpPr>
          <p:cNvPr id="12" name="Group 11">
            <a:extLst>
              <a:ext uri="{FF2B5EF4-FFF2-40B4-BE49-F238E27FC236}">
                <a16:creationId xmlns:a16="http://schemas.microsoft.com/office/drawing/2014/main" id="{9A8C105F-4AF9-F97A-B33C-2F5657A2BF5A}"/>
              </a:ext>
            </a:extLst>
          </p:cNvPr>
          <p:cNvGrpSpPr/>
          <p:nvPr/>
        </p:nvGrpSpPr>
        <p:grpSpPr>
          <a:xfrm>
            <a:off x="1868242" y="2146150"/>
            <a:ext cx="2208907" cy="3619948"/>
            <a:chOff x="3621739" y="1350085"/>
            <a:chExt cx="2208907" cy="3619948"/>
          </a:xfrm>
        </p:grpSpPr>
        <p:sp>
          <p:nvSpPr>
            <p:cNvPr id="3" name="Rectangle 2">
              <a:extLst>
                <a:ext uri="{FF2B5EF4-FFF2-40B4-BE49-F238E27FC236}">
                  <a16:creationId xmlns:a16="http://schemas.microsoft.com/office/drawing/2014/main" id="{7340048F-FF6A-E97A-F9B4-8CDB13F78D03}"/>
                </a:ext>
              </a:extLst>
            </p:cNvPr>
            <p:cNvSpPr/>
            <p:nvPr/>
          </p:nvSpPr>
          <p:spPr>
            <a:xfrm>
              <a:off x="3621740" y="1350085"/>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IconFilename</a:t>
              </a:r>
              <a:endParaRPr lang="en-US" dirty="0">
                <a:solidFill>
                  <a:schemeClr val="tx1"/>
                </a:solidFill>
              </a:endParaRPr>
            </a:p>
          </p:txBody>
        </p:sp>
        <p:sp>
          <p:nvSpPr>
            <p:cNvPr id="4" name="Rectangle 3">
              <a:extLst>
                <a:ext uri="{FF2B5EF4-FFF2-40B4-BE49-F238E27FC236}">
                  <a16:creationId xmlns:a16="http://schemas.microsoft.com/office/drawing/2014/main" id="{67D94EEC-586D-FCF8-FF53-F4C4554D2A06}"/>
                </a:ext>
              </a:extLst>
            </p:cNvPr>
            <p:cNvSpPr/>
            <p:nvPr/>
          </p:nvSpPr>
          <p:spPr>
            <a:xfrm>
              <a:off x="3621742" y="1747446"/>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Operations</a:t>
              </a:r>
            </a:p>
          </p:txBody>
        </p:sp>
        <p:sp>
          <p:nvSpPr>
            <p:cNvPr id="5" name="Rectangle 4">
              <a:extLst>
                <a:ext uri="{FF2B5EF4-FFF2-40B4-BE49-F238E27FC236}">
                  <a16:creationId xmlns:a16="http://schemas.microsoft.com/office/drawing/2014/main" id="{BDC55AE6-D7A4-EEBF-1D3A-BE3BCD079E77}"/>
                </a:ext>
              </a:extLst>
            </p:cNvPr>
            <p:cNvSpPr/>
            <p:nvPr/>
          </p:nvSpPr>
          <p:spPr>
            <a:xfrm>
              <a:off x="3621740" y="2144807"/>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Orientation</a:t>
              </a:r>
            </a:p>
          </p:txBody>
        </p:sp>
        <p:sp>
          <p:nvSpPr>
            <p:cNvPr id="6" name="Rectangle 5">
              <a:extLst>
                <a:ext uri="{FF2B5EF4-FFF2-40B4-BE49-F238E27FC236}">
                  <a16:creationId xmlns:a16="http://schemas.microsoft.com/office/drawing/2014/main" id="{859D31E0-2BC8-897D-02AA-5C5060187D18}"/>
                </a:ext>
              </a:extLst>
            </p:cNvPr>
            <p:cNvSpPr/>
            <p:nvPr/>
          </p:nvSpPr>
          <p:spPr>
            <a:xfrm>
              <a:off x="3621740" y="2542168"/>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PatternLength</a:t>
              </a:r>
              <a:endParaRPr lang="en-US" dirty="0">
                <a:solidFill>
                  <a:schemeClr val="tx1"/>
                </a:solidFill>
              </a:endParaRPr>
            </a:p>
          </p:txBody>
        </p:sp>
        <p:sp>
          <p:nvSpPr>
            <p:cNvPr id="7" name="Rectangle 6">
              <a:extLst>
                <a:ext uri="{FF2B5EF4-FFF2-40B4-BE49-F238E27FC236}">
                  <a16:creationId xmlns:a16="http://schemas.microsoft.com/office/drawing/2014/main" id="{B3E78C9D-C532-021F-40CA-98A18E62A8DC}"/>
                </a:ext>
              </a:extLst>
            </p:cNvPr>
            <p:cNvSpPr/>
            <p:nvPr/>
          </p:nvSpPr>
          <p:spPr>
            <a:xfrm>
              <a:off x="3621739" y="2939529"/>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PatternTemplateId</a:t>
              </a:r>
              <a:endParaRPr lang="en-US" dirty="0">
                <a:solidFill>
                  <a:schemeClr val="tx1"/>
                </a:solidFill>
              </a:endParaRPr>
            </a:p>
          </p:txBody>
        </p:sp>
        <p:sp>
          <p:nvSpPr>
            <p:cNvPr id="8" name="Rectangle 7">
              <a:extLst>
                <a:ext uri="{FF2B5EF4-FFF2-40B4-BE49-F238E27FC236}">
                  <a16:creationId xmlns:a16="http://schemas.microsoft.com/office/drawing/2014/main" id="{CBDCB481-187D-5C8C-59BE-D89118260CCA}"/>
                </a:ext>
              </a:extLst>
            </p:cNvPr>
            <p:cNvSpPr/>
            <p:nvPr/>
          </p:nvSpPr>
          <p:spPr>
            <a:xfrm>
              <a:off x="3621740" y="3336890"/>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PatternWidth</a:t>
              </a:r>
              <a:endParaRPr lang="en-US" dirty="0">
                <a:solidFill>
                  <a:schemeClr val="tx1"/>
                </a:solidFill>
              </a:endParaRPr>
            </a:p>
          </p:txBody>
        </p:sp>
        <p:sp>
          <p:nvSpPr>
            <p:cNvPr id="9" name="Rectangle 8">
              <a:extLst>
                <a:ext uri="{FF2B5EF4-FFF2-40B4-BE49-F238E27FC236}">
                  <a16:creationId xmlns:a16="http://schemas.microsoft.com/office/drawing/2014/main" id="{0B3ED516-7EBF-9EDD-C378-4CB297346983}"/>
                </a:ext>
              </a:extLst>
            </p:cNvPr>
            <p:cNvSpPr/>
            <p:nvPr/>
          </p:nvSpPr>
          <p:spPr>
            <a:xfrm>
              <a:off x="3621740" y="3734251"/>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Remarks</a:t>
              </a:r>
            </a:p>
          </p:txBody>
        </p:sp>
        <p:sp>
          <p:nvSpPr>
            <p:cNvPr id="10" name="Rectangle 9">
              <a:extLst>
                <a:ext uri="{FF2B5EF4-FFF2-40B4-BE49-F238E27FC236}">
                  <a16:creationId xmlns:a16="http://schemas.microsoft.com/office/drawing/2014/main" id="{923019B2-A258-7645-4494-376AA3DA3626}"/>
                </a:ext>
              </a:extLst>
            </p:cNvPr>
            <p:cNvSpPr/>
            <p:nvPr/>
          </p:nvSpPr>
          <p:spPr>
            <a:xfrm>
              <a:off x="3621739" y="4131612"/>
              <a:ext cx="2208905"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TemplateName</a:t>
              </a:r>
              <a:endParaRPr lang="en-US" dirty="0">
                <a:solidFill>
                  <a:schemeClr val="tx1"/>
                </a:solidFill>
              </a:endParaRPr>
            </a:p>
          </p:txBody>
        </p:sp>
        <p:sp>
          <p:nvSpPr>
            <p:cNvPr id="11" name="Rectangle 10">
              <a:extLst>
                <a:ext uri="{FF2B5EF4-FFF2-40B4-BE49-F238E27FC236}">
                  <a16:creationId xmlns:a16="http://schemas.microsoft.com/office/drawing/2014/main" id="{67C7BA39-78D5-9343-D7CD-2DDCF7DE3D1F}"/>
                </a:ext>
              </a:extLst>
            </p:cNvPr>
            <p:cNvSpPr/>
            <p:nvPr/>
          </p:nvSpPr>
          <p:spPr>
            <a:xfrm>
              <a:off x="3621740" y="4528969"/>
              <a:ext cx="2208904" cy="4410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ToolSequenceStrict</a:t>
              </a:r>
              <a:endParaRPr lang="en-US" dirty="0">
                <a:solidFill>
                  <a:schemeClr val="tx1"/>
                </a:solidFill>
              </a:endParaRPr>
            </a:p>
          </p:txBody>
        </p:sp>
      </p:grpSp>
      <p:sp>
        <p:nvSpPr>
          <p:cNvPr id="13" name="Rectangle 12">
            <a:extLst>
              <a:ext uri="{FF2B5EF4-FFF2-40B4-BE49-F238E27FC236}">
                <a16:creationId xmlns:a16="http://schemas.microsoft.com/office/drawing/2014/main" id="{240B67B3-99C1-8CBD-FBA3-24C6EC32272B}"/>
              </a:ext>
            </a:extLst>
          </p:cNvPr>
          <p:cNvSpPr/>
          <p:nvPr/>
        </p:nvSpPr>
        <p:spPr>
          <a:xfrm>
            <a:off x="4912658" y="2031178"/>
            <a:ext cx="2474259" cy="441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Operation.Name</a:t>
            </a:r>
            <a:r>
              <a:rPr lang="en-US" dirty="0">
                <a:solidFill>
                  <a:schemeClr val="tx1"/>
                </a:solidFill>
              </a:rPr>
              <a:t>: Left</a:t>
            </a:r>
          </a:p>
        </p:txBody>
      </p:sp>
      <p:sp>
        <p:nvSpPr>
          <p:cNvPr id="14" name="Rectangle 13">
            <a:extLst>
              <a:ext uri="{FF2B5EF4-FFF2-40B4-BE49-F238E27FC236}">
                <a16:creationId xmlns:a16="http://schemas.microsoft.com/office/drawing/2014/main" id="{13F03DCB-6222-11B4-4EB1-11DD770FFF1B}"/>
              </a:ext>
            </a:extLst>
          </p:cNvPr>
          <p:cNvSpPr/>
          <p:nvPr/>
        </p:nvSpPr>
        <p:spPr>
          <a:xfrm>
            <a:off x="4912657" y="2596291"/>
            <a:ext cx="2474259" cy="441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Operation.Name</a:t>
            </a:r>
            <a:r>
              <a:rPr lang="en-US" dirty="0">
                <a:solidFill>
                  <a:schemeClr val="tx1"/>
                </a:solidFill>
              </a:rPr>
              <a:t>: Left</a:t>
            </a:r>
          </a:p>
        </p:txBody>
      </p:sp>
      <p:sp>
        <p:nvSpPr>
          <p:cNvPr id="15" name="Rectangle 14">
            <a:extLst>
              <a:ext uri="{FF2B5EF4-FFF2-40B4-BE49-F238E27FC236}">
                <a16:creationId xmlns:a16="http://schemas.microsoft.com/office/drawing/2014/main" id="{374D3367-1D8E-595D-4BEF-DC651256D07C}"/>
              </a:ext>
            </a:extLst>
          </p:cNvPr>
          <p:cNvSpPr/>
          <p:nvPr/>
        </p:nvSpPr>
        <p:spPr>
          <a:xfrm>
            <a:off x="4912656" y="3161404"/>
            <a:ext cx="2474259" cy="441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Operation.Name</a:t>
            </a:r>
            <a:r>
              <a:rPr lang="en-US" dirty="0">
                <a:solidFill>
                  <a:schemeClr val="tx1"/>
                </a:solidFill>
              </a:rPr>
              <a:t>: Right</a:t>
            </a:r>
          </a:p>
        </p:txBody>
      </p:sp>
      <p:sp>
        <p:nvSpPr>
          <p:cNvPr id="16" name="Rectangle 15">
            <a:extLst>
              <a:ext uri="{FF2B5EF4-FFF2-40B4-BE49-F238E27FC236}">
                <a16:creationId xmlns:a16="http://schemas.microsoft.com/office/drawing/2014/main" id="{AD336E57-D007-FDFD-C680-417A6B623CA6}"/>
              </a:ext>
            </a:extLst>
          </p:cNvPr>
          <p:cNvSpPr/>
          <p:nvPr/>
        </p:nvSpPr>
        <p:spPr>
          <a:xfrm>
            <a:off x="8103196" y="1662056"/>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Left Variable 1</a:t>
            </a:r>
          </a:p>
        </p:txBody>
      </p:sp>
      <p:sp>
        <p:nvSpPr>
          <p:cNvPr id="17" name="Rectangle 16">
            <a:extLst>
              <a:ext uri="{FF2B5EF4-FFF2-40B4-BE49-F238E27FC236}">
                <a16:creationId xmlns:a16="http://schemas.microsoft.com/office/drawing/2014/main" id="{63848172-89D6-5A36-C647-3D3A201046F8}"/>
              </a:ext>
            </a:extLst>
          </p:cNvPr>
          <p:cNvSpPr/>
          <p:nvPr/>
        </p:nvSpPr>
        <p:spPr>
          <a:xfrm>
            <a:off x="8103196" y="2290706"/>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Left Variable 2</a:t>
            </a:r>
          </a:p>
        </p:txBody>
      </p:sp>
      <p:sp>
        <p:nvSpPr>
          <p:cNvPr id="18" name="Rectangle 17">
            <a:extLst>
              <a:ext uri="{FF2B5EF4-FFF2-40B4-BE49-F238E27FC236}">
                <a16:creationId xmlns:a16="http://schemas.microsoft.com/office/drawing/2014/main" id="{6910AC8F-69C5-3991-724C-FA41A1DB1B4C}"/>
              </a:ext>
            </a:extLst>
          </p:cNvPr>
          <p:cNvSpPr/>
          <p:nvPr/>
        </p:nvSpPr>
        <p:spPr>
          <a:xfrm>
            <a:off x="8103196" y="2919356"/>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Left Variable 3</a:t>
            </a:r>
          </a:p>
        </p:txBody>
      </p:sp>
      <p:sp>
        <p:nvSpPr>
          <p:cNvPr id="19" name="Rectangle 18">
            <a:extLst>
              <a:ext uri="{FF2B5EF4-FFF2-40B4-BE49-F238E27FC236}">
                <a16:creationId xmlns:a16="http://schemas.microsoft.com/office/drawing/2014/main" id="{4708C9BD-07A7-9FB2-C3B4-DAD476DC7BD9}"/>
              </a:ext>
            </a:extLst>
          </p:cNvPr>
          <p:cNvSpPr/>
          <p:nvPr/>
        </p:nvSpPr>
        <p:spPr>
          <a:xfrm>
            <a:off x="8103196" y="3744334"/>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Right Variable 1</a:t>
            </a:r>
          </a:p>
        </p:txBody>
      </p:sp>
      <p:sp>
        <p:nvSpPr>
          <p:cNvPr id="20" name="Rectangle 19">
            <a:extLst>
              <a:ext uri="{FF2B5EF4-FFF2-40B4-BE49-F238E27FC236}">
                <a16:creationId xmlns:a16="http://schemas.microsoft.com/office/drawing/2014/main" id="{8879EC43-9DC4-480A-E3C7-95B154DA0A25}"/>
              </a:ext>
            </a:extLst>
          </p:cNvPr>
          <p:cNvSpPr/>
          <p:nvPr/>
        </p:nvSpPr>
        <p:spPr>
          <a:xfrm>
            <a:off x="8103196" y="4372984"/>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Right Variable 2</a:t>
            </a:r>
          </a:p>
        </p:txBody>
      </p:sp>
      <p:sp>
        <p:nvSpPr>
          <p:cNvPr id="21" name="Rectangle 20">
            <a:extLst>
              <a:ext uri="{FF2B5EF4-FFF2-40B4-BE49-F238E27FC236}">
                <a16:creationId xmlns:a16="http://schemas.microsoft.com/office/drawing/2014/main" id="{887FBAE0-CD22-DFB1-7675-1DEED8812A69}"/>
              </a:ext>
            </a:extLst>
          </p:cNvPr>
          <p:cNvSpPr/>
          <p:nvPr/>
        </p:nvSpPr>
        <p:spPr>
          <a:xfrm>
            <a:off x="8103196" y="5001634"/>
            <a:ext cx="2474259" cy="44106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Right Variable 3</a:t>
            </a:r>
          </a:p>
        </p:txBody>
      </p:sp>
      <p:cxnSp>
        <p:nvCxnSpPr>
          <p:cNvPr id="23" name="Straight Arrow Connector 22">
            <a:extLst>
              <a:ext uri="{FF2B5EF4-FFF2-40B4-BE49-F238E27FC236}">
                <a16:creationId xmlns:a16="http://schemas.microsoft.com/office/drawing/2014/main" id="{3D6E8B42-4AFA-ABB0-0E14-D562DBA33472}"/>
              </a:ext>
            </a:extLst>
          </p:cNvPr>
          <p:cNvCxnSpPr>
            <a:stCxn id="13" idx="3"/>
            <a:endCxn id="16" idx="1"/>
          </p:cNvCxnSpPr>
          <p:nvPr/>
        </p:nvCxnSpPr>
        <p:spPr>
          <a:xfrm flipV="1">
            <a:off x="7386917" y="1882588"/>
            <a:ext cx="716279" cy="369122"/>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1EA8A32-88AD-126E-F99B-B57EF935C002}"/>
              </a:ext>
            </a:extLst>
          </p:cNvPr>
          <p:cNvCxnSpPr>
            <a:stCxn id="13" idx="3"/>
            <a:endCxn id="17" idx="1"/>
          </p:cNvCxnSpPr>
          <p:nvPr/>
        </p:nvCxnSpPr>
        <p:spPr>
          <a:xfrm>
            <a:off x="7386917" y="2251710"/>
            <a:ext cx="716279" cy="259528"/>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436E443-477A-E971-48BB-8906B58B410E}"/>
              </a:ext>
            </a:extLst>
          </p:cNvPr>
          <p:cNvCxnSpPr>
            <a:stCxn id="13" idx="3"/>
            <a:endCxn id="18" idx="1"/>
          </p:cNvCxnSpPr>
          <p:nvPr/>
        </p:nvCxnSpPr>
        <p:spPr>
          <a:xfrm>
            <a:off x="7386917" y="2251710"/>
            <a:ext cx="716279" cy="888178"/>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50D446E-A552-0C35-2AC4-ACE5EEDFBD1C}"/>
              </a:ext>
            </a:extLst>
          </p:cNvPr>
          <p:cNvCxnSpPr>
            <a:stCxn id="14" idx="3"/>
            <a:endCxn id="16" idx="1"/>
          </p:cNvCxnSpPr>
          <p:nvPr/>
        </p:nvCxnSpPr>
        <p:spPr>
          <a:xfrm flipV="1">
            <a:off x="7386916" y="1882588"/>
            <a:ext cx="716280" cy="93423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3AFCAC52-3FB5-A3F6-E4F2-018C3F405393}"/>
              </a:ext>
            </a:extLst>
          </p:cNvPr>
          <p:cNvCxnSpPr>
            <a:stCxn id="14" idx="3"/>
            <a:endCxn id="17" idx="1"/>
          </p:cNvCxnSpPr>
          <p:nvPr/>
        </p:nvCxnSpPr>
        <p:spPr>
          <a:xfrm flipV="1">
            <a:off x="7386916" y="2511238"/>
            <a:ext cx="716280" cy="30558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DF299D32-F899-C7E1-D750-135FD9975464}"/>
              </a:ext>
            </a:extLst>
          </p:cNvPr>
          <p:cNvCxnSpPr>
            <a:cxnSpLocks/>
            <a:stCxn id="14" idx="3"/>
            <a:endCxn id="18" idx="1"/>
          </p:cNvCxnSpPr>
          <p:nvPr/>
        </p:nvCxnSpPr>
        <p:spPr>
          <a:xfrm>
            <a:off x="7386916" y="2816823"/>
            <a:ext cx="716280" cy="323065"/>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246AB9C6-F132-1219-1FA5-11F90F1F4AC2}"/>
              </a:ext>
            </a:extLst>
          </p:cNvPr>
          <p:cNvCxnSpPr>
            <a:stCxn id="15" idx="3"/>
            <a:endCxn id="19" idx="1"/>
          </p:cNvCxnSpPr>
          <p:nvPr/>
        </p:nvCxnSpPr>
        <p:spPr>
          <a:xfrm>
            <a:off x="7386915" y="3381936"/>
            <a:ext cx="716281" cy="58293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1AD7E2F-65E2-3AD4-0D99-5E9A62685786}"/>
              </a:ext>
            </a:extLst>
          </p:cNvPr>
          <p:cNvCxnSpPr>
            <a:stCxn id="15" idx="3"/>
            <a:endCxn id="20" idx="1"/>
          </p:cNvCxnSpPr>
          <p:nvPr/>
        </p:nvCxnSpPr>
        <p:spPr>
          <a:xfrm>
            <a:off x="7386915" y="3381936"/>
            <a:ext cx="716281" cy="121158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74325ACE-A960-1DB0-90D4-8384069F3B31}"/>
              </a:ext>
            </a:extLst>
          </p:cNvPr>
          <p:cNvCxnSpPr>
            <a:stCxn id="15" idx="3"/>
            <a:endCxn id="21" idx="1"/>
          </p:cNvCxnSpPr>
          <p:nvPr/>
        </p:nvCxnSpPr>
        <p:spPr>
          <a:xfrm>
            <a:off x="7386915" y="3381936"/>
            <a:ext cx="716281" cy="1840230"/>
          </a:xfrm>
          <a:prstGeom prst="straightConnector1">
            <a:avLst/>
          </a:prstGeom>
          <a:ln>
            <a:headEnd type="triangle"/>
            <a:tailEnd type="non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ECA7648-ABD9-E993-43A6-D8C8EF344C12}"/>
              </a:ext>
            </a:extLst>
          </p:cNvPr>
          <p:cNvCxnSpPr>
            <a:cxnSpLocks/>
            <a:stCxn id="4" idx="3"/>
            <a:endCxn id="13" idx="1"/>
          </p:cNvCxnSpPr>
          <p:nvPr/>
        </p:nvCxnSpPr>
        <p:spPr>
          <a:xfrm flipV="1">
            <a:off x="4077149" y="2251710"/>
            <a:ext cx="835509" cy="5123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837E4C0-B3BC-9020-A66E-AA9EC40997B8}"/>
              </a:ext>
            </a:extLst>
          </p:cNvPr>
          <p:cNvCxnSpPr>
            <a:cxnSpLocks/>
            <a:stCxn id="4" idx="3"/>
            <a:endCxn id="14" idx="1"/>
          </p:cNvCxnSpPr>
          <p:nvPr/>
        </p:nvCxnSpPr>
        <p:spPr>
          <a:xfrm>
            <a:off x="4077149" y="2764043"/>
            <a:ext cx="835508" cy="52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5A83AAC3-D730-9E38-39DC-31EF60A50360}"/>
              </a:ext>
            </a:extLst>
          </p:cNvPr>
          <p:cNvCxnSpPr>
            <a:cxnSpLocks/>
            <a:stCxn id="4" idx="3"/>
            <a:endCxn id="15" idx="1"/>
          </p:cNvCxnSpPr>
          <p:nvPr/>
        </p:nvCxnSpPr>
        <p:spPr>
          <a:xfrm>
            <a:off x="4077149" y="2764043"/>
            <a:ext cx="835507" cy="617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6859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CDB130-A2EE-7FA1-4D8C-89D7EAFF201C}"/>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Center Origin, Center Material On Center Workspace</a:t>
            </a:r>
          </a:p>
          <a:p>
            <a:r>
              <a:rPr lang="en-US" sz="2400" dirty="0">
                <a:solidFill>
                  <a:schemeClr val="tx1"/>
                </a:solidFill>
              </a:rPr>
              <a:t>Travel X: Right; Travel Y: Up</a:t>
            </a:r>
          </a:p>
        </p:txBody>
      </p:sp>
      <p:sp>
        <p:nvSpPr>
          <p:cNvPr id="3" name="Rectangle 2">
            <a:extLst>
              <a:ext uri="{FF2B5EF4-FFF2-40B4-BE49-F238E27FC236}">
                <a16:creationId xmlns:a16="http://schemas.microsoft.com/office/drawing/2014/main" id="{0DADB336-161D-3BF9-1F6D-ABDF91680CEE}"/>
              </a:ext>
            </a:extLst>
          </p:cNvPr>
          <p:cNvSpPr/>
          <p:nvPr/>
        </p:nvSpPr>
        <p:spPr>
          <a:xfrm rot="16200000">
            <a:off x="3885304"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7549DC-1FD3-15F1-13B9-2A7522353F6B}"/>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FDBA0908-6606-A587-8FA6-5A9C926ACDD4}"/>
              </a:ext>
            </a:extLst>
          </p:cNvPr>
          <p:cNvCxnSpPr>
            <a:stCxn id="3" idx="3"/>
            <a:endCxn id="3" idx="1"/>
          </p:cNvCxnSpPr>
          <p:nvPr/>
        </p:nvCxnSpPr>
        <p:spPr>
          <a:xfrm>
            <a:off x="6079864" y="1828798"/>
            <a:ext cx="0" cy="43891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58117386-9D8E-0F57-B646-02CFF7908B32}"/>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F51C233D-D7FA-0EB4-B83E-9F7B193F0EF6}"/>
              </a:ext>
            </a:extLst>
          </p:cNvPr>
          <p:cNvSpPr/>
          <p:nvPr/>
        </p:nvSpPr>
        <p:spPr>
          <a:xfrm>
            <a:off x="5965562" y="390905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31BA05-E233-AEFB-5118-7D6E9AB2ACCD}"/>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1EAFC9C8-5E42-7902-B06A-5ABDBAD9B53F}"/>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sp>
        <p:nvSpPr>
          <p:cNvPr id="14" name="TextBox 13">
            <a:extLst>
              <a:ext uri="{FF2B5EF4-FFF2-40B4-BE49-F238E27FC236}">
                <a16:creationId xmlns:a16="http://schemas.microsoft.com/office/drawing/2014/main" id="{F9ED334A-6783-4974-1DBA-7D97BC5529A3}"/>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sp>
        <p:nvSpPr>
          <p:cNvPr id="15" name="TextBox 14">
            <a:extLst>
              <a:ext uri="{FF2B5EF4-FFF2-40B4-BE49-F238E27FC236}">
                <a16:creationId xmlns:a16="http://schemas.microsoft.com/office/drawing/2014/main" id="{44C2F28F-F6AE-7152-F905-83B6915C8174}"/>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6" name="TextBox 15">
            <a:extLst>
              <a:ext uri="{FF2B5EF4-FFF2-40B4-BE49-F238E27FC236}">
                <a16:creationId xmlns:a16="http://schemas.microsoft.com/office/drawing/2014/main" id="{D29036A1-D645-8726-7C62-A30066AD7E44}"/>
              </a:ext>
            </a:extLst>
          </p:cNvPr>
          <p:cNvSpPr txBox="1"/>
          <p:nvPr/>
        </p:nvSpPr>
        <p:spPr>
          <a:xfrm>
            <a:off x="6053875" y="4007193"/>
            <a:ext cx="700142" cy="369332"/>
          </a:xfrm>
          <a:prstGeom prst="rect">
            <a:avLst/>
          </a:prstGeom>
          <a:noFill/>
        </p:spPr>
        <p:txBody>
          <a:bodyPr wrap="square" rtlCol="0">
            <a:spAutoFit/>
          </a:bodyPr>
          <a:lstStyle/>
          <a:p>
            <a:pPr algn="ctr"/>
            <a:r>
              <a:rPr lang="en-US" dirty="0"/>
              <a:t>0, 0</a:t>
            </a:r>
          </a:p>
        </p:txBody>
      </p:sp>
      <p:cxnSp>
        <p:nvCxnSpPr>
          <p:cNvPr id="18" name="Straight Connector 17">
            <a:extLst>
              <a:ext uri="{FF2B5EF4-FFF2-40B4-BE49-F238E27FC236}">
                <a16:creationId xmlns:a16="http://schemas.microsoft.com/office/drawing/2014/main" id="{64F69AB5-9B69-C83F-D3CB-066741B7DF43}"/>
              </a:ext>
            </a:extLst>
          </p:cNvPr>
          <p:cNvCxnSpPr/>
          <p:nvPr/>
        </p:nvCxnSpPr>
        <p:spPr>
          <a:xfrm>
            <a:off x="3565261" y="2495774"/>
            <a:ext cx="0" cy="2624864"/>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DDB5F464-8F63-5F70-3966-D015420D2A06}"/>
              </a:ext>
            </a:extLst>
          </p:cNvPr>
          <p:cNvSpPr txBox="1"/>
          <p:nvPr/>
        </p:nvSpPr>
        <p:spPr>
          <a:xfrm>
            <a:off x="3565260" y="2317874"/>
            <a:ext cx="1344707" cy="369332"/>
          </a:xfrm>
          <a:prstGeom prst="rect">
            <a:avLst/>
          </a:prstGeom>
          <a:noFill/>
        </p:spPr>
        <p:txBody>
          <a:bodyPr wrap="square" rtlCol="0">
            <a:spAutoFit/>
          </a:bodyPr>
          <a:lstStyle/>
          <a:p>
            <a:r>
              <a:rPr lang="en-US" dirty="0"/>
              <a:t>X: -100mm</a:t>
            </a:r>
          </a:p>
        </p:txBody>
      </p:sp>
      <p:cxnSp>
        <p:nvCxnSpPr>
          <p:cNvPr id="21" name="Straight Connector 20">
            <a:extLst>
              <a:ext uri="{FF2B5EF4-FFF2-40B4-BE49-F238E27FC236}">
                <a16:creationId xmlns:a16="http://schemas.microsoft.com/office/drawing/2014/main" id="{95F88F7C-FC54-49CE-41FA-9189BFEDD33B}"/>
              </a:ext>
            </a:extLst>
          </p:cNvPr>
          <p:cNvCxnSpPr>
            <a:cxnSpLocks/>
          </p:cNvCxnSpPr>
          <p:nvPr/>
        </p:nvCxnSpPr>
        <p:spPr>
          <a:xfrm rot="16200000">
            <a:off x="4370294" y="1613638"/>
            <a:ext cx="0" cy="2624864"/>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82504B8-DFBA-013A-7169-A3B91E174A59}"/>
              </a:ext>
            </a:extLst>
          </p:cNvPr>
          <p:cNvSpPr txBox="1"/>
          <p:nvPr/>
        </p:nvSpPr>
        <p:spPr>
          <a:xfrm>
            <a:off x="1988370" y="2556745"/>
            <a:ext cx="1344707" cy="369332"/>
          </a:xfrm>
          <a:prstGeom prst="rect">
            <a:avLst/>
          </a:prstGeom>
          <a:noFill/>
        </p:spPr>
        <p:txBody>
          <a:bodyPr wrap="square" rtlCol="0">
            <a:spAutoFit/>
          </a:bodyPr>
          <a:lstStyle/>
          <a:p>
            <a:r>
              <a:rPr lang="en-US" dirty="0"/>
              <a:t>Y: 50mm</a:t>
            </a:r>
          </a:p>
        </p:txBody>
      </p:sp>
    </p:spTree>
    <p:extLst>
      <p:ext uri="{BB962C8B-B14F-4D97-AF65-F5344CB8AC3E}">
        <p14:creationId xmlns:p14="http://schemas.microsoft.com/office/powerpoint/2010/main" val="2548042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9C5EC-3345-EC9E-CF3E-9B3A079493C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E907353-C5D5-4FA4-99E8-12C4A9C07324}"/>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Center Origin, X Edge Material On Center Workspace</a:t>
            </a:r>
          </a:p>
          <a:p>
            <a:r>
              <a:rPr lang="en-US" sz="2400" dirty="0">
                <a:solidFill>
                  <a:schemeClr val="tx1"/>
                </a:solidFill>
              </a:rPr>
              <a:t>Travel X: Right; Travel Y: Up, Y Offset 25mm From Center</a:t>
            </a:r>
          </a:p>
        </p:txBody>
      </p:sp>
      <p:sp>
        <p:nvSpPr>
          <p:cNvPr id="3" name="Rectangle 2">
            <a:extLst>
              <a:ext uri="{FF2B5EF4-FFF2-40B4-BE49-F238E27FC236}">
                <a16:creationId xmlns:a16="http://schemas.microsoft.com/office/drawing/2014/main" id="{4D7F6345-E74D-6E2D-0CB0-B21CEDCFA2E8}"/>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15E30614-05A2-8E2E-BC73-0F85E53C8372}"/>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18657B6B-121B-5A24-E937-AC362822806D}"/>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9C6A00DF-60FB-6911-DF08-BAEFECA7B9F6}"/>
              </a:ext>
            </a:extLst>
          </p:cNvPr>
          <p:cNvGrpSpPr/>
          <p:nvPr/>
        </p:nvGrpSpPr>
        <p:grpSpPr>
          <a:xfrm>
            <a:off x="4503419" y="1828796"/>
            <a:ext cx="6606093" cy="2802764"/>
            <a:chOff x="1988369" y="2339392"/>
            <a:chExt cx="6606093" cy="2802764"/>
          </a:xfrm>
        </p:grpSpPr>
        <p:grpSp>
          <p:nvGrpSpPr>
            <p:cNvPr id="8" name="Group 7">
              <a:extLst>
                <a:ext uri="{FF2B5EF4-FFF2-40B4-BE49-F238E27FC236}">
                  <a16:creationId xmlns:a16="http://schemas.microsoft.com/office/drawing/2014/main" id="{0876AE6D-ABE4-AA22-DC03-514CFA7AE46E}"/>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8A3B14CC-60A7-360C-7B58-093AB0706454}"/>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A2CD5F1F-5D7C-1C61-D1F7-CA76D42BF57A}"/>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16C0883-D69D-25CC-605F-F6940B1EFC98}"/>
                  </a:ext>
                </a:extLst>
              </p:cNvPr>
              <p:cNvSpPr txBox="1"/>
              <p:nvPr/>
            </p:nvSpPr>
            <p:spPr>
              <a:xfrm>
                <a:off x="3565260" y="2317874"/>
                <a:ext cx="1344707" cy="369332"/>
              </a:xfrm>
              <a:prstGeom prst="rect">
                <a:avLst/>
              </a:prstGeom>
              <a:noFill/>
            </p:spPr>
            <p:txBody>
              <a:bodyPr wrap="square" rtlCol="0">
                <a:spAutoFit/>
              </a:bodyPr>
              <a:lstStyle/>
              <a:p>
                <a:r>
                  <a:rPr lang="en-US" dirty="0"/>
                  <a:t>X: 0mm</a:t>
                </a:r>
              </a:p>
            </p:txBody>
          </p:sp>
          <p:cxnSp>
            <p:nvCxnSpPr>
              <p:cNvPr id="21" name="Straight Connector 20">
                <a:extLst>
                  <a:ext uri="{FF2B5EF4-FFF2-40B4-BE49-F238E27FC236}">
                    <a16:creationId xmlns:a16="http://schemas.microsoft.com/office/drawing/2014/main" id="{8801B30A-A383-09A5-53BF-5D554415CB72}"/>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194B57E-9578-DD97-E53E-FF889428862D}"/>
                  </a:ext>
                </a:extLst>
              </p:cNvPr>
              <p:cNvSpPr txBox="1"/>
              <p:nvPr/>
            </p:nvSpPr>
            <p:spPr>
              <a:xfrm>
                <a:off x="1988370" y="2556745"/>
                <a:ext cx="1344707" cy="369332"/>
              </a:xfrm>
              <a:prstGeom prst="rect">
                <a:avLst/>
              </a:prstGeom>
              <a:noFill/>
            </p:spPr>
            <p:txBody>
              <a:bodyPr wrap="square" rtlCol="0">
                <a:spAutoFit/>
              </a:bodyPr>
              <a:lstStyle/>
              <a:p>
                <a:r>
                  <a:rPr lang="en-US" dirty="0"/>
                  <a:t>Y: 75mm</a:t>
                </a:r>
              </a:p>
            </p:txBody>
          </p:sp>
        </p:grpSp>
        <p:sp>
          <p:nvSpPr>
            <p:cNvPr id="15" name="TextBox 14">
              <a:extLst>
                <a:ext uri="{FF2B5EF4-FFF2-40B4-BE49-F238E27FC236}">
                  <a16:creationId xmlns:a16="http://schemas.microsoft.com/office/drawing/2014/main" id="{6F5F8A47-3254-72F0-666F-C10F57985E37}"/>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241BDB00-8207-0565-50C8-C52C43051377}"/>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FFCF9861-3FD2-7FCF-D5F4-8A6DB6565752}"/>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42839180-F358-BC3B-2714-9938898C93C4}"/>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B14F6714-96D3-ADF4-9A29-963EB94C9642}"/>
              </a:ext>
            </a:extLst>
          </p:cNvPr>
          <p:cNvSpPr txBox="1"/>
          <p:nvPr/>
        </p:nvSpPr>
        <p:spPr>
          <a:xfrm>
            <a:off x="6053875" y="4007193"/>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7BF39B9A-DBFA-961D-F864-F7911072E89B}"/>
              </a:ext>
            </a:extLst>
          </p:cNvPr>
          <p:cNvSpPr/>
          <p:nvPr/>
        </p:nvSpPr>
        <p:spPr>
          <a:xfrm>
            <a:off x="5965562" y="390905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69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B678C-F762-FF72-6F96-D82F9871CA5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B5478B4-EEC7-BA39-AA04-125066078947}"/>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Center Origin, Left Edge Material On Workspace</a:t>
            </a:r>
          </a:p>
          <a:p>
            <a:r>
              <a:rPr lang="en-US" sz="2400" dirty="0">
                <a:solidFill>
                  <a:schemeClr val="tx1"/>
                </a:solidFill>
              </a:rPr>
              <a:t>Travel X: Right; Travel Y: Up, X Offset 25mm From Left, Y Offset 25mm From Center</a:t>
            </a:r>
          </a:p>
        </p:txBody>
      </p:sp>
      <p:sp>
        <p:nvSpPr>
          <p:cNvPr id="3" name="Rectangle 2">
            <a:extLst>
              <a:ext uri="{FF2B5EF4-FFF2-40B4-BE49-F238E27FC236}">
                <a16:creationId xmlns:a16="http://schemas.microsoft.com/office/drawing/2014/main" id="{2F331C34-AA1C-17E8-79D8-A13AB8C26B3F}"/>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718C19-A70D-BB70-B996-1EE3615C531F}"/>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7EB94517-A775-3281-D0B7-33E7E586AF34}"/>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D3EAD645-418D-5F79-CE4B-38A7675B2D18}"/>
              </a:ext>
            </a:extLst>
          </p:cNvPr>
          <p:cNvGrpSpPr/>
          <p:nvPr/>
        </p:nvGrpSpPr>
        <p:grpSpPr>
          <a:xfrm>
            <a:off x="147924" y="1828796"/>
            <a:ext cx="6606093" cy="2802764"/>
            <a:chOff x="1988369" y="2339392"/>
            <a:chExt cx="6606093" cy="2802764"/>
          </a:xfrm>
        </p:grpSpPr>
        <p:grpSp>
          <p:nvGrpSpPr>
            <p:cNvPr id="8" name="Group 7">
              <a:extLst>
                <a:ext uri="{FF2B5EF4-FFF2-40B4-BE49-F238E27FC236}">
                  <a16:creationId xmlns:a16="http://schemas.microsoft.com/office/drawing/2014/main" id="{42F94BC4-29F5-A5FE-603F-73FE153BDFEC}"/>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939E91C2-C6AB-A9E6-395B-ACC80C93C3C1}"/>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0C347CFA-D534-1835-49A2-8B92E70D2EFF}"/>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781C6B8C-6EAA-BC79-87A8-7CFFAA4B02E1}"/>
                  </a:ext>
                </a:extLst>
              </p:cNvPr>
              <p:cNvSpPr txBox="1"/>
              <p:nvPr/>
            </p:nvSpPr>
            <p:spPr>
              <a:xfrm>
                <a:off x="3565260" y="2317874"/>
                <a:ext cx="1344707" cy="369332"/>
              </a:xfrm>
              <a:prstGeom prst="rect">
                <a:avLst/>
              </a:prstGeom>
              <a:noFill/>
            </p:spPr>
            <p:txBody>
              <a:bodyPr wrap="square" rtlCol="0">
                <a:spAutoFit/>
              </a:bodyPr>
              <a:lstStyle/>
              <a:p>
                <a:r>
                  <a:rPr lang="en-US" dirty="0"/>
                  <a:t>X: -175mm</a:t>
                </a:r>
              </a:p>
            </p:txBody>
          </p:sp>
          <p:cxnSp>
            <p:nvCxnSpPr>
              <p:cNvPr id="21" name="Straight Connector 20">
                <a:extLst>
                  <a:ext uri="{FF2B5EF4-FFF2-40B4-BE49-F238E27FC236}">
                    <a16:creationId xmlns:a16="http://schemas.microsoft.com/office/drawing/2014/main" id="{ED1DCA96-CFE2-7501-70ED-BF919347E9C3}"/>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5589076-3965-C349-D6B5-89829A3876B3}"/>
                  </a:ext>
                </a:extLst>
              </p:cNvPr>
              <p:cNvSpPr txBox="1"/>
              <p:nvPr/>
            </p:nvSpPr>
            <p:spPr>
              <a:xfrm>
                <a:off x="1988370" y="2556745"/>
                <a:ext cx="1344707" cy="369332"/>
              </a:xfrm>
              <a:prstGeom prst="rect">
                <a:avLst/>
              </a:prstGeom>
              <a:noFill/>
            </p:spPr>
            <p:txBody>
              <a:bodyPr wrap="square" rtlCol="0">
                <a:spAutoFit/>
              </a:bodyPr>
              <a:lstStyle/>
              <a:p>
                <a:r>
                  <a:rPr lang="en-US" dirty="0"/>
                  <a:t>Y: 75mm</a:t>
                </a:r>
              </a:p>
            </p:txBody>
          </p:sp>
        </p:grpSp>
        <p:sp>
          <p:nvSpPr>
            <p:cNvPr id="15" name="TextBox 14">
              <a:extLst>
                <a:ext uri="{FF2B5EF4-FFF2-40B4-BE49-F238E27FC236}">
                  <a16:creationId xmlns:a16="http://schemas.microsoft.com/office/drawing/2014/main" id="{D7969E6F-F630-8A59-99DC-439279CF859F}"/>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70B74C83-FE14-4CF0-DFE4-78A119F55FE0}"/>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43F0E50C-878C-A9D4-F5F9-DD8D738B121C}"/>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004D143-CAE6-AE8F-262B-C41F2B2F2B06}"/>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83FE9FB-D3E1-BC10-83D1-E3D8D1DA8B01}"/>
              </a:ext>
            </a:extLst>
          </p:cNvPr>
          <p:cNvSpPr txBox="1"/>
          <p:nvPr/>
        </p:nvSpPr>
        <p:spPr>
          <a:xfrm>
            <a:off x="6053875" y="4007193"/>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5E16FDEF-9B45-3BEB-7E9E-865E81E7733F}"/>
              </a:ext>
            </a:extLst>
          </p:cNvPr>
          <p:cNvSpPr/>
          <p:nvPr/>
        </p:nvSpPr>
        <p:spPr>
          <a:xfrm>
            <a:off x="5965562" y="390905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5636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7BF4D-90B0-B782-B9D7-C818CF59B5D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A63F601-2A58-3D5C-30BD-075E77D2F634}"/>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Bottom Right Origin, X Edge Material On Center Workspace</a:t>
            </a:r>
          </a:p>
          <a:p>
            <a:r>
              <a:rPr lang="en-US" sz="2400" dirty="0">
                <a:solidFill>
                  <a:schemeClr val="tx1"/>
                </a:solidFill>
              </a:rPr>
              <a:t>Travel X: Left; Travel Y: Up, Y Offset 25mm From Center</a:t>
            </a:r>
          </a:p>
        </p:txBody>
      </p:sp>
      <p:sp>
        <p:nvSpPr>
          <p:cNvPr id="3" name="Rectangle 2">
            <a:extLst>
              <a:ext uri="{FF2B5EF4-FFF2-40B4-BE49-F238E27FC236}">
                <a16:creationId xmlns:a16="http://schemas.microsoft.com/office/drawing/2014/main" id="{F3D269CB-64BA-CE4C-9B69-EC3D85DD4D78}"/>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4405E62-3A6F-C07C-96BE-1051664C3A1F}"/>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4D10651C-2B46-6C39-AD09-87D7AC72FC6E}"/>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035DAE45-1B8A-7061-8E59-00D127D3AF59}"/>
              </a:ext>
            </a:extLst>
          </p:cNvPr>
          <p:cNvGrpSpPr/>
          <p:nvPr/>
        </p:nvGrpSpPr>
        <p:grpSpPr>
          <a:xfrm>
            <a:off x="4503419" y="1828796"/>
            <a:ext cx="6606093" cy="2802764"/>
            <a:chOff x="1988369" y="2339392"/>
            <a:chExt cx="6606093" cy="2802764"/>
          </a:xfrm>
        </p:grpSpPr>
        <p:grpSp>
          <p:nvGrpSpPr>
            <p:cNvPr id="8" name="Group 7">
              <a:extLst>
                <a:ext uri="{FF2B5EF4-FFF2-40B4-BE49-F238E27FC236}">
                  <a16:creationId xmlns:a16="http://schemas.microsoft.com/office/drawing/2014/main" id="{CD5F906D-D8D8-5DB9-833D-3DCDE44A67E5}"/>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1B40941F-1F5D-A25E-CCCF-3523A7E3D5DD}"/>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105A568B-9679-8FB6-7504-E06AD48B8D1B}"/>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5D690E5-6CB8-7104-97B3-EEC93BA3CA12}"/>
                  </a:ext>
                </a:extLst>
              </p:cNvPr>
              <p:cNvSpPr txBox="1"/>
              <p:nvPr/>
            </p:nvSpPr>
            <p:spPr>
              <a:xfrm>
                <a:off x="3565260" y="2317874"/>
                <a:ext cx="1344707" cy="369332"/>
              </a:xfrm>
              <a:prstGeom prst="rect">
                <a:avLst/>
              </a:prstGeom>
              <a:noFill/>
            </p:spPr>
            <p:txBody>
              <a:bodyPr wrap="square" rtlCol="0">
                <a:spAutoFit/>
              </a:bodyPr>
              <a:lstStyle/>
              <a:p>
                <a:r>
                  <a:rPr lang="en-US" dirty="0"/>
                  <a:t>X: 200mm</a:t>
                </a:r>
              </a:p>
            </p:txBody>
          </p:sp>
          <p:cxnSp>
            <p:nvCxnSpPr>
              <p:cNvPr id="21" name="Straight Connector 20">
                <a:extLst>
                  <a:ext uri="{FF2B5EF4-FFF2-40B4-BE49-F238E27FC236}">
                    <a16:creationId xmlns:a16="http://schemas.microsoft.com/office/drawing/2014/main" id="{40499380-E343-FB46-A8C5-DF09708CD68E}"/>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FA21E920-A10D-360D-7D06-88E7D725CADC}"/>
                  </a:ext>
                </a:extLst>
              </p:cNvPr>
              <p:cNvSpPr txBox="1"/>
              <p:nvPr/>
            </p:nvSpPr>
            <p:spPr>
              <a:xfrm>
                <a:off x="1988370" y="2556745"/>
                <a:ext cx="1344707" cy="369332"/>
              </a:xfrm>
              <a:prstGeom prst="rect">
                <a:avLst/>
              </a:prstGeom>
              <a:noFill/>
            </p:spPr>
            <p:txBody>
              <a:bodyPr wrap="square" rtlCol="0">
                <a:spAutoFit/>
              </a:bodyPr>
              <a:lstStyle/>
              <a:p>
                <a:r>
                  <a:rPr lang="en-US" dirty="0"/>
                  <a:t>Y: 175mm</a:t>
                </a:r>
              </a:p>
            </p:txBody>
          </p:sp>
        </p:grpSp>
        <p:sp>
          <p:nvSpPr>
            <p:cNvPr id="15" name="TextBox 14">
              <a:extLst>
                <a:ext uri="{FF2B5EF4-FFF2-40B4-BE49-F238E27FC236}">
                  <a16:creationId xmlns:a16="http://schemas.microsoft.com/office/drawing/2014/main" id="{902D1547-E8CD-1102-662F-37EE905DACEC}"/>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A06F37D7-CD27-9DD5-4A0B-F4210D4EF8D9}"/>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0B235EDF-4932-D935-068F-6F4B8853AC13}"/>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D07AF7-15DB-946F-FBE6-1A62218044C1}"/>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CFE83DD5-016E-36EE-16B6-DF7C04E29B63}"/>
              </a:ext>
            </a:extLst>
          </p:cNvPr>
          <p:cNvGrpSpPr/>
          <p:nvPr/>
        </p:nvGrpSpPr>
        <p:grpSpPr>
          <a:xfrm>
            <a:off x="10989788" y="6103617"/>
            <a:ext cx="821209" cy="418402"/>
            <a:chOff x="10989788" y="6103617"/>
            <a:chExt cx="821209" cy="418402"/>
          </a:xfrm>
        </p:grpSpPr>
        <p:sp>
          <p:nvSpPr>
            <p:cNvPr id="16" name="TextBox 15">
              <a:extLst>
                <a:ext uri="{FF2B5EF4-FFF2-40B4-BE49-F238E27FC236}">
                  <a16:creationId xmlns:a16="http://schemas.microsoft.com/office/drawing/2014/main" id="{ADE3D413-D61A-4406-055E-4D484514809C}"/>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E652F211-C40D-5A66-21A5-A7301746776B}"/>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2670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67772-7254-C29F-98A7-D0F14696A87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759538A-8E47-26BA-C0F9-BBD4C2A2AE25}"/>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Bottom Right Origin, Center Material On Center Workspace</a:t>
            </a:r>
          </a:p>
          <a:p>
            <a:r>
              <a:rPr lang="en-US" sz="2400" dirty="0">
                <a:solidFill>
                  <a:schemeClr val="tx1"/>
                </a:solidFill>
              </a:rPr>
              <a:t>Travel X: Left; Travel Y: Up</a:t>
            </a:r>
          </a:p>
        </p:txBody>
      </p:sp>
      <p:sp>
        <p:nvSpPr>
          <p:cNvPr id="3" name="Rectangle 2">
            <a:extLst>
              <a:ext uri="{FF2B5EF4-FFF2-40B4-BE49-F238E27FC236}">
                <a16:creationId xmlns:a16="http://schemas.microsoft.com/office/drawing/2014/main" id="{DF7F9A2F-230C-36DA-A179-48C37B2DA5B9}"/>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EE138E6-66F2-737F-78EE-091A74FC2C6A}"/>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45B0A200-6F72-DDDF-AB19-236655917E66}"/>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BAF6BE70-DEC2-3CA3-89A8-C6CD9B87AF59}"/>
              </a:ext>
            </a:extLst>
          </p:cNvPr>
          <p:cNvGrpSpPr/>
          <p:nvPr/>
        </p:nvGrpSpPr>
        <p:grpSpPr>
          <a:xfrm>
            <a:off x="1988818" y="2355921"/>
            <a:ext cx="6606093" cy="2802764"/>
            <a:chOff x="1988369" y="2339392"/>
            <a:chExt cx="6606093" cy="2802764"/>
          </a:xfrm>
        </p:grpSpPr>
        <p:grpSp>
          <p:nvGrpSpPr>
            <p:cNvPr id="8" name="Group 7">
              <a:extLst>
                <a:ext uri="{FF2B5EF4-FFF2-40B4-BE49-F238E27FC236}">
                  <a16:creationId xmlns:a16="http://schemas.microsoft.com/office/drawing/2014/main" id="{75A9AB4D-588A-6692-D8DF-4F765667B40D}"/>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759008F4-990B-C239-5F4E-C21A8530EB53}"/>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BAB373D-CB9F-8EE1-7345-AFF1C7F2240B}"/>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7D21D5A9-82E9-625B-4824-32FEC082B16A}"/>
                  </a:ext>
                </a:extLst>
              </p:cNvPr>
              <p:cNvSpPr txBox="1"/>
              <p:nvPr/>
            </p:nvSpPr>
            <p:spPr>
              <a:xfrm>
                <a:off x="3565260" y="2317874"/>
                <a:ext cx="1344707" cy="369332"/>
              </a:xfrm>
              <a:prstGeom prst="rect">
                <a:avLst/>
              </a:prstGeom>
              <a:noFill/>
            </p:spPr>
            <p:txBody>
              <a:bodyPr wrap="square" rtlCol="0">
                <a:spAutoFit/>
              </a:bodyPr>
              <a:lstStyle/>
              <a:p>
                <a:r>
                  <a:rPr lang="en-US" dirty="0"/>
                  <a:t>X: 300mm</a:t>
                </a:r>
              </a:p>
            </p:txBody>
          </p:sp>
          <p:cxnSp>
            <p:nvCxnSpPr>
              <p:cNvPr id="21" name="Straight Connector 20">
                <a:extLst>
                  <a:ext uri="{FF2B5EF4-FFF2-40B4-BE49-F238E27FC236}">
                    <a16:creationId xmlns:a16="http://schemas.microsoft.com/office/drawing/2014/main" id="{F681EEC8-C75D-F554-1FB0-FEEA98A8C21A}"/>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AB977D2-5B59-0684-CB6C-B8CDB552337C}"/>
                  </a:ext>
                </a:extLst>
              </p:cNvPr>
              <p:cNvSpPr txBox="1"/>
              <p:nvPr/>
            </p:nvSpPr>
            <p:spPr>
              <a:xfrm>
                <a:off x="1988370" y="2556745"/>
                <a:ext cx="1344707" cy="369332"/>
              </a:xfrm>
              <a:prstGeom prst="rect">
                <a:avLst/>
              </a:prstGeom>
              <a:noFill/>
            </p:spPr>
            <p:txBody>
              <a:bodyPr wrap="square" rtlCol="0">
                <a:spAutoFit/>
              </a:bodyPr>
              <a:lstStyle/>
              <a:p>
                <a:r>
                  <a:rPr lang="en-US" dirty="0"/>
                  <a:t>Y: 150mm</a:t>
                </a:r>
              </a:p>
            </p:txBody>
          </p:sp>
        </p:grpSp>
        <p:sp>
          <p:nvSpPr>
            <p:cNvPr id="15" name="TextBox 14">
              <a:extLst>
                <a:ext uri="{FF2B5EF4-FFF2-40B4-BE49-F238E27FC236}">
                  <a16:creationId xmlns:a16="http://schemas.microsoft.com/office/drawing/2014/main" id="{ED6FE7AD-8404-439B-88B9-CC5D3AB9223A}"/>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84679B26-3E3A-41A3-4D3F-7757E68F4A1A}"/>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8F7F727C-27CA-9B43-A0B3-DCA83DF00D3B}"/>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C0934726-7E70-C3C1-2AE8-F2B3A3FC89DA}"/>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16C9E02B-792A-A207-37C8-98E35F0CACDB}"/>
              </a:ext>
            </a:extLst>
          </p:cNvPr>
          <p:cNvGrpSpPr/>
          <p:nvPr/>
        </p:nvGrpSpPr>
        <p:grpSpPr>
          <a:xfrm>
            <a:off x="10989788" y="6103617"/>
            <a:ext cx="821209" cy="418402"/>
            <a:chOff x="10989788" y="6103617"/>
            <a:chExt cx="821209" cy="418402"/>
          </a:xfrm>
        </p:grpSpPr>
        <p:sp>
          <p:nvSpPr>
            <p:cNvPr id="16" name="TextBox 15">
              <a:extLst>
                <a:ext uri="{FF2B5EF4-FFF2-40B4-BE49-F238E27FC236}">
                  <a16:creationId xmlns:a16="http://schemas.microsoft.com/office/drawing/2014/main" id="{6C5F1583-8DFF-9D86-58A3-8798132A1A3F}"/>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E68D50F4-5FF1-D83F-1928-0A054BE893AA}"/>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117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56819-E8C9-C553-D6D6-2A755142A57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701181E-23FC-0CBA-CA40-C33E61C09559}"/>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Bottom Right Origin, Left Edge Material On Workspace</a:t>
            </a:r>
          </a:p>
          <a:p>
            <a:r>
              <a:rPr lang="en-US" sz="2400" dirty="0">
                <a:solidFill>
                  <a:schemeClr val="tx1"/>
                </a:solidFill>
              </a:rPr>
              <a:t>Travel X: Left; Travel Y: Up, X Offset 25mm From Left, Y Offset 25mm From Center</a:t>
            </a:r>
          </a:p>
          <a:p>
            <a:endParaRPr lang="en-US" sz="2400" dirty="0">
              <a:solidFill>
                <a:schemeClr val="tx1"/>
              </a:solidFill>
            </a:endParaRPr>
          </a:p>
        </p:txBody>
      </p:sp>
      <p:sp>
        <p:nvSpPr>
          <p:cNvPr id="3" name="Rectangle 2">
            <a:extLst>
              <a:ext uri="{FF2B5EF4-FFF2-40B4-BE49-F238E27FC236}">
                <a16:creationId xmlns:a16="http://schemas.microsoft.com/office/drawing/2014/main" id="{34C730B1-B3FA-C8A4-970B-7F5151DB762D}"/>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708801E-3627-387D-DF1F-FB13BA7682EA}"/>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3256703A-201F-4D12-E9B3-BBC0E7ED3C2D}"/>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B6333D36-5462-FB19-B7E9-99830D432184}"/>
              </a:ext>
            </a:extLst>
          </p:cNvPr>
          <p:cNvGrpSpPr/>
          <p:nvPr/>
        </p:nvGrpSpPr>
        <p:grpSpPr>
          <a:xfrm>
            <a:off x="225911" y="2013773"/>
            <a:ext cx="6606093" cy="2802764"/>
            <a:chOff x="1988369" y="2339392"/>
            <a:chExt cx="6606093" cy="2802764"/>
          </a:xfrm>
        </p:grpSpPr>
        <p:grpSp>
          <p:nvGrpSpPr>
            <p:cNvPr id="8" name="Group 7">
              <a:extLst>
                <a:ext uri="{FF2B5EF4-FFF2-40B4-BE49-F238E27FC236}">
                  <a16:creationId xmlns:a16="http://schemas.microsoft.com/office/drawing/2014/main" id="{D888FAE1-937F-AF19-F19F-B267B849416C}"/>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D0D99E65-1AA3-7EB7-8CE6-E03E9059610A}"/>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B0A5575-6BD7-729C-A017-7690B9522CC6}"/>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C7DCF7C-B08B-C420-BD6E-CDC15BE1B869}"/>
                  </a:ext>
                </a:extLst>
              </p:cNvPr>
              <p:cNvSpPr txBox="1"/>
              <p:nvPr/>
            </p:nvSpPr>
            <p:spPr>
              <a:xfrm>
                <a:off x="3565260" y="2317874"/>
                <a:ext cx="1344707" cy="369332"/>
              </a:xfrm>
              <a:prstGeom prst="rect">
                <a:avLst/>
              </a:prstGeom>
              <a:noFill/>
            </p:spPr>
            <p:txBody>
              <a:bodyPr wrap="square" rtlCol="0">
                <a:spAutoFit/>
              </a:bodyPr>
              <a:lstStyle/>
              <a:p>
                <a:r>
                  <a:rPr lang="en-US" dirty="0"/>
                  <a:t>X</a:t>
                </a:r>
                <a:r>
                  <a:rPr lang="en-US"/>
                  <a:t>: 375mm</a:t>
                </a:r>
                <a:endParaRPr lang="en-US" dirty="0"/>
              </a:p>
            </p:txBody>
          </p:sp>
          <p:cxnSp>
            <p:nvCxnSpPr>
              <p:cNvPr id="21" name="Straight Connector 20">
                <a:extLst>
                  <a:ext uri="{FF2B5EF4-FFF2-40B4-BE49-F238E27FC236}">
                    <a16:creationId xmlns:a16="http://schemas.microsoft.com/office/drawing/2014/main" id="{7D7A8047-50C6-E589-9ADB-304A41491D54}"/>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2C2D446-02D6-6212-DBF4-AFE3DB2CD709}"/>
                  </a:ext>
                </a:extLst>
              </p:cNvPr>
              <p:cNvSpPr txBox="1"/>
              <p:nvPr/>
            </p:nvSpPr>
            <p:spPr>
              <a:xfrm>
                <a:off x="1988370" y="2556745"/>
                <a:ext cx="1344707" cy="369332"/>
              </a:xfrm>
              <a:prstGeom prst="rect">
                <a:avLst/>
              </a:prstGeom>
              <a:noFill/>
            </p:spPr>
            <p:txBody>
              <a:bodyPr wrap="square" rtlCol="0">
                <a:spAutoFit/>
              </a:bodyPr>
              <a:lstStyle/>
              <a:p>
                <a:r>
                  <a:rPr lang="en-US" dirty="0"/>
                  <a:t>Y: 175mm</a:t>
                </a:r>
              </a:p>
            </p:txBody>
          </p:sp>
        </p:grpSp>
        <p:sp>
          <p:nvSpPr>
            <p:cNvPr id="15" name="TextBox 14">
              <a:extLst>
                <a:ext uri="{FF2B5EF4-FFF2-40B4-BE49-F238E27FC236}">
                  <a16:creationId xmlns:a16="http://schemas.microsoft.com/office/drawing/2014/main" id="{4F00CF96-4F98-8899-15DA-A108318E1F69}"/>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9D7ABBE6-72D8-26DA-0CB4-A479216A2566}"/>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57D67667-F1DF-1EDF-F4C0-8E55043A06D5}"/>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2D13667-1742-549C-8B9C-9DE7F527D3A2}"/>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410B5E92-EE8D-5F17-CE5E-FEB5E9350608}"/>
              </a:ext>
            </a:extLst>
          </p:cNvPr>
          <p:cNvGrpSpPr/>
          <p:nvPr/>
        </p:nvGrpSpPr>
        <p:grpSpPr>
          <a:xfrm>
            <a:off x="10989788" y="6103617"/>
            <a:ext cx="821209" cy="418402"/>
            <a:chOff x="10989788" y="6103617"/>
            <a:chExt cx="821209" cy="418402"/>
          </a:xfrm>
        </p:grpSpPr>
        <p:sp>
          <p:nvSpPr>
            <p:cNvPr id="16" name="TextBox 15">
              <a:extLst>
                <a:ext uri="{FF2B5EF4-FFF2-40B4-BE49-F238E27FC236}">
                  <a16:creationId xmlns:a16="http://schemas.microsoft.com/office/drawing/2014/main" id="{703988E5-2AD5-826F-1414-6FC7606E82D1}"/>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C0D724BD-2B49-DDC7-A117-BBE680564420}"/>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9305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9E76E-8F07-75AF-5FF7-81E6A439A6D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5D4FA32-FBDF-916B-6EF5-28458B1E8DA3}"/>
              </a:ext>
            </a:extLst>
          </p:cNvPr>
          <p:cNvSpPr/>
          <p:nvPr/>
        </p:nvSpPr>
        <p:spPr>
          <a:xfrm>
            <a:off x="225911" y="129088"/>
            <a:ext cx="11575228" cy="97175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400" dirty="0">
                <a:solidFill>
                  <a:schemeClr val="tx1"/>
                </a:solidFill>
              </a:rPr>
              <a:t>Placement - Top Left Origin, X Edge Material On Center Workspace</a:t>
            </a:r>
          </a:p>
          <a:p>
            <a:r>
              <a:rPr lang="en-US" sz="2400" dirty="0">
                <a:solidFill>
                  <a:schemeClr val="tx1"/>
                </a:solidFill>
              </a:rPr>
              <a:t>Travel X: Right; Travel Y: Down, Y Offset -25mm From Center</a:t>
            </a:r>
          </a:p>
        </p:txBody>
      </p:sp>
      <p:sp>
        <p:nvSpPr>
          <p:cNvPr id="3" name="Rectangle 2">
            <a:extLst>
              <a:ext uri="{FF2B5EF4-FFF2-40B4-BE49-F238E27FC236}">
                <a16:creationId xmlns:a16="http://schemas.microsoft.com/office/drawing/2014/main" id="{DBD217D5-577E-4F3B-571C-7A23B52099B3}"/>
              </a:ext>
            </a:extLst>
          </p:cNvPr>
          <p:cNvSpPr/>
          <p:nvPr/>
        </p:nvSpPr>
        <p:spPr>
          <a:xfrm rot="16200000">
            <a:off x="3886200" y="-1005842"/>
            <a:ext cx="4389120" cy="10058400"/>
          </a:xfrm>
          <a:prstGeom prst="rect">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EC6AB94-5D72-D2E0-8BC6-A8A26443FE73}"/>
              </a:ext>
            </a:extLst>
          </p:cNvPr>
          <p:cNvSpPr txBox="1"/>
          <p:nvPr/>
        </p:nvSpPr>
        <p:spPr>
          <a:xfrm>
            <a:off x="4735159" y="1459464"/>
            <a:ext cx="2689405" cy="369332"/>
          </a:xfrm>
          <a:prstGeom prst="rect">
            <a:avLst/>
          </a:prstGeom>
          <a:noFill/>
        </p:spPr>
        <p:txBody>
          <a:bodyPr wrap="square" rtlCol="0">
            <a:spAutoFit/>
          </a:bodyPr>
          <a:lstStyle/>
          <a:p>
            <a:pPr algn="ctr"/>
            <a:r>
              <a:rPr lang="en-US" dirty="0"/>
              <a:t>400mm</a:t>
            </a:r>
          </a:p>
        </p:txBody>
      </p:sp>
      <p:sp>
        <p:nvSpPr>
          <p:cNvPr id="13" name="TextBox 12">
            <a:extLst>
              <a:ext uri="{FF2B5EF4-FFF2-40B4-BE49-F238E27FC236}">
                <a16:creationId xmlns:a16="http://schemas.microsoft.com/office/drawing/2014/main" id="{112D9871-FF70-5277-AA2F-C8987AC579D4}"/>
              </a:ext>
            </a:extLst>
          </p:cNvPr>
          <p:cNvSpPr txBox="1"/>
          <p:nvPr/>
        </p:nvSpPr>
        <p:spPr>
          <a:xfrm rot="5400000">
            <a:off x="9949025" y="3838691"/>
            <a:ext cx="2689405" cy="369332"/>
          </a:xfrm>
          <a:prstGeom prst="rect">
            <a:avLst/>
          </a:prstGeom>
          <a:noFill/>
        </p:spPr>
        <p:txBody>
          <a:bodyPr wrap="square" rtlCol="0">
            <a:spAutoFit/>
          </a:bodyPr>
          <a:lstStyle/>
          <a:p>
            <a:pPr algn="ctr"/>
            <a:r>
              <a:rPr lang="en-US" dirty="0"/>
              <a:t>200mm</a:t>
            </a:r>
          </a:p>
        </p:txBody>
      </p:sp>
      <p:grpSp>
        <p:nvGrpSpPr>
          <p:cNvPr id="9" name="Group 8">
            <a:extLst>
              <a:ext uri="{FF2B5EF4-FFF2-40B4-BE49-F238E27FC236}">
                <a16:creationId xmlns:a16="http://schemas.microsoft.com/office/drawing/2014/main" id="{3FCA616A-0BE8-28BB-E58B-AAAA56DD2FAB}"/>
              </a:ext>
            </a:extLst>
          </p:cNvPr>
          <p:cNvGrpSpPr/>
          <p:nvPr/>
        </p:nvGrpSpPr>
        <p:grpSpPr>
          <a:xfrm>
            <a:off x="4503419" y="1828796"/>
            <a:ext cx="6606093" cy="2802764"/>
            <a:chOff x="1988369" y="2339392"/>
            <a:chExt cx="6606093" cy="2802764"/>
          </a:xfrm>
        </p:grpSpPr>
        <p:grpSp>
          <p:nvGrpSpPr>
            <p:cNvPr id="8" name="Group 7">
              <a:extLst>
                <a:ext uri="{FF2B5EF4-FFF2-40B4-BE49-F238E27FC236}">
                  <a16:creationId xmlns:a16="http://schemas.microsoft.com/office/drawing/2014/main" id="{CCD1B462-C2D7-3F13-1D28-7DE9B8702989}"/>
                </a:ext>
              </a:extLst>
            </p:cNvPr>
            <p:cNvGrpSpPr/>
            <p:nvPr/>
          </p:nvGrpSpPr>
          <p:grpSpPr>
            <a:xfrm>
              <a:off x="1988369" y="2339392"/>
              <a:ext cx="6606093" cy="2802764"/>
              <a:chOff x="1988370" y="2317874"/>
              <a:chExt cx="6606093" cy="2802764"/>
            </a:xfrm>
          </p:grpSpPr>
          <p:sp>
            <p:nvSpPr>
              <p:cNvPr id="10" name="Rectangle 9">
                <a:extLst>
                  <a:ext uri="{FF2B5EF4-FFF2-40B4-BE49-F238E27FC236}">
                    <a16:creationId xmlns:a16="http://schemas.microsoft.com/office/drawing/2014/main" id="{0C7D5D31-7E6E-8F10-3596-F84FF0E77E9B}"/>
                  </a:ext>
                </a:extLst>
              </p:cNvPr>
              <p:cNvSpPr/>
              <p:nvPr/>
            </p:nvSpPr>
            <p:spPr>
              <a:xfrm rot="16200000">
                <a:off x="4982583" y="1508758"/>
                <a:ext cx="2194560" cy="5029200"/>
              </a:xfrm>
              <a:prstGeom prst="rect">
                <a:avLst/>
              </a:prstGeom>
              <a:solidFill>
                <a:srgbClr val="FFFFF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2E50A98F-3A0D-80BC-FE4B-64B1CE9AC339}"/>
                  </a:ext>
                </a:extLst>
              </p:cNvPr>
              <p:cNvCxnSpPr>
                <a:cxnSpLocks/>
              </p:cNvCxnSpPr>
              <p:nvPr/>
            </p:nvCxnSpPr>
            <p:spPr>
              <a:xfrm>
                <a:off x="3565261" y="2495774"/>
                <a:ext cx="0" cy="799632"/>
              </a:xfrm>
              <a:prstGeom prst="line">
                <a:avLst/>
              </a:prstGeom>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BB91DC1E-53B8-99BB-BEAF-34361504E0AE}"/>
                  </a:ext>
                </a:extLst>
              </p:cNvPr>
              <p:cNvSpPr txBox="1"/>
              <p:nvPr/>
            </p:nvSpPr>
            <p:spPr>
              <a:xfrm>
                <a:off x="3565260" y="2317874"/>
                <a:ext cx="1344707" cy="369332"/>
              </a:xfrm>
              <a:prstGeom prst="rect">
                <a:avLst/>
              </a:prstGeom>
              <a:noFill/>
            </p:spPr>
            <p:txBody>
              <a:bodyPr wrap="square" rtlCol="0">
                <a:spAutoFit/>
              </a:bodyPr>
              <a:lstStyle/>
              <a:p>
                <a:r>
                  <a:rPr lang="en-US" dirty="0"/>
                  <a:t>X: 200mm</a:t>
                </a:r>
              </a:p>
            </p:txBody>
          </p:sp>
          <p:cxnSp>
            <p:nvCxnSpPr>
              <p:cNvPr id="21" name="Straight Connector 20">
                <a:extLst>
                  <a:ext uri="{FF2B5EF4-FFF2-40B4-BE49-F238E27FC236}">
                    <a16:creationId xmlns:a16="http://schemas.microsoft.com/office/drawing/2014/main" id="{2D76E4B2-607C-AA95-D10A-3AB34CDB2AAA}"/>
                  </a:ext>
                </a:extLst>
              </p:cNvPr>
              <p:cNvCxnSpPr>
                <a:cxnSpLocks/>
              </p:cNvCxnSpPr>
              <p:nvPr/>
            </p:nvCxnSpPr>
            <p:spPr>
              <a:xfrm>
                <a:off x="3057862" y="2926070"/>
                <a:ext cx="953306"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78140FF2-F658-688D-AD91-4975E04EADAF}"/>
                  </a:ext>
                </a:extLst>
              </p:cNvPr>
              <p:cNvSpPr txBox="1"/>
              <p:nvPr/>
            </p:nvSpPr>
            <p:spPr>
              <a:xfrm>
                <a:off x="1988370" y="2556745"/>
                <a:ext cx="1344707" cy="369332"/>
              </a:xfrm>
              <a:prstGeom prst="rect">
                <a:avLst/>
              </a:prstGeom>
              <a:noFill/>
            </p:spPr>
            <p:txBody>
              <a:bodyPr wrap="square" rtlCol="0">
                <a:spAutoFit/>
              </a:bodyPr>
              <a:lstStyle/>
              <a:p>
                <a:r>
                  <a:rPr lang="en-US" dirty="0"/>
                  <a:t>Y: 25mm</a:t>
                </a:r>
              </a:p>
            </p:txBody>
          </p:sp>
        </p:grpSp>
        <p:sp>
          <p:nvSpPr>
            <p:cNvPr id="15" name="TextBox 14">
              <a:extLst>
                <a:ext uri="{FF2B5EF4-FFF2-40B4-BE49-F238E27FC236}">
                  <a16:creationId xmlns:a16="http://schemas.microsoft.com/office/drawing/2014/main" id="{92698938-5667-4423-12D4-DB6333DA67A2}"/>
                </a:ext>
              </a:extLst>
            </p:cNvPr>
            <p:cNvSpPr txBox="1"/>
            <p:nvPr/>
          </p:nvSpPr>
          <p:spPr>
            <a:xfrm rot="5400000">
              <a:off x="7312512" y="3838692"/>
              <a:ext cx="2194567" cy="369332"/>
            </a:xfrm>
            <a:prstGeom prst="rect">
              <a:avLst/>
            </a:prstGeom>
            <a:noFill/>
          </p:spPr>
          <p:txBody>
            <a:bodyPr wrap="square" rtlCol="0">
              <a:spAutoFit/>
            </a:bodyPr>
            <a:lstStyle/>
            <a:p>
              <a:pPr algn="ctr"/>
              <a:r>
                <a:rPr lang="en-US" dirty="0"/>
                <a:t>100 mm</a:t>
              </a:r>
            </a:p>
          </p:txBody>
        </p:sp>
        <p:sp>
          <p:nvSpPr>
            <p:cNvPr id="14" name="TextBox 13">
              <a:extLst>
                <a:ext uri="{FF2B5EF4-FFF2-40B4-BE49-F238E27FC236}">
                  <a16:creationId xmlns:a16="http://schemas.microsoft.com/office/drawing/2014/main" id="{BBE6A16F-43CC-3A22-1698-E21EA6314803}"/>
                </a:ext>
              </a:extLst>
            </p:cNvPr>
            <p:cNvSpPr txBox="1"/>
            <p:nvPr/>
          </p:nvSpPr>
          <p:spPr>
            <a:xfrm>
              <a:off x="3565261" y="2926074"/>
              <a:ext cx="5029201" cy="369332"/>
            </a:xfrm>
            <a:prstGeom prst="rect">
              <a:avLst/>
            </a:prstGeom>
            <a:noFill/>
          </p:spPr>
          <p:txBody>
            <a:bodyPr wrap="square" rtlCol="0">
              <a:spAutoFit/>
            </a:bodyPr>
            <a:lstStyle/>
            <a:p>
              <a:pPr algn="ctr"/>
              <a:r>
                <a:rPr lang="en-US" dirty="0"/>
                <a:t>200 mm</a:t>
              </a:r>
            </a:p>
          </p:txBody>
        </p:sp>
      </p:grpSp>
      <p:cxnSp>
        <p:nvCxnSpPr>
          <p:cNvPr id="5" name="Straight Connector 4">
            <a:extLst>
              <a:ext uri="{FF2B5EF4-FFF2-40B4-BE49-F238E27FC236}">
                <a16:creationId xmlns:a16="http://schemas.microsoft.com/office/drawing/2014/main" id="{DB0839B1-A552-A2A2-DF8A-5D2E64A8AA3F}"/>
              </a:ext>
            </a:extLst>
          </p:cNvPr>
          <p:cNvCxnSpPr>
            <a:cxnSpLocks/>
          </p:cNvCxnSpPr>
          <p:nvPr/>
        </p:nvCxnSpPr>
        <p:spPr>
          <a:xfrm>
            <a:off x="1050664" y="4023357"/>
            <a:ext cx="100584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9B51E89-137C-8EC5-DB69-B1FF91021DF6}"/>
              </a:ext>
            </a:extLst>
          </p:cNvPr>
          <p:cNvCxnSpPr>
            <a:stCxn id="3" idx="3"/>
            <a:endCxn id="3" idx="1"/>
          </p:cNvCxnSpPr>
          <p:nvPr/>
        </p:nvCxnSpPr>
        <p:spPr>
          <a:xfrm>
            <a:off x="6080760" y="1828798"/>
            <a:ext cx="0" cy="4389120"/>
          </a:xfrm>
          <a:prstGeom prst="line">
            <a:avLst/>
          </a:prstGeom>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17D3CEB9-3A67-2C20-BE32-5DCEA1F15C75}"/>
              </a:ext>
            </a:extLst>
          </p:cNvPr>
          <p:cNvGrpSpPr/>
          <p:nvPr/>
        </p:nvGrpSpPr>
        <p:grpSpPr>
          <a:xfrm>
            <a:off x="932865" y="1716108"/>
            <a:ext cx="821209" cy="418402"/>
            <a:chOff x="10989788" y="6103617"/>
            <a:chExt cx="821209" cy="418402"/>
          </a:xfrm>
        </p:grpSpPr>
        <p:sp>
          <p:nvSpPr>
            <p:cNvPr id="16" name="TextBox 15">
              <a:extLst>
                <a:ext uri="{FF2B5EF4-FFF2-40B4-BE49-F238E27FC236}">
                  <a16:creationId xmlns:a16="http://schemas.microsoft.com/office/drawing/2014/main" id="{6F2A6EA5-DA83-A9ED-32FE-7105C08D6E51}"/>
                </a:ext>
              </a:extLst>
            </p:cNvPr>
            <p:cNvSpPr txBox="1"/>
            <p:nvPr/>
          </p:nvSpPr>
          <p:spPr>
            <a:xfrm>
              <a:off x="11110855" y="6152687"/>
              <a:ext cx="700142" cy="369332"/>
            </a:xfrm>
            <a:prstGeom prst="rect">
              <a:avLst/>
            </a:prstGeom>
            <a:noFill/>
          </p:spPr>
          <p:txBody>
            <a:bodyPr wrap="square" rtlCol="0">
              <a:spAutoFit/>
            </a:bodyPr>
            <a:lstStyle/>
            <a:p>
              <a:pPr algn="ctr"/>
              <a:r>
                <a:rPr lang="en-US" dirty="0"/>
                <a:t>0, 0</a:t>
              </a:r>
            </a:p>
          </p:txBody>
        </p:sp>
        <p:sp>
          <p:nvSpPr>
            <p:cNvPr id="11" name="Oval 10">
              <a:extLst>
                <a:ext uri="{FF2B5EF4-FFF2-40B4-BE49-F238E27FC236}">
                  <a16:creationId xmlns:a16="http://schemas.microsoft.com/office/drawing/2014/main" id="{AAC03B44-5987-19E0-37E9-8AEFCDD4D49A}"/>
                </a:ext>
              </a:extLst>
            </p:cNvPr>
            <p:cNvSpPr/>
            <p:nvPr/>
          </p:nvSpPr>
          <p:spPr>
            <a:xfrm>
              <a:off x="10989788" y="6103617"/>
              <a:ext cx="228600" cy="228600"/>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25122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321</TotalTime>
  <Words>497</Words>
  <Application>Microsoft Office PowerPoint</Application>
  <PresentationFormat>Widescreen</PresentationFormat>
  <Paragraphs>130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Patterson</dc:creator>
  <cp:lastModifiedBy>Daniel Patterson</cp:lastModifiedBy>
  <cp:revision>1</cp:revision>
  <dcterms:created xsi:type="dcterms:W3CDTF">2025-01-14T18:24:37Z</dcterms:created>
  <dcterms:modified xsi:type="dcterms:W3CDTF">2025-02-12T14:45:01Z</dcterms:modified>
</cp:coreProperties>
</file>