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B7AD4-60B7-111B-03BE-16BCED2AB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4D23-2507-B228-E91E-6FF03E6F8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3B89C-9891-A3E8-4056-DE442E1F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DF7AE9-BC26-298F-283E-C9CB26E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6A0A9-3F3E-E7FE-D459-CD19727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228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4652A-CB54-3996-762E-A390F567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A5C01F-1E5F-A03E-66BE-5A339A345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8FBDB-F4D1-C116-A0EE-05DF3F9D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DE8BB-3A2A-A2CF-E58E-6EF4EE2A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86115F-4AC9-38F4-E26B-2CF17DC5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50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4464CA-2F77-C324-479E-EE665C03B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8B8153-D54C-37DD-2436-744630503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03A53-0AF8-7F31-F5ED-A526656D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8F2252-827B-2D4D-F2B0-37F594CC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B089F-7B05-BBFF-6B35-96E305C5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427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3DCFD-CF23-EFD4-D1C8-A364ECC4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173E6-13E4-34CA-5949-4AC91570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169CB-A33B-62E6-0880-01576CFA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6DEE0-1F7C-FC17-0962-62FA7361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9D4A0F-892D-6BEF-9F44-3A09451E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CA19C-61D7-993D-3CCF-35C860B6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8E4933-79AE-FEAA-BF82-16E2C6AF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F17C18-50DF-1484-49DF-670E64B8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464DC6-2862-4409-8CED-542EDC59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4B1BB1-3FDA-C044-479A-50FCDDB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52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479F6-D209-1179-6077-16940C7A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0E2D8-F3A6-64D2-EDE2-7F08740E8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A3D1D5-FDA1-222C-E2E5-C01D273DA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3BA61A-938A-9385-961C-CDFAB4F4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48D70A-40F9-E6F3-AD04-26BAA7C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4AC39-F37E-2530-D9C6-7C9E7616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6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04D8E-59CD-B4B2-5346-90B221F0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40840C-C8BC-5505-2382-C61AF25C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8BFE9D-4D9F-1208-68BC-A0038A31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376247-4048-BABF-6BD9-317234EA5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6F0048-67AC-AD0E-B240-C6DEC8B3C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882373-AF0D-0A3C-8122-33AAD8C2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1E7760-B01A-26F2-AE78-AD7A85CB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2B9404-8039-A3B5-A0AE-649A26A4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120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94A02-D7F7-FC78-4E9A-652FFDC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113A1E-FB04-1341-6DD2-32C26E39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3D77C4-5831-D942-BD81-5C115C02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8DD28F-A5AA-B0DF-4943-684ECE7A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410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7C46C3-A183-6080-5C26-189D33C6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12DD26-8137-F073-B5DF-B7C2F46F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95974A-B060-7F2C-59D0-811DD60C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5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2E817-1F1D-EF3D-C41D-29C378B8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9FA97-B319-AD15-8355-BC97D70C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6A671B-2594-9BA1-6875-FBD5A3AFB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0BD4AC-2667-B9AF-0A5A-B4D05CE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9A942F-3654-068C-4168-59DCF13A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C5AFEA-1D4D-1E9C-5D64-1E46254A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66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453E-57B4-70D9-D9F6-DC688E7D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2F9D64-4EE4-E620-3614-1D93BD297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3FF8B6-D4DD-799A-DA22-8E0A12E45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B7370F-2A57-797D-137B-45147728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8A7782-6C61-74AA-F380-D81FF6B8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7D0E66-9D13-3AA6-437D-9A4C4932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89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71C4A0-FDF7-9B28-9645-AC945AEB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75161-2B36-4D4A-F131-D9B1AA42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9A76AB-1212-1899-0E55-5A2233C92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4B7EC-D094-4097-94B3-745CE7A7E9FD}" type="datetimeFigureOut">
              <a:rPr lang="es-CO" smtClean="0"/>
              <a:t>11/06/2024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1735D-7560-7B0F-5907-D7C269530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945AF-4072-C306-09A5-B910FB40D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3F3A4-B313-48BC-B07A-EEF66A61C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20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5B81F7F-EB3E-BDF2-7A4E-A1949251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185285"/>
            <a:ext cx="11622122" cy="648743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EA2863E-C215-1F72-8EFA-93D7D7CBA278}"/>
              </a:ext>
            </a:extLst>
          </p:cNvPr>
          <p:cNvSpPr txBox="1"/>
          <p:nvPr/>
        </p:nvSpPr>
        <p:spPr>
          <a:xfrm>
            <a:off x="74578" y="28226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1. UMA y MISD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947AD4-7238-A038-3993-81FD417B6812}"/>
              </a:ext>
            </a:extLst>
          </p:cNvPr>
          <p:cNvSpPr txBox="1"/>
          <p:nvPr/>
        </p:nvSpPr>
        <p:spPr>
          <a:xfrm>
            <a:off x="8800289" y="152400"/>
            <a:ext cx="20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2. Cliente-Servidor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DCE0C8-FF9A-8F59-B725-458A8AAE6C26}"/>
              </a:ext>
            </a:extLst>
          </p:cNvPr>
          <p:cNvSpPr txBox="1"/>
          <p:nvPr/>
        </p:nvSpPr>
        <p:spPr>
          <a:xfrm>
            <a:off x="9352010" y="415524"/>
            <a:ext cx="24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3. Master </a:t>
            </a:r>
            <a:r>
              <a:rPr lang="es-CO" dirty="0" err="1"/>
              <a:t>Worker</a:t>
            </a:r>
            <a:r>
              <a:rPr lang="es-CO" dirty="0"/>
              <a:t>, Proxy</a:t>
            </a:r>
          </a:p>
        </p:txBody>
      </p:sp>
    </p:spTree>
    <p:extLst>
      <p:ext uri="{BB962C8B-B14F-4D97-AF65-F5344CB8AC3E}">
        <p14:creationId xmlns:p14="http://schemas.microsoft.com/office/powerpoint/2010/main" val="1795410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Danna Valentina Lopez Munoz</dc:creator>
  <cp:lastModifiedBy>Danna Valentina Lopez Munoz</cp:lastModifiedBy>
  <cp:revision>1</cp:revision>
  <dcterms:created xsi:type="dcterms:W3CDTF">2024-06-11T05:30:00Z</dcterms:created>
  <dcterms:modified xsi:type="dcterms:W3CDTF">2024-06-11T05:56:33Z</dcterms:modified>
</cp:coreProperties>
</file>