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49" autoAdjust="0"/>
  </p:normalViewPr>
  <p:slideViewPr>
    <p:cSldViewPr snapToGrid="0">
      <p:cViewPr varScale="1">
        <p:scale>
          <a:sx n="84" d="100"/>
          <a:sy n="84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7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5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1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D7B8C2-7B41-410E-A631-0834BECDA6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D39B9C-5D7C-4845-B3CC-CC498F67CA9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nJLfQmAsId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Software </a:t>
            </a:r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Principles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Separation</a:t>
            </a:r>
            <a:r>
              <a:rPr lang="es-CO" dirty="0"/>
              <a:t> of interface and </a:t>
            </a:r>
            <a:r>
              <a:rPr lang="es-CO" dirty="0" err="1"/>
              <a:t>implementation</a:t>
            </a:r>
            <a:endParaRPr lang="en-US" dirty="0"/>
          </a:p>
        </p:txBody>
      </p:sp>
      <p:pic>
        <p:nvPicPr>
          <p:cNvPr id="4098" name="Picture 2" descr="http://www.aspiringcraftsman.com/wp-content/uploads/2010/01/DIP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12" y="1988862"/>
            <a:ext cx="4450936" cy="41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8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Separation</a:t>
            </a:r>
            <a:r>
              <a:rPr lang="es-CO" dirty="0"/>
              <a:t> of </a:t>
            </a:r>
            <a:r>
              <a:rPr lang="es-CO" dirty="0" err="1"/>
              <a:t>concerns</a:t>
            </a:r>
            <a:endParaRPr lang="en-US" dirty="0"/>
          </a:p>
        </p:txBody>
      </p:sp>
      <p:pic>
        <p:nvPicPr>
          <p:cNvPr id="5122" name="Picture 2" descr="http://www.codeproject.com/KB/architecture/ModelViewController/image0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36" y="1846263"/>
            <a:ext cx="6279888" cy="44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8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Abstraction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845" y="2050501"/>
            <a:ext cx="6215269" cy="38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2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Procedural </a:t>
            </a:r>
            <a:r>
              <a:rPr lang="es-CO" dirty="0" err="1"/>
              <a:t>abstraction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procedural abstraction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mental model of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we want a subprogram to do (but not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to do it). For example, if you wanted to compute the length of the a hypotenuse of a right triangle, you might write something like:</a:t>
            </a:r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86" y="2864125"/>
            <a:ext cx="4032388" cy="4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1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Data </a:t>
            </a:r>
            <a:r>
              <a:rPr lang="es-CO" dirty="0" err="1"/>
              <a:t>abstraction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94046"/>
            <a:ext cx="100584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cs typeface="Arial" panose="020B0604020202020204" pitchFamily="34" charset="0"/>
              </a:rPr>
              <a:t>data abstraction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 mental model of what can be done to a collection of data.  It deliberately excludes details of how to do it. We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implement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 data abstraction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choosing an appropriate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cs typeface="Arial" panose="020B0604020202020204" pitchFamily="34" charset="0"/>
              </a:rPr>
              <a:t>data 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- a specific construction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providing appropriate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cs typeface="Arial" panose="020B0604020202020204" pitchFamily="34" charset="0"/>
              </a:rPr>
              <a:t>operations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(algorithms) to manipulate that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 </a:t>
            </a:r>
            <a:r>
              <a:rPr lang="es-CO" dirty="0" err="1"/>
              <a:t>abstraction</a:t>
            </a:r>
            <a:endParaRPr lang="en-US" dirty="0"/>
          </a:p>
        </p:txBody>
      </p:sp>
      <p:pic>
        <p:nvPicPr>
          <p:cNvPr id="3076" name="Picture 4" descr="http://wdc65xx.com/thexxcelr8racademy/wp-content/uploads/2015/09/ProgrammingHierarchy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46" y="2492035"/>
            <a:ext cx="5240868" cy="3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Cohesión y Acoplamiento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56" y="2348374"/>
            <a:ext cx="4152478" cy="2533342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6126480" y="1917290"/>
            <a:ext cx="0" cy="379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27" y="2543482"/>
            <a:ext cx="4741883" cy="244147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8936" y="5773679"/>
            <a:ext cx="608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Tomado de: </a:t>
            </a:r>
            <a:r>
              <a:rPr lang="es-CO" dirty="0">
                <a:hlinkClick r:id="rId4"/>
              </a:rPr>
              <a:t>https://www.youtube.com/watch?v=nJLfQmAsIdg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6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Cohesion</a:t>
            </a:r>
            <a:r>
              <a:rPr lang="es-CO" dirty="0"/>
              <a:t> &amp; </a:t>
            </a:r>
            <a:r>
              <a:rPr lang="es-CO" dirty="0" err="1"/>
              <a:t>Coupling</a:t>
            </a:r>
            <a:endParaRPr lang="en-US" dirty="0"/>
          </a:p>
        </p:txBody>
      </p:sp>
      <p:pic>
        <p:nvPicPr>
          <p:cNvPr id="2050" name="Picture 2" descr="Low Cohesion Connection Pool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1996"/>
            <a:ext cx="3302442" cy="40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igh Cohesion Connection Poo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06" y="1778958"/>
            <a:ext cx="6854024" cy="45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9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Cohesion</a:t>
            </a:r>
            <a:r>
              <a:rPr lang="es-CO" dirty="0"/>
              <a:t> &amp; </a:t>
            </a:r>
            <a:r>
              <a:rPr lang="es-CO" dirty="0" err="1"/>
              <a:t>Coupling</a:t>
            </a:r>
            <a:endParaRPr lang="en-US" dirty="0"/>
          </a:p>
        </p:txBody>
      </p:sp>
      <p:pic>
        <p:nvPicPr>
          <p:cNvPr id="3074" name="Picture 2" descr="Low Coupling ConnectionPo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905000"/>
            <a:ext cx="9525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0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Encapsulation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23" y="2131256"/>
            <a:ext cx="7089913" cy="3749680"/>
          </a:xfrm>
        </p:spPr>
      </p:pic>
    </p:spTree>
    <p:extLst>
      <p:ext uri="{BB962C8B-B14F-4D97-AF65-F5344CB8AC3E}">
        <p14:creationId xmlns:p14="http://schemas.microsoft.com/office/powerpoint/2010/main" val="1498589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981</TotalTime>
  <Words>150</Words>
  <Application>Microsoft Office PowerPoint</Application>
  <PresentationFormat>Panorámica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Retrospección</vt:lpstr>
      <vt:lpstr>Software Design Principles</vt:lpstr>
      <vt:lpstr>Abstraction</vt:lpstr>
      <vt:lpstr>Procedural abstraction</vt:lpstr>
      <vt:lpstr>Data abstraction</vt:lpstr>
      <vt:lpstr>Control abstraction</vt:lpstr>
      <vt:lpstr>Cohesión y Acoplamiento</vt:lpstr>
      <vt:lpstr>Cohesion &amp; Coupling</vt:lpstr>
      <vt:lpstr>Cohesion &amp; Coupling</vt:lpstr>
      <vt:lpstr>Encapsulation</vt:lpstr>
      <vt:lpstr>Separation of interface and implementation</vt:lpstr>
      <vt:lpstr>Separation of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Principles</dc:title>
  <dc:creator>Felipe Rivera</dc:creator>
  <cp:lastModifiedBy>Norha M. Villegas</cp:lastModifiedBy>
  <cp:revision>13</cp:revision>
  <dcterms:created xsi:type="dcterms:W3CDTF">2016-10-11T03:46:27Z</dcterms:created>
  <dcterms:modified xsi:type="dcterms:W3CDTF">2021-03-18T03:41:46Z</dcterms:modified>
</cp:coreProperties>
</file>