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72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35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6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34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39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5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2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1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8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4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AB8BA1B-BCEC-47F7-ACFE-F464476E0997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70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AB8BA1B-BCEC-47F7-ACFE-F464476E0997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56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8A8B0D7-3F22-4011-89F9-763D222E77AD}"/>
              </a:ext>
            </a:extLst>
          </p:cNvPr>
          <p:cNvGrpSpPr/>
          <p:nvPr/>
        </p:nvGrpSpPr>
        <p:grpSpPr>
          <a:xfrm>
            <a:off x="1066801" y="504567"/>
            <a:ext cx="8744463" cy="5848865"/>
            <a:chOff x="490153" y="148281"/>
            <a:chExt cx="8744463" cy="584886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4985B28-80A1-46AF-AB62-C28AE880D928}"/>
                </a:ext>
              </a:extLst>
            </p:cNvPr>
            <p:cNvSpPr/>
            <p:nvPr/>
          </p:nvSpPr>
          <p:spPr>
            <a:xfrm>
              <a:off x="2240693" y="148281"/>
              <a:ext cx="1935892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Business Understanding</a:t>
              </a:r>
              <a:endParaRPr lang="en-GB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8D7FD18-6FCD-47E9-82F8-096BC0E21CAD}"/>
                </a:ext>
              </a:extLst>
            </p:cNvPr>
            <p:cNvSpPr/>
            <p:nvPr/>
          </p:nvSpPr>
          <p:spPr>
            <a:xfrm>
              <a:off x="5033319" y="148281"/>
              <a:ext cx="1935892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Analytic Approach</a:t>
              </a:r>
              <a:endParaRPr lang="en-GB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38D665F-89FA-4C57-992B-55813B0C00BA}"/>
                </a:ext>
              </a:extLst>
            </p:cNvPr>
            <p:cNvSpPr/>
            <p:nvPr/>
          </p:nvSpPr>
          <p:spPr>
            <a:xfrm>
              <a:off x="7484076" y="1433384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Requirements</a:t>
              </a:r>
              <a:endParaRPr lang="en-GB" sz="16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F67ECA-0719-436C-923B-B1C5F18BB5CE}"/>
                </a:ext>
              </a:extLst>
            </p:cNvPr>
            <p:cNvSpPr/>
            <p:nvPr/>
          </p:nvSpPr>
          <p:spPr>
            <a:xfrm>
              <a:off x="7484076" y="2747319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Collection</a:t>
              </a:r>
              <a:endParaRPr lang="en-GB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0F5DD7-7520-425B-9F93-5218A62F6056}"/>
                </a:ext>
              </a:extLst>
            </p:cNvPr>
            <p:cNvSpPr/>
            <p:nvPr/>
          </p:nvSpPr>
          <p:spPr>
            <a:xfrm>
              <a:off x="7484076" y="4061254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Understanding</a:t>
              </a:r>
              <a:endParaRPr lang="en-GB" sz="1600" dirty="0"/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6599C771-DCB7-4C00-9046-778CD82F738C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>
              <a:off x="6969211" y="609600"/>
              <a:ext cx="1390135" cy="823784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A84E9DE-DEB5-4CA4-A2C7-93B825DFFC69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176585" y="609600"/>
              <a:ext cx="85673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E4D7984-F1D8-4721-82B6-405BECECE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3973" y="2356022"/>
              <a:ext cx="0" cy="39129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2A6EFCB-A52D-4C9F-9EEF-6C9280D33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3973" y="3669957"/>
              <a:ext cx="0" cy="39129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0D36637-63E4-4077-8721-929FCF4A13AA}"/>
                </a:ext>
              </a:extLst>
            </p:cNvPr>
            <p:cNvCxnSpPr>
              <a:cxnSpLocks/>
            </p:cNvCxnSpPr>
            <p:nvPr/>
          </p:nvCxnSpPr>
          <p:spPr>
            <a:xfrm>
              <a:off x="8581767" y="3669957"/>
              <a:ext cx="0" cy="39129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B1BD936-260D-45AA-8DB9-59542940E23D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50" y="2356022"/>
              <a:ext cx="0" cy="39129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51F233A-2281-49BF-9A93-A54A0A4F2F66}"/>
                </a:ext>
              </a:extLst>
            </p:cNvPr>
            <p:cNvSpPr/>
            <p:nvPr/>
          </p:nvSpPr>
          <p:spPr>
            <a:xfrm>
              <a:off x="5218671" y="5074508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Preparation</a:t>
              </a:r>
              <a:endParaRPr lang="en-GB" dirty="0"/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53203CDF-7A6D-4D0E-9E89-4F9CA69260E8}"/>
                </a:ext>
              </a:extLst>
            </p:cNvPr>
            <p:cNvCxnSpPr>
              <a:cxnSpLocks/>
              <a:stCxn id="8" idx="2"/>
              <a:endCxn id="32" idx="3"/>
            </p:cNvCxnSpPr>
            <p:nvPr/>
          </p:nvCxnSpPr>
          <p:spPr>
            <a:xfrm rot="5400000">
              <a:off x="7388312" y="4564792"/>
              <a:ext cx="551935" cy="1390135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30D98931-F105-47BD-9F7E-1E558E939EB6}"/>
                </a:ext>
              </a:extLst>
            </p:cNvPr>
            <p:cNvCxnSpPr>
              <a:cxnSpLocks/>
              <a:stCxn id="32" idx="0"/>
              <a:endCxn id="7" idx="1"/>
            </p:cNvCxnSpPr>
            <p:nvPr/>
          </p:nvCxnSpPr>
          <p:spPr>
            <a:xfrm rot="5400000" flipH="1" flipV="1">
              <a:off x="5856073" y="3446506"/>
              <a:ext cx="1865870" cy="1390135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0F2FCB6-32C7-4566-96AC-B46DF71C01B4}"/>
                </a:ext>
              </a:extLst>
            </p:cNvPr>
            <p:cNvSpPr/>
            <p:nvPr/>
          </p:nvSpPr>
          <p:spPr>
            <a:xfrm>
              <a:off x="2848234" y="5074508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Modelling</a:t>
              </a:r>
              <a:endParaRPr lang="en-GB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5B3D5A2-8D2E-4B21-9E94-8F1883FEC72C}"/>
                </a:ext>
              </a:extLst>
            </p:cNvPr>
            <p:cNvSpPr/>
            <p:nvPr/>
          </p:nvSpPr>
          <p:spPr>
            <a:xfrm>
              <a:off x="490153" y="4061254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Evaluation</a:t>
              </a:r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0D8435F-812B-4096-9A4D-C13DCB77EC5B}"/>
                </a:ext>
              </a:extLst>
            </p:cNvPr>
            <p:cNvSpPr/>
            <p:nvPr/>
          </p:nvSpPr>
          <p:spPr>
            <a:xfrm>
              <a:off x="490153" y="2747319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Deployment</a:t>
              </a:r>
              <a:endParaRPr lang="en-GB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903CDB0-DB9D-4708-9928-06A4E45FCFF5}"/>
                </a:ext>
              </a:extLst>
            </p:cNvPr>
            <p:cNvSpPr/>
            <p:nvPr/>
          </p:nvSpPr>
          <p:spPr>
            <a:xfrm>
              <a:off x="490153" y="1433384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Feedback</a:t>
              </a:r>
              <a:endParaRPr lang="en-GB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C358C5D-1BD4-468F-B1E7-739C20CCFCDF}"/>
                </a:ext>
              </a:extLst>
            </p:cNvPr>
            <p:cNvCxnSpPr>
              <a:cxnSpLocks/>
              <a:stCxn id="45" idx="0"/>
              <a:endCxn id="46" idx="2"/>
            </p:cNvCxnSpPr>
            <p:nvPr/>
          </p:nvCxnSpPr>
          <p:spPr>
            <a:xfrm flipV="1">
              <a:off x="1365423" y="2356022"/>
              <a:ext cx="0" cy="39129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EC4EBF0-29C6-4C0D-852D-F2A3325A09EC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1365423" y="3669957"/>
              <a:ext cx="0" cy="39129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6EB1F5EA-7ABB-4DC0-9985-B07090B198DE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>
              <a:off x="1365424" y="4983893"/>
              <a:ext cx="1482811" cy="551935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6621ECE-95FD-419B-B3C0-596DA24CF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8774" y="5428736"/>
              <a:ext cx="61989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9664119E-9FAB-4F87-A350-0CA4B8120693}"/>
                </a:ext>
              </a:extLst>
            </p:cNvPr>
            <p:cNvCxnSpPr>
              <a:cxnSpLocks/>
              <a:stCxn id="44" idx="2"/>
              <a:endCxn id="43" idx="1"/>
            </p:cNvCxnSpPr>
            <p:nvPr/>
          </p:nvCxnSpPr>
          <p:spPr>
            <a:xfrm rot="16200000" flipH="1">
              <a:off x="1830861" y="4518453"/>
              <a:ext cx="551935" cy="1482811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Curved 62">
              <a:extLst>
                <a:ext uri="{FF2B5EF4-FFF2-40B4-BE49-F238E27FC236}">
                  <a16:creationId xmlns:a16="http://schemas.microsoft.com/office/drawing/2014/main" id="{DC34F603-8A62-4678-9B24-3B2F5D3F9B78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2240693" y="1894703"/>
              <a:ext cx="1482811" cy="3179805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E65B52-C537-4CF9-8A20-2E492FB8A35A}"/>
                </a:ext>
              </a:extLst>
            </p:cNvPr>
            <p:cNvCxnSpPr>
              <a:cxnSpLocks/>
            </p:cNvCxnSpPr>
            <p:nvPr/>
          </p:nvCxnSpPr>
          <p:spPr>
            <a:xfrm>
              <a:off x="4598774" y="5675871"/>
              <a:ext cx="61989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E05FFC7-46BE-4767-9362-63D6FEA3754D}"/>
              </a:ext>
            </a:extLst>
          </p:cNvPr>
          <p:cNvSpPr/>
          <p:nvPr/>
        </p:nvSpPr>
        <p:spPr>
          <a:xfrm>
            <a:off x="2683477" y="306857"/>
            <a:ext cx="4969474" cy="129951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C66AB8-6483-40A3-92F2-6171C26FB4C9}"/>
              </a:ext>
            </a:extLst>
          </p:cNvPr>
          <p:cNvSpPr txBox="1"/>
          <p:nvPr/>
        </p:nvSpPr>
        <p:spPr>
          <a:xfrm>
            <a:off x="5485370" y="28829"/>
            <a:ext cx="220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to approach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9359BC0-79E2-49FB-BF63-CE8DF27AAE4D}"/>
              </a:ext>
            </a:extLst>
          </p:cNvPr>
          <p:cNvSpPr/>
          <p:nvPr/>
        </p:nvSpPr>
        <p:spPr>
          <a:xfrm>
            <a:off x="7784757" y="1665074"/>
            <a:ext cx="2306594" cy="247032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6817E5-0529-4419-B493-C827B6955F42}"/>
              </a:ext>
            </a:extLst>
          </p:cNvPr>
          <p:cNvSpPr txBox="1"/>
          <p:nvPr/>
        </p:nvSpPr>
        <p:spPr>
          <a:xfrm>
            <a:off x="8977480" y="1341739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to collection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CD445B4-6D6B-4622-BEAC-B6AAAEFF47A4}"/>
              </a:ext>
            </a:extLst>
          </p:cNvPr>
          <p:cNvSpPr/>
          <p:nvPr/>
        </p:nvSpPr>
        <p:spPr>
          <a:xfrm>
            <a:off x="5658365" y="4297063"/>
            <a:ext cx="4432985" cy="212843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058FBF-A36D-435B-8133-70D703C38AC8}"/>
              </a:ext>
            </a:extLst>
          </p:cNvPr>
          <p:cNvSpPr txBox="1"/>
          <p:nvPr/>
        </p:nvSpPr>
        <p:spPr>
          <a:xfrm>
            <a:off x="7652951" y="5834114"/>
            <a:ext cx="2297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to preparation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77CA2A4-687A-4C6D-8F1E-D9B13BAF5A8F}"/>
              </a:ext>
            </a:extLst>
          </p:cNvPr>
          <p:cNvSpPr/>
          <p:nvPr/>
        </p:nvSpPr>
        <p:spPr>
          <a:xfrm>
            <a:off x="924698" y="4297062"/>
            <a:ext cx="4432985" cy="212843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7E47A0-1738-462C-9D70-56E2994153A2}"/>
              </a:ext>
            </a:extLst>
          </p:cNvPr>
          <p:cNvSpPr txBox="1"/>
          <p:nvPr/>
        </p:nvSpPr>
        <p:spPr>
          <a:xfrm>
            <a:off x="1120201" y="5806359"/>
            <a:ext cx="19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modelling to evaluation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02DDE5E-2466-4B3B-96A6-FD40DF5887EA}"/>
              </a:ext>
            </a:extLst>
          </p:cNvPr>
          <p:cNvSpPr/>
          <p:nvPr/>
        </p:nvSpPr>
        <p:spPr>
          <a:xfrm>
            <a:off x="788774" y="1665073"/>
            <a:ext cx="2306594" cy="247032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73375AD-A538-4A53-8752-DD97300494C0}"/>
              </a:ext>
            </a:extLst>
          </p:cNvPr>
          <p:cNvSpPr txBox="1"/>
          <p:nvPr/>
        </p:nvSpPr>
        <p:spPr>
          <a:xfrm>
            <a:off x="609264" y="1341738"/>
            <a:ext cx="2007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deployment to feedback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325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</TotalTime>
  <Words>36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Times New Roman</vt:lpstr>
      <vt:lpstr>Parcel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Ziheng ZHANG</dc:creator>
  <cp:lastModifiedBy>Daniel Ade Aryono</cp:lastModifiedBy>
  <cp:revision>5</cp:revision>
  <dcterms:created xsi:type="dcterms:W3CDTF">2019-12-27T11:41:32Z</dcterms:created>
  <dcterms:modified xsi:type="dcterms:W3CDTF">2022-09-18T06:01:17Z</dcterms:modified>
</cp:coreProperties>
</file>