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Aplicación para tomar fotografías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Jaime Daniel Irigoyen fierro</a:t>
            </a:r>
          </a:p>
          <a:p>
            <a:r>
              <a:rPr lang="es-MX" dirty="0" smtClean="0"/>
              <a:t>Efraín Loya García</a:t>
            </a:r>
          </a:p>
          <a:p>
            <a:r>
              <a:rPr lang="es-MX" dirty="0" smtClean="0"/>
              <a:t>Daniela Sáenz Montelongo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44" y="4705200"/>
            <a:ext cx="2346500" cy="17598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 poco de historia…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5953" y="1936005"/>
            <a:ext cx="10131425" cy="3649133"/>
          </a:xfrm>
        </p:spPr>
        <p:txBody>
          <a:bodyPr/>
          <a:lstStyle/>
          <a:p>
            <a:r>
              <a:rPr lang="es-MX" dirty="0"/>
              <a:t>El 11 de julio de 1997, </a:t>
            </a:r>
            <a:r>
              <a:rPr lang="es-MX" dirty="0" err="1"/>
              <a:t>Philippe</a:t>
            </a:r>
            <a:r>
              <a:rPr lang="es-MX" dirty="0"/>
              <a:t> </a:t>
            </a:r>
            <a:r>
              <a:rPr lang="es-MX" dirty="0" err="1" smtClean="0"/>
              <a:t>Kahn</a:t>
            </a:r>
            <a:r>
              <a:rPr lang="es-MX" dirty="0" smtClean="0"/>
              <a:t> empresario Francés, tomó </a:t>
            </a:r>
            <a:r>
              <a:rPr lang="es-MX" dirty="0"/>
              <a:t>una foto de su  hija recién nacida y es </a:t>
            </a:r>
            <a:r>
              <a:rPr lang="es-MX" dirty="0" smtClean="0"/>
              <a:t>la considerada </a:t>
            </a:r>
            <a:r>
              <a:rPr lang="es-MX" dirty="0"/>
              <a:t>la primera en ser tomada con un celular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/>
              <a:t>En  2002 Nokia lanzó el equipo  7650 </a:t>
            </a:r>
            <a:r>
              <a:rPr lang="es-MX" dirty="0" smtClean="0"/>
              <a:t>el </a:t>
            </a:r>
            <a:r>
              <a:rPr lang="es-MX" dirty="0"/>
              <a:t>cual fue el primer dispositivo móvil </a:t>
            </a:r>
            <a:r>
              <a:rPr lang="es-MX" dirty="0" smtClean="0"/>
              <a:t>fue </a:t>
            </a:r>
            <a:r>
              <a:rPr lang="es-MX" dirty="0"/>
              <a:t>el primero en tener una cámara  fotográfica   con la asombrosa resolución para ese tiempo de tan solo  0.3 </a:t>
            </a:r>
            <a:r>
              <a:rPr lang="es-MX" dirty="0" err="1"/>
              <a:t>megapixeles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smtClean="0"/>
              <a:t>En la actualidad de manejan mas de 12 megapíxeles.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32" y="129803"/>
            <a:ext cx="3048000" cy="2286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6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cámara en teléfonos Celulares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85801" y="1751527"/>
            <a:ext cx="4996923" cy="4039672"/>
          </a:xfrm>
        </p:spPr>
        <p:txBody>
          <a:bodyPr>
            <a:normAutofit/>
          </a:bodyPr>
          <a:lstStyle/>
          <a:p>
            <a:r>
              <a:rPr lang="es-MX" dirty="0"/>
              <a:t>A la fecha, tener un teléfono con cámara no es ninguna novedad. Es más, es cada vez más difícil comercializar un equipo que no venga preparada para tomar fotos y grabar videos.</a:t>
            </a:r>
          </a:p>
          <a:p>
            <a:r>
              <a:rPr lang="es-MX" dirty="0"/>
              <a:t>Sin embargo, cuando nos sumergimos en el mundo de las cámaras en </a:t>
            </a:r>
            <a:r>
              <a:rPr lang="es-MX" dirty="0" err="1"/>
              <a:t>smartphones</a:t>
            </a:r>
            <a:r>
              <a:rPr lang="es-MX" dirty="0"/>
              <a:t>, las hay de todo tipo; son las marcas top las que se han dedicado a desarrollar las mejores cámaras en </a:t>
            </a:r>
            <a:r>
              <a:rPr lang="es-MX" dirty="0" err="1"/>
              <a:t>smartphones</a:t>
            </a:r>
            <a:r>
              <a:rPr lang="es-MX" dirty="0"/>
              <a:t>. </a:t>
            </a:r>
            <a:r>
              <a:rPr lang="es-MX" b="1" dirty="0"/>
              <a:t>No sólo vale la cantidad de </a:t>
            </a:r>
            <a:r>
              <a:rPr lang="es-MX" b="1" dirty="0" err="1"/>
              <a:t>megapixeles</a:t>
            </a:r>
            <a:r>
              <a:rPr lang="es-MX" b="1" dirty="0"/>
              <a:t> (MP) que puedan tener, sino por todo los agregados para que capturar una imagen sea toda una experiencia</a:t>
            </a:r>
            <a:r>
              <a:rPr lang="es-MX" dirty="0"/>
              <a:t>. Y editable a gusto del usuarios.</a:t>
            </a:r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8" y="1938308"/>
            <a:ext cx="5651142" cy="334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14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smartphones</a:t>
            </a:r>
            <a:r>
              <a:rPr lang="es-MX" dirty="0"/>
              <a:t> o celulares con la mejor cámara, sus características y el plus propio de cada una.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Nokia Lumia 1020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Con un sensor de 41 MP con zoom en tiempo </a:t>
            </a:r>
            <a:r>
              <a:rPr lang="es-MX" dirty="0" smtClean="0"/>
              <a:t>real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Con un sensor de 41 MP con zoom en tiempo </a:t>
            </a:r>
            <a:r>
              <a:rPr lang="es-MX" dirty="0" smtClean="0"/>
              <a:t>real}</a:t>
            </a:r>
          </a:p>
          <a:p>
            <a:pPr marL="0" indent="0">
              <a:buNone/>
            </a:pPr>
            <a:r>
              <a:rPr lang="es-MX" b="1" dirty="0" smtClean="0"/>
              <a:t>-</a:t>
            </a:r>
            <a:r>
              <a:rPr lang="es-MX" dirty="0"/>
              <a:t>G</a:t>
            </a:r>
            <a:r>
              <a:rPr lang="es-MX" dirty="0" smtClean="0"/>
              <a:t>uarda </a:t>
            </a:r>
            <a:r>
              <a:rPr lang="es-MX" dirty="0"/>
              <a:t>una copia de la foto en 5 </a:t>
            </a:r>
            <a:r>
              <a:rPr lang="es-MX" dirty="0" smtClean="0"/>
              <a:t>MP</a:t>
            </a:r>
          </a:p>
          <a:p>
            <a:r>
              <a:rPr lang="es-MX" b="1" dirty="0"/>
              <a:t>Samsung Galaxy Note 3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 </a:t>
            </a:r>
            <a:r>
              <a:rPr lang="es-MX" dirty="0" smtClean="0"/>
              <a:t>Cuenta </a:t>
            </a:r>
            <a:r>
              <a:rPr lang="es-MX" dirty="0"/>
              <a:t>con una cámara de 13 </a:t>
            </a:r>
            <a:r>
              <a:rPr lang="es-MX" dirty="0" smtClean="0"/>
              <a:t>MP</a:t>
            </a:r>
          </a:p>
          <a:p>
            <a:pPr marL="0" indent="0">
              <a:buNone/>
            </a:pPr>
            <a:r>
              <a:rPr lang="es-MX" dirty="0" smtClean="0"/>
              <a:t>-Tamaños </a:t>
            </a:r>
            <a:r>
              <a:rPr lang="es-MX" dirty="0"/>
              <a:t>de imagen entre las 2048x1152 hasta 4128x3096 pixeles</a:t>
            </a:r>
          </a:p>
          <a:p>
            <a:pPr marL="0" indent="0">
              <a:buNone/>
            </a:pPr>
            <a:r>
              <a:rPr lang="es-MX" b="1" dirty="0" smtClean="0"/>
              <a:t>-</a:t>
            </a:r>
            <a:r>
              <a:rPr lang="es-MX" dirty="0" smtClean="0"/>
              <a:t>Modos </a:t>
            </a:r>
            <a:r>
              <a:rPr lang="es-MX" dirty="0"/>
              <a:t>de captura: desde imágenes con sonido hasta una captura envolvente (una panorámica pero que llega a 360º)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886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1559" y="734097"/>
            <a:ext cx="10131425" cy="5520744"/>
          </a:xfrm>
        </p:spPr>
        <p:txBody>
          <a:bodyPr>
            <a:normAutofit/>
          </a:bodyPr>
          <a:lstStyle/>
          <a:p>
            <a:r>
              <a:rPr lang="es-MX" b="1" dirty="0"/>
              <a:t>iPhone 5s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 err="1"/>
              <a:t>M</a:t>
            </a:r>
            <a:r>
              <a:rPr lang="es-MX" dirty="0" err="1" smtClean="0"/>
              <a:t>egapixeles</a:t>
            </a:r>
            <a:r>
              <a:rPr lang="es-MX" dirty="0" smtClean="0"/>
              <a:t> 8 MP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T</a:t>
            </a:r>
            <a:r>
              <a:rPr lang="es-MX" dirty="0" smtClean="0"/>
              <a:t>amaño </a:t>
            </a:r>
            <a:r>
              <a:rPr lang="es-MX" dirty="0"/>
              <a:t>del sensor </a:t>
            </a:r>
            <a:r>
              <a:rPr lang="es-MX" b="1" dirty="0"/>
              <a:t>(15%), mayor apertura (f/2.2) y más sensible a la luz (33%)</a:t>
            </a:r>
            <a:r>
              <a:rPr lang="es-MX" dirty="0"/>
              <a:t>. 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True </a:t>
            </a:r>
            <a:r>
              <a:rPr lang="es-MX" dirty="0" err="1"/>
              <a:t>Tone</a:t>
            </a:r>
            <a:r>
              <a:rPr lang="es-MX" b="1" dirty="0"/>
              <a:t>:</a:t>
            </a:r>
            <a:r>
              <a:rPr lang="es-MX" dirty="0"/>
              <a:t> dos flashes, uno blanco y otro ámbar dejan la temperatura perfecta en la foto</a:t>
            </a:r>
          </a:p>
          <a:p>
            <a:pPr marL="0" indent="0">
              <a:buNone/>
            </a:pPr>
            <a:r>
              <a:rPr lang="es-MX" dirty="0" smtClean="0"/>
              <a:t>Modo ráfaga</a:t>
            </a:r>
            <a:r>
              <a:rPr lang="es-MX" b="1" dirty="0" smtClean="0"/>
              <a:t>:</a:t>
            </a:r>
            <a:r>
              <a:rPr lang="es-MX" dirty="0"/>
              <a:t> captura de hasta 10 fotos por segundo</a:t>
            </a:r>
          </a:p>
          <a:p>
            <a:pPr marL="0" indent="0">
              <a:buNone/>
            </a:pPr>
            <a:r>
              <a:rPr lang="es-MX" b="1" dirty="0"/>
              <a:t>Autofoco:</a:t>
            </a:r>
            <a:r>
              <a:rPr lang="es-MX" dirty="0"/>
              <a:t> hasta 2 veces más </a:t>
            </a:r>
            <a:r>
              <a:rPr lang="es-MX" dirty="0" smtClean="0"/>
              <a:t>rápido</a:t>
            </a:r>
          </a:p>
          <a:p>
            <a:pPr marL="0" indent="0">
              <a:buNone/>
            </a:pPr>
            <a:r>
              <a:rPr lang="es-MX" b="1" dirty="0"/>
              <a:t>Sony </a:t>
            </a:r>
            <a:r>
              <a:rPr lang="es-MX" b="1" dirty="0" err="1"/>
              <a:t>Xperia</a:t>
            </a:r>
            <a:r>
              <a:rPr lang="es-MX" b="1" dirty="0"/>
              <a:t> Z1 </a:t>
            </a:r>
            <a:r>
              <a:rPr lang="es-MX" b="1" dirty="0" smtClean="0"/>
              <a:t>Compact</a:t>
            </a:r>
          </a:p>
          <a:p>
            <a:pPr marL="0" indent="0">
              <a:buNone/>
            </a:pPr>
            <a:r>
              <a:rPr lang="es-MX" b="1" dirty="0" smtClean="0"/>
              <a:t>-</a:t>
            </a:r>
            <a:r>
              <a:rPr lang="es-MX" dirty="0" err="1"/>
              <a:t>Exmor</a:t>
            </a:r>
            <a:r>
              <a:rPr lang="es-MX" dirty="0"/>
              <a:t> RS: el sensor de imagen de 1/2,3 pulgadas y 20.7 MP. Reduce el ruido de la imagen</a:t>
            </a:r>
          </a:p>
          <a:p>
            <a:pPr marL="0" indent="0">
              <a:buNone/>
            </a:pPr>
            <a:r>
              <a:rPr lang="es-MX" b="1" dirty="0" smtClean="0"/>
              <a:t>-</a:t>
            </a:r>
            <a:r>
              <a:rPr lang="es-MX" dirty="0" smtClean="0"/>
              <a:t>Lentes </a:t>
            </a:r>
            <a:r>
              <a:rPr lang="es-MX" dirty="0"/>
              <a:t>G: lente gran angular de 27 mm con apertura </a:t>
            </a:r>
            <a:r>
              <a:rPr lang="es-MX" dirty="0" smtClean="0"/>
              <a:t>f/2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/>
              <a:t> </a:t>
            </a:r>
            <a:r>
              <a:rPr lang="es-MX" dirty="0" smtClean="0"/>
              <a:t>Ráfagas </a:t>
            </a:r>
            <a:r>
              <a:rPr lang="es-MX" dirty="0"/>
              <a:t>de fotos (61 imágenes en 2 segundos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3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Apps para tomar fotos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Mini </a:t>
            </a:r>
            <a:r>
              <a:rPr lang="es-MX" dirty="0" err="1"/>
              <a:t>instax</a:t>
            </a:r>
            <a:r>
              <a:rPr lang="es-MX" dirty="0"/>
              <a:t> </a:t>
            </a:r>
            <a:r>
              <a:rPr lang="es-MX" dirty="0" err="1"/>
              <a:t>cam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err="1"/>
              <a:t>Action</a:t>
            </a:r>
            <a:r>
              <a:rPr lang="es-MX" dirty="0"/>
              <a:t> </a:t>
            </a:r>
            <a:r>
              <a:rPr lang="es-MX" dirty="0" err="1"/>
              <a:t>snap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err="1"/>
              <a:t>Photaf</a:t>
            </a:r>
            <a:r>
              <a:rPr lang="es-MX" dirty="0"/>
              <a:t> 3D panorámica </a:t>
            </a:r>
            <a:endParaRPr lang="es-MX" dirty="0" smtClean="0"/>
          </a:p>
          <a:p>
            <a:r>
              <a:rPr lang="es-MX" dirty="0" err="1"/>
              <a:t>LittlePhoto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/>
              <a:t>Camera360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909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143</TotalTime>
  <Words>211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Aplicación para tomar fotografías</vt:lpstr>
      <vt:lpstr>Un poco de historia…</vt:lpstr>
      <vt:lpstr>Uso de cámara en teléfonos Celulares</vt:lpstr>
      <vt:lpstr>smartphones o celulares con la mejor cámara, sus características y el plus propio de cada una.</vt:lpstr>
      <vt:lpstr>Presentación de PowerPoint</vt:lpstr>
      <vt:lpstr>Apps para tomar fotos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tomar fotografías</dc:title>
  <dc:creator>Daniela Sáenz</dc:creator>
  <cp:lastModifiedBy>Daniela Sáenz</cp:lastModifiedBy>
  <cp:revision>11</cp:revision>
  <dcterms:created xsi:type="dcterms:W3CDTF">2014-05-06T23:55:17Z</dcterms:created>
  <dcterms:modified xsi:type="dcterms:W3CDTF">2014-05-07T23:54:11Z</dcterms:modified>
</cp:coreProperties>
</file>