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9C6A1-581F-4CAF-9C0B-8498DF11F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FC76D4-BC09-4FAA-9F7F-C1853DCB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971F7A-6499-41B6-A9E9-95373714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513C04-7718-4D65-8289-DE3FC880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1AB0E6-0C81-4EA6-B327-C26710B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1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8A638-50C7-4C0F-B71E-0DE330E2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62CB9E-2FD3-409A-AB01-6DC06B97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79096E-14DB-480C-982C-9134D52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681B10-DF87-4DDF-A1B6-37115A27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C47C97-1C45-436F-9C99-450E30EF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11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0D165-D4FC-435F-A7D1-36B741A7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90A9245-BE83-4F5E-BD84-B7DEC73B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773C9F-529D-46D4-AD2F-4C7EA84A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C35AB5-E1FF-48BE-9EDA-8C0F9E82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6405E5-E674-425D-82CF-86013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2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8C081-FDB1-4D03-9826-55575527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9EC6BB-14AF-4646-8541-40C1A7D5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9C36F6-53EF-43E9-95AB-50C5A5C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AF7D2E-2B2D-42F7-B16B-5A44B8FD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5230CC-C9FB-4D0B-A25F-140AD541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54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B57CA-C3B9-4D82-B268-9C013E2B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D5142D-5A65-4566-A81B-3E2B4AC0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BC4431-4DDE-4020-A3FF-F8C4B77D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141DDC-2FCC-42F6-8782-DB5B6136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208C75-A69D-4D35-80B0-D8DAF082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1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5E34-403F-446D-9B05-EEC0D95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82CA38-A333-4C77-8B0E-E11B89B84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449247-6A12-460F-9FEF-2089C126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7BF5CB-7E8A-40F2-8B56-D086B9C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361316-95BB-4ED9-A8F9-86F51C76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F91551C-C559-44E8-8D78-E81179CE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05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AA910-4A36-411A-9205-BCD03CD8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6D1BEC-547C-4709-98A2-921F1A9E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1B3813-7130-4202-ABDA-1A874165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3C838DB-9366-4176-A5DF-17B3F334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D9526E-A897-49DB-9C1A-21AF88852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2C136AD-5AC0-4CB9-9E0C-A6AC0A97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9E570E0-A7D3-4C35-A40A-F3735B6D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FBBE56-5FC6-44AA-BC93-C626EBE7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99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CC12-D47A-449C-AF9B-FF5F24C5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FF6E586-F25E-4851-9714-41A66950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086F39-DD05-4E05-BAF9-9D8AC8B6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C625AB1-9779-43FF-B6B0-57269915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31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1922645-89AD-421F-A3F2-16E07ECB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B9CEE50-A5F3-4A6F-9EC9-ACA41478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9846A1-A0B4-474B-8E29-65E006E0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2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0C02-07C8-42A4-990D-AD9DCF0D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62365-57A3-4EC9-8D29-078CD5CE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D87F4F-A6BB-46BA-92FD-02DFF593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C8AC8F-5725-4B00-80DA-F7781E7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78B48A-AC97-41B8-A84D-8D949DC1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1B9DF9-51B8-4621-88FA-731FDF78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0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ECFBE-95C0-4AF4-9942-F543BAC2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90EDCD6-AF09-4B60-A20D-48BB58980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1990E81-0EEB-454A-8845-DF6BDAA1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630A63-377F-4540-94B7-D2A443A9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B9EB1E-53F2-4E12-B014-FBE1EFBD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1AE740-0C5D-4C44-AE5C-FF6E5F06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28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EABF848-283E-4341-9F2C-7965413F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FF85C4-3C51-4F2C-8AA6-CD5B679C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052742-D898-46C7-ADFE-E944C0DCF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184C-1AF6-4BB1-9C3E-8A5854AD65F0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D813FE-131E-408E-9858-11683DFC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35BAF9-F41C-496D-A12F-FE510270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66C8-CE97-4A25-A50D-E24F355A6C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ECC5346-3E60-4F19-8806-D7141657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" y="1855787"/>
            <a:ext cx="4991100" cy="2800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A29156-567F-435B-9C2D-F27C3A35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177" b="94218" l="9924" r="89695">
                        <a14:backgroundMark x1="53817" y1="54422" x2="53817" y2="54422"/>
                        <a14:backgroundMark x1="53817" y1="55102" x2="53817" y2="55782"/>
                        <a14:backgroundMark x1="52672" y1="55782" x2="52672" y2="55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02" y="1855787"/>
            <a:ext cx="4991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79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Cruz</dc:creator>
  <cp:lastModifiedBy>Daniela Cruz</cp:lastModifiedBy>
  <cp:revision>1</cp:revision>
  <dcterms:created xsi:type="dcterms:W3CDTF">2021-12-21T15:27:21Z</dcterms:created>
  <dcterms:modified xsi:type="dcterms:W3CDTF">2021-12-21T15:53:52Z</dcterms:modified>
</cp:coreProperties>
</file>