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88825"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261440" y="758880"/>
            <a:ext cx="9415440" cy="4041360"/>
          </a:xfrm>
          <a:prstGeom prst="rect">
            <a:avLst/>
          </a:prstGeom>
        </p:spPr>
        <p:txBody>
          <a:bodyPr lIns="0" rIns="0" tIns="0" bIns="0" anchor="ctr">
            <a:noAutofit/>
          </a:bodyPr>
          <a:p>
            <a:endParaRPr b="0" lang="en-US" sz="1800" spc="-1" strike="noStrike">
              <a:solidFill>
                <a:srgbClr val="ffffff"/>
              </a:solidFill>
              <a:latin typeface="Century Schoolbook"/>
            </a:endParaRPr>
          </a:p>
        </p:txBody>
      </p:sp>
      <p:sp>
        <p:nvSpPr>
          <p:cNvPr id="30"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31"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61440" y="758880"/>
            <a:ext cx="9415440" cy="4041360"/>
          </a:xfrm>
          <a:prstGeom prst="rect">
            <a:avLst/>
          </a:prstGeom>
        </p:spPr>
        <p:txBody>
          <a:bodyPr lIns="0" rIns="0" tIns="0" bIns="0" anchor="ctr">
            <a:noAutofit/>
          </a:bodyPr>
          <a:p>
            <a:endParaRPr b="0" lang="en-US" sz="1800" spc="-1" strike="noStrike">
              <a:solidFill>
                <a:srgbClr val="ffffff"/>
              </a:solidFill>
              <a:latin typeface="Century Schoolbook"/>
            </a:endParaRPr>
          </a:p>
        </p:txBody>
      </p:sp>
      <p:sp>
        <p:nvSpPr>
          <p:cNvPr id="33"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34"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35"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36"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261440" y="758880"/>
            <a:ext cx="9415440" cy="4041360"/>
          </a:xfrm>
          <a:prstGeom prst="rect">
            <a:avLst/>
          </a:prstGeom>
        </p:spPr>
        <p:txBody>
          <a:bodyPr lIns="0" rIns="0" tIns="0" bIns="0" anchor="ctr">
            <a:noAutofit/>
          </a:bodyPr>
          <a:p>
            <a:endParaRPr b="0" lang="en-US" sz="1800" spc="-1" strike="noStrike">
              <a:solidFill>
                <a:srgbClr val="ffffff"/>
              </a:solidFill>
              <a:latin typeface="Century Schoolbook"/>
            </a:endParaRPr>
          </a:p>
        </p:txBody>
      </p:sp>
      <p:sp>
        <p:nvSpPr>
          <p:cNvPr id="38"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39"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40"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41"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42"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43"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261440" y="758880"/>
            <a:ext cx="9415440" cy="4041360"/>
          </a:xfrm>
          <a:prstGeom prst="rect">
            <a:avLst/>
          </a:prstGeom>
        </p:spPr>
        <p:txBody>
          <a:bodyPr lIns="0" rIns="0" tIns="0" bIns="0" anchor="ctr">
            <a:noAutofit/>
          </a:bodyPr>
          <a:p>
            <a:endParaRPr b="0" lang="en-US" sz="1800" spc="-1" strike="noStrike">
              <a:solidFill>
                <a:srgbClr val="ffffff"/>
              </a:solidFill>
              <a:latin typeface="Century Schoolbook"/>
            </a:endParaRPr>
          </a:p>
        </p:txBody>
      </p:sp>
      <p:sp>
        <p:nvSpPr>
          <p:cNvPr id="51" name="PlaceHolder 2"/>
          <p:cNvSpPr>
            <a:spLocks noGrp="1"/>
          </p:cNvSpPr>
          <p:nvPr>
            <p:ph type="subTitle"/>
          </p:nvPr>
        </p:nvSpPr>
        <p:spPr>
          <a:xfrm>
            <a:off x="609120" y="1604520"/>
            <a:ext cx="109695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261440" y="758880"/>
            <a:ext cx="9415440" cy="4041360"/>
          </a:xfrm>
          <a:prstGeom prst="rect">
            <a:avLst/>
          </a:prstGeom>
        </p:spPr>
        <p:txBody>
          <a:bodyPr lIns="0" rIns="0" tIns="0" bIns="0" anchor="ctr">
            <a:noAutofit/>
          </a:bodyPr>
          <a:p>
            <a:endParaRPr b="0" lang="en-US" sz="1800" spc="-1" strike="noStrike">
              <a:solidFill>
                <a:srgbClr val="ffffff"/>
              </a:solidFill>
              <a:latin typeface="Century Schoolbook"/>
            </a:endParaRPr>
          </a:p>
        </p:txBody>
      </p:sp>
      <p:sp>
        <p:nvSpPr>
          <p:cNvPr id="53"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1800" spc="9" strike="noStrike">
              <a:solidFill>
                <a:srgbClr val="ffffff"/>
              </a:solidFill>
              <a:latin typeface="Century School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261440" y="758880"/>
            <a:ext cx="9415440" cy="4041360"/>
          </a:xfrm>
          <a:prstGeom prst="rect">
            <a:avLst/>
          </a:prstGeom>
        </p:spPr>
        <p:txBody>
          <a:bodyPr lIns="0" rIns="0" tIns="0" bIns="0" anchor="ctr">
            <a:noAutofit/>
          </a:bodyPr>
          <a:p>
            <a:endParaRPr b="0" lang="en-US" sz="1800" spc="-1" strike="noStrike">
              <a:solidFill>
                <a:srgbClr val="ffffff"/>
              </a:solidFill>
              <a:latin typeface="Century Schoolbook"/>
            </a:endParaRPr>
          </a:p>
        </p:txBody>
      </p:sp>
      <p:sp>
        <p:nvSpPr>
          <p:cNvPr id="55"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56"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1800" spc="9" strike="noStrike">
              <a:solidFill>
                <a:srgbClr val="ffffff"/>
              </a:solidFill>
              <a:latin typeface="Century School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261440" y="758880"/>
            <a:ext cx="9415440" cy="4041360"/>
          </a:xfrm>
          <a:prstGeom prst="rect">
            <a:avLst/>
          </a:prstGeom>
        </p:spPr>
        <p:txBody>
          <a:bodyPr lIns="0" rIns="0" tIns="0" bIns="0" anchor="ctr">
            <a:noAutofit/>
          </a:bodyPr>
          <a:p>
            <a:endParaRPr b="0" lang="en-US" sz="1800" spc="-1" strike="noStrike">
              <a:solidFill>
                <a:srgbClr val="ffffff"/>
              </a:solidFill>
              <a:latin typeface="Century School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261440" y="3268080"/>
            <a:ext cx="9415440" cy="13716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261440" y="758880"/>
            <a:ext cx="9415440" cy="4041360"/>
          </a:xfrm>
          <a:prstGeom prst="rect">
            <a:avLst/>
          </a:prstGeom>
        </p:spPr>
        <p:txBody>
          <a:bodyPr lIns="0" rIns="0" tIns="0" bIns="0" anchor="ctr">
            <a:noAutofit/>
          </a:bodyPr>
          <a:p>
            <a:endParaRPr b="0" lang="en-US" sz="1800" spc="-1" strike="noStrike">
              <a:solidFill>
                <a:srgbClr val="ffffff"/>
              </a:solidFill>
              <a:latin typeface="Century Schoolbook"/>
            </a:endParaRPr>
          </a:p>
        </p:txBody>
      </p:sp>
      <p:sp>
        <p:nvSpPr>
          <p:cNvPr id="60"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61"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62"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261440" y="758880"/>
            <a:ext cx="9415440" cy="4041360"/>
          </a:xfrm>
          <a:prstGeom prst="rect">
            <a:avLst/>
          </a:prstGeom>
        </p:spPr>
        <p:txBody>
          <a:bodyPr lIns="0" rIns="0" tIns="0" bIns="0" anchor="ctr">
            <a:noAutofit/>
          </a:bodyPr>
          <a:p>
            <a:endParaRPr b="0" lang="en-US" sz="1800" spc="-1" strike="noStrike">
              <a:solidFill>
                <a:srgbClr val="ffffff"/>
              </a:solidFill>
              <a:latin typeface="Century Schoolbook"/>
            </a:endParaRPr>
          </a:p>
        </p:txBody>
      </p:sp>
      <p:sp>
        <p:nvSpPr>
          <p:cNvPr id="9" name="PlaceHolder 2"/>
          <p:cNvSpPr>
            <a:spLocks noGrp="1"/>
          </p:cNvSpPr>
          <p:nvPr>
            <p:ph type="subTitle"/>
          </p:nvPr>
        </p:nvSpPr>
        <p:spPr>
          <a:xfrm>
            <a:off x="609120" y="1604520"/>
            <a:ext cx="109695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261440" y="758880"/>
            <a:ext cx="9415440" cy="4041360"/>
          </a:xfrm>
          <a:prstGeom prst="rect">
            <a:avLst/>
          </a:prstGeom>
        </p:spPr>
        <p:txBody>
          <a:bodyPr lIns="0" rIns="0" tIns="0" bIns="0" anchor="ctr">
            <a:noAutofit/>
          </a:bodyPr>
          <a:p>
            <a:endParaRPr b="0" lang="en-US" sz="1800" spc="-1" strike="noStrike">
              <a:solidFill>
                <a:srgbClr val="ffffff"/>
              </a:solidFill>
              <a:latin typeface="Century Schoolbook"/>
            </a:endParaRPr>
          </a:p>
        </p:txBody>
      </p:sp>
      <p:sp>
        <p:nvSpPr>
          <p:cNvPr id="64"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65"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66"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261440" y="758880"/>
            <a:ext cx="9415440" cy="4041360"/>
          </a:xfrm>
          <a:prstGeom prst="rect">
            <a:avLst/>
          </a:prstGeom>
        </p:spPr>
        <p:txBody>
          <a:bodyPr lIns="0" rIns="0" tIns="0" bIns="0" anchor="ctr">
            <a:noAutofit/>
          </a:bodyPr>
          <a:p>
            <a:endParaRPr b="0" lang="en-US" sz="1800" spc="-1" strike="noStrike">
              <a:solidFill>
                <a:srgbClr val="ffffff"/>
              </a:solidFill>
              <a:latin typeface="Century Schoolbook"/>
            </a:endParaRPr>
          </a:p>
        </p:txBody>
      </p:sp>
      <p:sp>
        <p:nvSpPr>
          <p:cNvPr id="68"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69"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70"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61440" y="758880"/>
            <a:ext cx="9415440" cy="4041360"/>
          </a:xfrm>
          <a:prstGeom prst="rect">
            <a:avLst/>
          </a:prstGeom>
        </p:spPr>
        <p:txBody>
          <a:bodyPr lIns="0" rIns="0" tIns="0" bIns="0" anchor="ctr">
            <a:noAutofit/>
          </a:bodyPr>
          <a:p>
            <a:endParaRPr b="0" lang="en-US" sz="1800" spc="-1" strike="noStrike">
              <a:solidFill>
                <a:srgbClr val="ffffff"/>
              </a:solidFill>
              <a:latin typeface="Century Schoolbook"/>
            </a:endParaRPr>
          </a:p>
        </p:txBody>
      </p:sp>
      <p:sp>
        <p:nvSpPr>
          <p:cNvPr id="72"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73"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261440" y="758880"/>
            <a:ext cx="9415440" cy="4041360"/>
          </a:xfrm>
          <a:prstGeom prst="rect">
            <a:avLst/>
          </a:prstGeom>
        </p:spPr>
        <p:txBody>
          <a:bodyPr lIns="0" rIns="0" tIns="0" bIns="0" anchor="ctr">
            <a:noAutofit/>
          </a:bodyPr>
          <a:p>
            <a:endParaRPr b="0" lang="en-US" sz="1800" spc="-1" strike="noStrike">
              <a:solidFill>
                <a:srgbClr val="ffffff"/>
              </a:solidFill>
              <a:latin typeface="Century Schoolbook"/>
            </a:endParaRPr>
          </a:p>
        </p:txBody>
      </p:sp>
      <p:sp>
        <p:nvSpPr>
          <p:cNvPr id="75"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76"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77"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78"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261440" y="758880"/>
            <a:ext cx="9415440" cy="4041360"/>
          </a:xfrm>
          <a:prstGeom prst="rect">
            <a:avLst/>
          </a:prstGeom>
        </p:spPr>
        <p:txBody>
          <a:bodyPr lIns="0" rIns="0" tIns="0" bIns="0" anchor="ctr">
            <a:noAutofit/>
          </a:bodyPr>
          <a:p>
            <a:endParaRPr b="0" lang="en-US" sz="1800" spc="-1" strike="noStrike">
              <a:solidFill>
                <a:srgbClr val="ffffff"/>
              </a:solidFill>
              <a:latin typeface="Century Schoolbook"/>
            </a:endParaRPr>
          </a:p>
        </p:txBody>
      </p:sp>
      <p:sp>
        <p:nvSpPr>
          <p:cNvPr id="80"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81"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82"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83"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84"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85"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261440" y="758880"/>
            <a:ext cx="9415440" cy="4041360"/>
          </a:xfrm>
          <a:prstGeom prst="rect">
            <a:avLst/>
          </a:prstGeom>
        </p:spPr>
        <p:txBody>
          <a:bodyPr lIns="0" rIns="0" tIns="0" bIns="0" anchor="ctr">
            <a:noAutofit/>
          </a:bodyPr>
          <a:p>
            <a:endParaRPr b="0" lang="en-US" sz="1800" spc="-1" strike="noStrike">
              <a:solidFill>
                <a:srgbClr val="ffffff"/>
              </a:solidFill>
              <a:latin typeface="Century Schoolbook"/>
            </a:endParaRPr>
          </a:p>
        </p:txBody>
      </p:sp>
      <p:sp>
        <p:nvSpPr>
          <p:cNvPr id="11"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1800" spc="9" strike="noStrike">
              <a:solidFill>
                <a:srgbClr val="ffffff"/>
              </a:solidFill>
              <a:latin typeface="Century School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61440" y="758880"/>
            <a:ext cx="9415440" cy="4041360"/>
          </a:xfrm>
          <a:prstGeom prst="rect">
            <a:avLst/>
          </a:prstGeom>
        </p:spPr>
        <p:txBody>
          <a:bodyPr lIns="0" rIns="0" tIns="0" bIns="0" anchor="ctr">
            <a:noAutofit/>
          </a:bodyPr>
          <a:p>
            <a:endParaRPr b="0" lang="en-US" sz="1800" spc="-1" strike="noStrike">
              <a:solidFill>
                <a:srgbClr val="ffffff"/>
              </a:solidFill>
              <a:latin typeface="Century Schoolbook"/>
            </a:endParaRPr>
          </a:p>
        </p:txBody>
      </p:sp>
      <p:sp>
        <p:nvSpPr>
          <p:cNvPr id="13"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14"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1800" spc="9" strike="noStrike">
              <a:solidFill>
                <a:srgbClr val="ffffff"/>
              </a:solidFill>
              <a:latin typeface="Century School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261440" y="758880"/>
            <a:ext cx="9415440" cy="4041360"/>
          </a:xfrm>
          <a:prstGeom prst="rect">
            <a:avLst/>
          </a:prstGeom>
        </p:spPr>
        <p:txBody>
          <a:bodyPr lIns="0" rIns="0" tIns="0" bIns="0" anchor="ctr">
            <a:noAutofit/>
          </a:bodyPr>
          <a:p>
            <a:endParaRPr b="0" lang="en-US" sz="1800" spc="-1" strike="noStrike">
              <a:solidFill>
                <a:srgbClr val="ffffff"/>
              </a:solidFill>
              <a:latin typeface="Century School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261440" y="3268080"/>
            <a:ext cx="9415440" cy="13716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61440" y="758880"/>
            <a:ext cx="9415440" cy="4041360"/>
          </a:xfrm>
          <a:prstGeom prst="rect">
            <a:avLst/>
          </a:prstGeom>
        </p:spPr>
        <p:txBody>
          <a:bodyPr lIns="0" rIns="0" tIns="0" bIns="0" anchor="ctr">
            <a:noAutofit/>
          </a:bodyPr>
          <a:p>
            <a:endParaRPr b="0" lang="en-US" sz="1800" spc="-1" strike="noStrike">
              <a:solidFill>
                <a:srgbClr val="ffffff"/>
              </a:solidFill>
              <a:latin typeface="Century Schoolbook"/>
            </a:endParaRPr>
          </a:p>
        </p:txBody>
      </p:sp>
      <p:sp>
        <p:nvSpPr>
          <p:cNvPr id="18"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19"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20"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61440" y="758880"/>
            <a:ext cx="9415440" cy="4041360"/>
          </a:xfrm>
          <a:prstGeom prst="rect">
            <a:avLst/>
          </a:prstGeom>
        </p:spPr>
        <p:txBody>
          <a:bodyPr lIns="0" rIns="0" tIns="0" bIns="0" anchor="ctr">
            <a:noAutofit/>
          </a:bodyPr>
          <a:p>
            <a:endParaRPr b="0" lang="en-US" sz="1800" spc="-1" strike="noStrike">
              <a:solidFill>
                <a:srgbClr val="ffffff"/>
              </a:solidFill>
              <a:latin typeface="Century Schoolbook"/>
            </a:endParaRPr>
          </a:p>
        </p:txBody>
      </p:sp>
      <p:sp>
        <p:nvSpPr>
          <p:cNvPr id="22"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2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24"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61440" y="758880"/>
            <a:ext cx="9415440" cy="4041360"/>
          </a:xfrm>
          <a:prstGeom prst="rect">
            <a:avLst/>
          </a:prstGeom>
        </p:spPr>
        <p:txBody>
          <a:bodyPr lIns="0" rIns="0" tIns="0" bIns="0" anchor="ctr">
            <a:noAutofit/>
          </a:bodyPr>
          <a:p>
            <a:endParaRPr b="0" lang="en-US" sz="1800" spc="-1" strike="noStrike">
              <a:solidFill>
                <a:srgbClr val="ffffff"/>
              </a:solidFill>
              <a:latin typeface="Century Schoolbook"/>
            </a:endParaRPr>
          </a:p>
        </p:txBody>
      </p:sp>
      <p:sp>
        <p:nvSpPr>
          <p:cNvPr id="26"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27"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
        <p:nvSpPr>
          <p:cNvPr id="28"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1800" spc="9" strike="noStrike">
              <a:solidFill>
                <a:srgbClr val="ffffff"/>
              </a:solidFill>
              <a:latin typeface="Century School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CustomShape 1" hidden="1"/>
          <p:cNvSpPr/>
          <p:nvPr/>
        </p:nvSpPr>
        <p:spPr>
          <a:xfrm>
            <a:off x="11289960" y="0"/>
            <a:ext cx="913680" cy="685764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11289960" y="0"/>
            <a:ext cx="913680" cy="685764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1261440" y="758880"/>
            <a:ext cx="9415440" cy="4041360"/>
          </a:xfrm>
          <a:prstGeom prst="rect">
            <a:avLst/>
          </a:prstGeom>
        </p:spPr>
        <p:txBody>
          <a:bodyPr anchor="b">
            <a:normAutofit/>
          </a:bodyPr>
          <a:p>
            <a:pPr>
              <a:lnSpc>
                <a:spcPct val="85000"/>
              </a:lnSpc>
            </a:pPr>
            <a:r>
              <a:rPr b="0" lang="en-US" sz="7200" spc="-52" strike="noStrike">
                <a:solidFill>
                  <a:srgbClr val="ffffff"/>
                </a:solidFill>
                <a:latin typeface="Century Schoolbook"/>
              </a:rPr>
              <a:t>Click to edit Master title style</a:t>
            </a:r>
            <a:endParaRPr b="0" lang="en-US" sz="7200" spc="-1" strike="noStrike">
              <a:solidFill>
                <a:srgbClr val="ffffff"/>
              </a:solidFill>
              <a:latin typeface="Century Schoolbook"/>
            </a:endParaRPr>
          </a:p>
        </p:txBody>
      </p:sp>
      <p:sp>
        <p:nvSpPr>
          <p:cNvPr id="3" name="PlaceHolder 4"/>
          <p:cNvSpPr>
            <a:spLocks noGrp="1"/>
          </p:cNvSpPr>
          <p:nvPr>
            <p:ph type="dt"/>
          </p:nvPr>
        </p:nvSpPr>
        <p:spPr>
          <a:xfrm rot="16200000">
            <a:off x="10794600" y="999000"/>
            <a:ext cx="1904760" cy="364680"/>
          </a:xfrm>
          <a:prstGeom prst="rect">
            <a:avLst/>
          </a:prstGeom>
        </p:spPr>
        <p:txBody>
          <a:bodyPr anchor="ctr">
            <a:noAutofit/>
          </a:bodyPr>
          <a:p>
            <a:pPr algn="r">
              <a:lnSpc>
                <a:spcPct val="100000"/>
              </a:lnSpc>
            </a:pPr>
            <a:fld id="{BD8D445F-93B2-4FD3-8522-29FD4E68CFEF}" type="datetime">
              <a:rPr b="0" lang="en-US" sz="1050" spc="-1" strike="noStrike">
                <a:solidFill>
                  <a:srgbClr val="404040"/>
                </a:solidFill>
                <a:latin typeface="Century Schoolbook"/>
              </a:rPr>
              <a:t>6/12/20</a:t>
            </a:fld>
            <a:endParaRPr b="0" lang="en-US" sz="1050" spc="-1" strike="noStrike">
              <a:latin typeface="Times New Roman"/>
            </a:endParaRPr>
          </a:p>
        </p:txBody>
      </p:sp>
      <p:sp>
        <p:nvSpPr>
          <p:cNvPr id="4" name="PlaceHolder 5"/>
          <p:cNvSpPr>
            <a:spLocks noGrp="1"/>
          </p:cNvSpPr>
          <p:nvPr>
            <p:ph type="ftr"/>
          </p:nvPr>
        </p:nvSpPr>
        <p:spPr>
          <a:xfrm rot="16200000">
            <a:off x="9956520" y="4047120"/>
            <a:ext cx="3580920" cy="364680"/>
          </a:xfrm>
          <a:prstGeom prst="rect">
            <a:avLst/>
          </a:prstGeom>
        </p:spPr>
        <p:txBody>
          <a:bodyPr anchor="ctr">
            <a:noAutofit/>
          </a:bodyPr>
          <a:p>
            <a:endParaRPr b="0" lang="en-US" sz="2400" spc="-1" strike="noStrike">
              <a:latin typeface="Times New Roman"/>
            </a:endParaRPr>
          </a:p>
        </p:txBody>
      </p:sp>
      <p:sp>
        <p:nvSpPr>
          <p:cNvPr id="5" name="PlaceHolder 6"/>
          <p:cNvSpPr>
            <a:spLocks noGrp="1"/>
          </p:cNvSpPr>
          <p:nvPr>
            <p:ph type="sldNum"/>
          </p:nvPr>
        </p:nvSpPr>
        <p:spPr>
          <a:xfrm>
            <a:off x="11289960" y="6172200"/>
            <a:ext cx="913680" cy="593280"/>
          </a:xfrm>
          <a:prstGeom prst="rect">
            <a:avLst/>
          </a:prstGeom>
        </p:spPr>
        <p:txBody>
          <a:bodyPr lIns="45720" rIns="45720" anchor="ctr">
            <a:normAutofit fontScale="86000"/>
          </a:bodyPr>
          <a:p>
            <a:pPr algn="ctr">
              <a:lnSpc>
                <a:spcPct val="100000"/>
              </a:lnSpc>
            </a:pPr>
            <a:fld id="{F8371150-B1C8-418D-804F-DC573D45413C}" type="slidenum">
              <a:rPr b="0" lang="en-US" sz="3600" spc="-1" strike="noStrike">
                <a:solidFill>
                  <a:srgbClr val="777777"/>
                </a:solidFill>
                <a:latin typeface="Century Schoolbook"/>
              </a:rPr>
              <a:t>&lt;number&gt;</a:t>
            </a:fld>
            <a:endParaRPr b="0" lang="en-US" sz="3600" spc="-1" strike="noStrike">
              <a:latin typeface="Times New Roman"/>
            </a:endParaRPr>
          </a:p>
        </p:txBody>
      </p:sp>
      <p:sp>
        <p:nvSpPr>
          <p:cNvPr id="6" name="CustomShape 7"/>
          <p:cNvSpPr/>
          <p:nvPr/>
        </p:nvSpPr>
        <p:spPr>
          <a:xfrm>
            <a:off x="0" y="0"/>
            <a:ext cx="456840" cy="685764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p:style>
      </p:sp>
      <p:sp>
        <p:nvSpPr>
          <p:cNvPr id="7" name="PlaceHolder 8"/>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9" strike="noStrike">
                <a:solidFill>
                  <a:srgbClr val="ffffff"/>
                </a:solidFill>
                <a:latin typeface="Century Schoolbook"/>
              </a:rPr>
              <a:t>Click to edit the outline text format</a:t>
            </a:r>
            <a:endParaRPr b="0" lang="en-US" sz="1800" spc="9" strike="noStrike">
              <a:solidFill>
                <a:srgbClr val="ffffff"/>
              </a:solidFill>
              <a:latin typeface="Century Schoolbook"/>
            </a:endParaRPr>
          </a:p>
          <a:p>
            <a:pPr lvl="1" marL="864000" indent="-324000">
              <a:spcBef>
                <a:spcPts val="1134"/>
              </a:spcBef>
              <a:buClr>
                <a:srgbClr val="ffffff"/>
              </a:buClr>
              <a:buSzPct val="75000"/>
              <a:buFont typeface="Symbol" charset="2"/>
              <a:buChar char=""/>
            </a:pPr>
            <a:r>
              <a:rPr b="0" lang="en-US" sz="1400" spc="-1" strike="noStrike">
                <a:solidFill>
                  <a:srgbClr val="ffffff"/>
                </a:solidFill>
                <a:latin typeface="Century Schoolbook"/>
              </a:rPr>
              <a:t>Second Outline Level</a:t>
            </a:r>
            <a:endParaRPr b="0" lang="en-US" sz="1400" spc="-1" strike="noStrike">
              <a:solidFill>
                <a:srgbClr val="ffffff"/>
              </a:solidFill>
              <a:latin typeface="Century Schoolbook"/>
            </a:endParaRPr>
          </a:p>
          <a:p>
            <a:pPr lvl="2" marL="1296000" indent="-288000">
              <a:spcBef>
                <a:spcPts val="850"/>
              </a:spcBef>
              <a:buClr>
                <a:srgbClr val="ffffff"/>
              </a:buClr>
              <a:buSzPct val="45000"/>
              <a:buFont typeface="Wingdings" charset="2"/>
              <a:buChar char=""/>
            </a:pPr>
            <a:r>
              <a:rPr b="0" lang="en-US" sz="1400" spc="-1" strike="noStrike">
                <a:solidFill>
                  <a:srgbClr val="ffffff"/>
                </a:solidFill>
                <a:latin typeface="Century Schoolbook"/>
              </a:rPr>
              <a:t>Third Outline Level</a:t>
            </a:r>
            <a:endParaRPr b="0" lang="en-US" sz="1400" spc="-1" strike="noStrike">
              <a:solidFill>
                <a:srgbClr val="ffffff"/>
              </a:solidFill>
              <a:latin typeface="Century Schoolbook"/>
            </a:endParaRPr>
          </a:p>
          <a:p>
            <a:pPr lvl="3" marL="1728000" indent="-216000">
              <a:spcBef>
                <a:spcPts val="567"/>
              </a:spcBef>
              <a:buClr>
                <a:srgbClr val="ffffff"/>
              </a:buClr>
              <a:buSzPct val="75000"/>
              <a:buFont typeface="Symbol" charset="2"/>
              <a:buChar char=""/>
            </a:pPr>
            <a:r>
              <a:rPr b="0" lang="en-US" sz="1400" spc="-1" strike="noStrike">
                <a:solidFill>
                  <a:srgbClr val="ffffff"/>
                </a:solidFill>
                <a:latin typeface="Century Schoolbook"/>
              </a:rPr>
              <a:t>Fourth Outline Level</a:t>
            </a:r>
            <a:endParaRPr b="0" lang="en-US" sz="1400" spc="-1" strike="noStrike">
              <a:solidFill>
                <a:srgbClr val="ffffff"/>
              </a:solidFill>
              <a:latin typeface="Century Schoolbook"/>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entury Schoolbook"/>
              </a:rPr>
              <a:t>Fifth Outline Level</a:t>
            </a:r>
            <a:endParaRPr b="0" lang="en-US" sz="2000" spc="-1" strike="noStrike">
              <a:solidFill>
                <a:srgbClr val="ffffff"/>
              </a:solidFill>
              <a:latin typeface="Century Schoolbook"/>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entury Schoolbook"/>
              </a:rPr>
              <a:t>Sixth Outline Level</a:t>
            </a:r>
            <a:endParaRPr b="0" lang="en-US" sz="2000" spc="-1" strike="noStrike">
              <a:solidFill>
                <a:srgbClr val="ffffff"/>
              </a:solidFill>
              <a:latin typeface="Century Schoolbook"/>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entury Schoolbook"/>
              </a:rPr>
              <a:t>Seventh Outline Level</a:t>
            </a:r>
            <a:endParaRPr b="0" lang="en-US" sz="2000" spc="-1" strike="noStrike">
              <a:solidFill>
                <a:srgbClr val="ffffff"/>
              </a:solidFill>
              <a:latin typeface="Century School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4" name="CustomShape 1"/>
          <p:cNvSpPr/>
          <p:nvPr/>
        </p:nvSpPr>
        <p:spPr>
          <a:xfrm>
            <a:off x="11289960" y="0"/>
            <a:ext cx="913680" cy="685764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p:style>
      </p:sp>
      <p:sp>
        <p:nvSpPr>
          <p:cNvPr id="45" name="PlaceHolder 2"/>
          <p:cNvSpPr>
            <a:spLocks noGrp="1"/>
          </p:cNvSpPr>
          <p:nvPr>
            <p:ph type="title"/>
          </p:nvPr>
        </p:nvSpPr>
        <p:spPr>
          <a:xfrm>
            <a:off x="1261440" y="365760"/>
            <a:ext cx="9689760" cy="1325160"/>
          </a:xfrm>
          <a:prstGeom prst="rect">
            <a:avLst/>
          </a:prstGeom>
        </p:spPr>
        <p:txBody>
          <a:bodyPr anchor="b">
            <a:noAutofit/>
          </a:bodyPr>
          <a:p>
            <a:pPr>
              <a:lnSpc>
                <a:spcPct val="90000"/>
              </a:lnSpc>
            </a:pPr>
            <a:r>
              <a:rPr b="0" lang="en-US" sz="4400" spc="-52" strike="noStrike">
                <a:solidFill>
                  <a:srgbClr val="ffffff"/>
                </a:solidFill>
                <a:latin typeface="Century Schoolbook"/>
              </a:rPr>
              <a:t>Click to edit Master title style</a:t>
            </a:r>
            <a:endParaRPr b="0" lang="en-US" sz="4400" spc="-1" strike="noStrike">
              <a:solidFill>
                <a:srgbClr val="ffffff"/>
              </a:solidFill>
              <a:latin typeface="Century Schoolbook"/>
            </a:endParaRPr>
          </a:p>
        </p:txBody>
      </p:sp>
      <p:sp>
        <p:nvSpPr>
          <p:cNvPr id="46" name="PlaceHolder 3"/>
          <p:cNvSpPr>
            <a:spLocks noGrp="1"/>
          </p:cNvSpPr>
          <p:nvPr>
            <p:ph type="body"/>
          </p:nvPr>
        </p:nvSpPr>
        <p:spPr>
          <a:xfrm>
            <a:off x="1261440" y="1828800"/>
            <a:ext cx="8592840" cy="4350960"/>
          </a:xfrm>
          <a:prstGeom prst="rect">
            <a:avLst/>
          </a:prstGeom>
        </p:spPr>
        <p:txBody>
          <a:bodyPr>
            <a:noAutofit/>
          </a:bodyPr>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Edit Master text styles</a:t>
            </a:r>
            <a:endParaRPr b="0" lang="en-US" sz="1800" spc="9" strike="noStrike">
              <a:solidFill>
                <a:srgbClr val="ffffff"/>
              </a:solidFill>
              <a:latin typeface="Century Schoolbook"/>
            </a:endParaRPr>
          </a:p>
          <a:p>
            <a:pPr lvl="1" marL="457200" indent="-182520">
              <a:lnSpc>
                <a:spcPct val="90000"/>
              </a:lnSpc>
              <a:spcBef>
                <a:spcPts val="300"/>
              </a:spcBef>
              <a:spcAft>
                <a:spcPts val="300"/>
              </a:spcAft>
              <a:buClr>
                <a:srgbClr val="93a299"/>
              </a:buClr>
              <a:buFont typeface="Wingdings 2" charset="2"/>
              <a:buChar char=""/>
            </a:pPr>
            <a:r>
              <a:rPr b="0" lang="en-US" sz="1600" spc="-1" strike="noStrike">
                <a:solidFill>
                  <a:srgbClr val="ffffff"/>
                </a:solidFill>
                <a:latin typeface="Century Schoolbook"/>
              </a:rPr>
              <a:t>Second level</a:t>
            </a:r>
            <a:endParaRPr b="0" lang="en-US" sz="1600" spc="-1" strike="noStrike">
              <a:solidFill>
                <a:srgbClr val="ffffff"/>
              </a:solidFill>
              <a:latin typeface="Century Schoolbook"/>
            </a:endParaRPr>
          </a:p>
          <a:p>
            <a:pPr lvl="2" marL="731160" indent="-182520">
              <a:lnSpc>
                <a:spcPct val="90000"/>
              </a:lnSpc>
              <a:spcBef>
                <a:spcPts val="300"/>
              </a:spcBef>
              <a:spcAft>
                <a:spcPts val="300"/>
              </a:spcAft>
              <a:buClr>
                <a:srgbClr val="93a299"/>
              </a:buClr>
              <a:buFont typeface="Wingdings 2" charset="2"/>
              <a:buChar char=""/>
            </a:pPr>
            <a:r>
              <a:rPr b="0" lang="en-US" sz="1400" spc="-1" strike="noStrike">
                <a:solidFill>
                  <a:srgbClr val="ffffff"/>
                </a:solidFill>
                <a:latin typeface="Century Schoolbook"/>
              </a:rPr>
              <a:t>Third level</a:t>
            </a:r>
            <a:endParaRPr b="0" lang="en-US" sz="1400" spc="-1" strike="noStrike">
              <a:solidFill>
                <a:srgbClr val="ffffff"/>
              </a:solidFill>
              <a:latin typeface="Century Schoolbook"/>
            </a:endParaRPr>
          </a:p>
          <a:p>
            <a:pPr lvl="3" marL="1005480" indent="-182520">
              <a:lnSpc>
                <a:spcPct val="90000"/>
              </a:lnSpc>
              <a:spcBef>
                <a:spcPts val="300"/>
              </a:spcBef>
              <a:spcAft>
                <a:spcPts val="300"/>
              </a:spcAft>
              <a:buClr>
                <a:srgbClr val="93a299"/>
              </a:buClr>
              <a:buFont typeface="Wingdings 2" charset="2"/>
              <a:buChar char=""/>
            </a:pPr>
            <a:r>
              <a:rPr b="0" lang="en-US" sz="1400" spc="-1" strike="noStrike">
                <a:solidFill>
                  <a:srgbClr val="ffffff"/>
                </a:solidFill>
                <a:latin typeface="Century Schoolbook"/>
              </a:rPr>
              <a:t>Fourth level</a:t>
            </a:r>
            <a:endParaRPr b="0" lang="en-US" sz="1400" spc="-1" strike="noStrike">
              <a:solidFill>
                <a:srgbClr val="ffffff"/>
              </a:solidFill>
              <a:latin typeface="Century Schoolbook"/>
            </a:endParaRPr>
          </a:p>
          <a:p>
            <a:pPr lvl="4" marL="1279800" indent="-182520">
              <a:lnSpc>
                <a:spcPct val="90000"/>
              </a:lnSpc>
              <a:spcBef>
                <a:spcPts val="300"/>
              </a:spcBef>
              <a:spcAft>
                <a:spcPts val="300"/>
              </a:spcAft>
              <a:buClr>
                <a:srgbClr val="93a299"/>
              </a:buClr>
              <a:buFont typeface="Wingdings 2" charset="2"/>
              <a:buChar char=""/>
            </a:pPr>
            <a:r>
              <a:rPr b="0" lang="en-US" sz="1400" spc="-1" strike="noStrike">
                <a:solidFill>
                  <a:srgbClr val="ffffff"/>
                </a:solidFill>
                <a:latin typeface="Century Schoolbook"/>
              </a:rPr>
              <a:t>Fifth level</a:t>
            </a:r>
            <a:endParaRPr b="0" lang="en-US" sz="1400" spc="-1" strike="noStrike">
              <a:solidFill>
                <a:srgbClr val="ffffff"/>
              </a:solidFill>
              <a:latin typeface="Century Schoolbook"/>
            </a:endParaRPr>
          </a:p>
        </p:txBody>
      </p:sp>
      <p:sp>
        <p:nvSpPr>
          <p:cNvPr id="47" name="PlaceHolder 4"/>
          <p:cNvSpPr>
            <a:spLocks noGrp="1"/>
          </p:cNvSpPr>
          <p:nvPr>
            <p:ph type="dt"/>
          </p:nvPr>
        </p:nvSpPr>
        <p:spPr>
          <a:xfrm rot="16200000">
            <a:off x="10794600" y="999000"/>
            <a:ext cx="1904760" cy="364680"/>
          </a:xfrm>
          <a:prstGeom prst="rect">
            <a:avLst/>
          </a:prstGeom>
        </p:spPr>
        <p:txBody>
          <a:bodyPr anchor="ctr">
            <a:noAutofit/>
          </a:bodyPr>
          <a:p>
            <a:pPr algn="r">
              <a:lnSpc>
                <a:spcPct val="100000"/>
              </a:lnSpc>
            </a:pPr>
            <a:fld id="{9E3F738F-EDB7-45AE-844F-E08193FF33B5}" type="datetime">
              <a:rPr b="0" lang="en-US" sz="1050" spc="-1" strike="noStrike">
                <a:solidFill>
                  <a:srgbClr val="808080"/>
                </a:solidFill>
                <a:latin typeface="Century Schoolbook"/>
              </a:rPr>
              <a:t>6/12/20</a:t>
            </a:fld>
            <a:endParaRPr b="0" lang="en-US" sz="1050" spc="-1" strike="noStrike">
              <a:latin typeface="Times New Roman"/>
            </a:endParaRPr>
          </a:p>
        </p:txBody>
      </p:sp>
      <p:sp>
        <p:nvSpPr>
          <p:cNvPr id="48" name="PlaceHolder 5"/>
          <p:cNvSpPr>
            <a:spLocks noGrp="1"/>
          </p:cNvSpPr>
          <p:nvPr>
            <p:ph type="ftr"/>
          </p:nvPr>
        </p:nvSpPr>
        <p:spPr>
          <a:xfrm rot="16200000">
            <a:off x="9956520" y="4047120"/>
            <a:ext cx="3580920" cy="364680"/>
          </a:xfrm>
          <a:prstGeom prst="rect">
            <a:avLst/>
          </a:prstGeom>
        </p:spPr>
        <p:txBody>
          <a:bodyPr anchor="ctr">
            <a:noAutofit/>
          </a:bodyPr>
          <a:p>
            <a:endParaRPr b="0" lang="en-US" sz="2400" spc="-1" strike="noStrike">
              <a:latin typeface="Times New Roman"/>
            </a:endParaRPr>
          </a:p>
        </p:txBody>
      </p:sp>
      <p:sp>
        <p:nvSpPr>
          <p:cNvPr id="49" name="PlaceHolder 6"/>
          <p:cNvSpPr>
            <a:spLocks noGrp="1"/>
          </p:cNvSpPr>
          <p:nvPr>
            <p:ph type="sldNum"/>
          </p:nvPr>
        </p:nvSpPr>
        <p:spPr>
          <a:xfrm>
            <a:off x="11289960" y="6172200"/>
            <a:ext cx="913680" cy="593280"/>
          </a:xfrm>
          <a:prstGeom prst="rect">
            <a:avLst/>
          </a:prstGeom>
        </p:spPr>
        <p:txBody>
          <a:bodyPr lIns="45720" rIns="45720" anchor="ctr">
            <a:noAutofit/>
          </a:bodyPr>
          <a:p>
            <a:pPr algn="ctr">
              <a:lnSpc>
                <a:spcPct val="100000"/>
              </a:lnSpc>
            </a:pPr>
            <a:fld id="{3EDD1442-0AB0-4FE5-9CC0-4DE3139E4B09}" type="slidenum">
              <a:rPr b="0" lang="en-US" sz="3600" spc="-1" strike="noStrike">
                <a:solidFill>
                  <a:srgbClr val="777777"/>
                </a:solidFill>
                <a:latin typeface="Century Schoolbook"/>
              </a:rPr>
              <a:t>&lt;number&gt;</a:t>
            </a:fld>
            <a:endParaRPr b="0" lang="en-US" sz="3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github.com/danielathome19/Chunk-List" TargetMode="External"/><Relationship Id="rId2" Type="http://schemas.openxmlformats.org/officeDocument/2006/relationships/hyperlink" Target="https://github.com/danielathome19/Chunk-List" TargetMode="External"/><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1261440" y="758880"/>
            <a:ext cx="9415440" cy="4041360"/>
          </a:xfrm>
          <a:prstGeom prst="rect">
            <a:avLst/>
          </a:prstGeom>
          <a:noFill/>
          <a:ln>
            <a:noFill/>
          </a:ln>
        </p:spPr>
        <p:txBody>
          <a:bodyPr anchor="b">
            <a:noAutofit/>
          </a:bodyPr>
          <a:p>
            <a:pPr>
              <a:lnSpc>
                <a:spcPct val="85000"/>
              </a:lnSpc>
            </a:pPr>
            <a:r>
              <a:rPr b="0" lang="en-US" sz="7200" spc="-52" strike="noStrike">
                <a:solidFill>
                  <a:srgbClr val="ffffff"/>
                </a:solidFill>
                <a:latin typeface="Century Schoolbook"/>
              </a:rPr>
              <a:t>Chunk List</a:t>
            </a:r>
            <a:endParaRPr b="0" lang="en-US" sz="7200" spc="-1" strike="noStrike">
              <a:solidFill>
                <a:srgbClr val="ffffff"/>
              </a:solidFill>
              <a:latin typeface="Century Schoolbook"/>
            </a:endParaRPr>
          </a:p>
        </p:txBody>
      </p:sp>
      <p:sp>
        <p:nvSpPr>
          <p:cNvPr id="87" name="TextShape 2"/>
          <p:cNvSpPr txBox="1"/>
          <p:nvPr/>
        </p:nvSpPr>
        <p:spPr>
          <a:xfrm>
            <a:off x="1261440" y="4800600"/>
            <a:ext cx="9415440" cy="1691280"/>
          </a:xfrm>
          <a:prstGeom prst="rect">
            <a:avLst/>
          </a:prstGeom>
          <a:noFill/>
          <a:ln>
            <a:noFill/>
          </a:ln>
        </p:spPr>
        <p:txBody>
          <a:bodyPr>
            <a:noAutofit/>
          </a:bodyPr>
          <a:p>
            <a:pPr>
              <a:lnSpc>
                <a:spcPct val="95000"/>
              </a:lnSpc>
              <a:spcBef>
                <a:spcPts val="1400"/>
              </a:spcBef>
              <a:spcAft>
                <a:spcPts val="201"/>
              </a:spcAft>
            </a:pPr>
            <a:r>
              <a:rPr b="0" lang="en-US" sz="2200" spc="9" strike="noStrike">
                <a:solidFill>
                  <a:srgbClr val="a6a6a6"/>
                </a:solidFill>
                <a:latin typeface="Century Schoolbook"/>
              </a:rPr>
              <a:t>By Daniel Szelogowski © 2017</a:t>
            </a:r>
            <a:endParaRPr b="0" lang="en-US" sz="2200" spc="-1" strike="noStrike">
              <a:latin typeface="Arial"/>
            </a:endParaRPr>
          </a:p>
          <a:p>
            <a:pPr>
              <a:lnSpc>
                <a:spcPct val="95000"/>
              </a:lnSpc>
              <a:spcBef>
                <a:spcPts val="1400"/>
              </a:spcBef>
              <a:spcAft>
                <a:spcPts val="201"/>
              </a:spcAft>
            </a:pPr>
            <a:r>
              <a:rPr b="0" lang="en-US" sz="2200" spc="9" strike="noStrike">
                <a:solidFill>
                  <a:srgbClr val="a6a6a6"/>
                </a:solidFill>
                <a:latin typeface="Century Schoolbook"/>
              </a:rPr>
              <a:t>Note: A full implementation can be found at </a:t>
            </a:r>
            <a:r>
              <a:rPr b="0" lang="en-US" sz="2200" spc="9" strike="noStrike" u="sng">
                <a:solidFill>
                  <a:srgbClr val="9f9f0b"/>
                </a:solidFill>
                <a:uFillTx/>
                <a:latin typeface="Century Schoolbook"/>
                <a:hlinkClick r:id="rId1"/>
              </a:rPr>
              <a:t>https</a:t>
            </a:r>
            <a:r>
              <a:rPr b="0" lang="en-US" sz="2200" spc="9" strike="noStrike" u="sng">
                <a:solidFill>
                  <a:srgbClr val="9f9f0b"/>
                </a:solidFill>
                <a:uFillTx/>
                <a:latin typeface="Century Schoolbook"/>
                <a:hlinkClick r:id="rId2"/>
              </a:rPr>
              <a:t>://github.com/danielathome19/Chunk-List</a:t>
            </a:r>
            <a:endParaRPr b="0" lang="en-US" sz="2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Class Body Example</a:t>
            </a:r>
            <a:endParaRPr b="0" lang="en-US" sz="4400" spc="-1" strike="noStrike">
              <a:solidFill>
                <a:srgbClr val="ffffff"/>
              </a:solidFill>
              <a:latin typeface="Century Schoolbook"/>
            </a:endParaRPr>
          </a:p>
        </p:txBody>
      </p:sp>
      <p:sp>
        <p:nvSpPr>
          <p:cNvPr id="106" name="TextShape 2"/>
          <p:cNvSpPr txBox="1"/>
          <p:nvPr/>
        </p:nvSpPr>
        <p:spPr>
          <a:xfrm>
            <a:off x="1261440" y="1828800"/>
            <a:ext cx="9689760" cy="4350960"/>
          </a:xfrm>
          <a:prstGeom prst="rect">
            <a:avLst/>
          </a:prstGeom>
          <a:noFill/>
          <a:ln>
            <a:noFill/>
          </a:ln>
        </p:spPr>
        <p:txBody>
          <a:bodyPr>
            <a:noAutofit/>
          </a:bodyPr>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 </a:t>
            </a:r>
            <a:endParaRPr b="0" lang="en-US" sz="1800" spc="9" strike="noStrike">
              <a:solidFill>
                <a:srgbClr val="ffffff"/>
              </a:solidFill>
              <a:latin typeface="Century Schoolbook"/>
            </a:endParaRPr>
          </a:p>
        </p:txBody>
      </p:sp>
      <p:pic>
        <p:nvPicPr>
          <p:cNvPr id="107" name="Picture 4" descr=""/>
          <p:cNvPicPr/>
          <p:nvPr/>
        </p:nvPicPr>
        <p:blipFill>
          <a:blip r:embed="rId1"/>
          <a:stretch/>
        </p:blipFill>
        <p:spPr>
          <a:xfrm>
            <a:off x="1261440" y="1981080"/>
            <a:ext cx="9429480" cy="398124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Multithreading Methods</a:t>
            </a:r>
            <a:endParaRPr b="0" lang="en-US" sz="4400" spc="-1" strike="noStrike">
              <a:solidFill>
                <a:srgbClr val="ffffff"/>
              </a:solidFill>
              <a:latin typeface="Century Schoolbook"/>
            </a:endParaRPr>
          </a:p>
        </p:txBody>
      </p:sp>
      <p:sp>
        <p:nvSpPr>
          <p:cNvPr id="109" name="TextShape 2"/>
          <p:cNvSpPr txBox="1"/>
          <p:nvPr/>
        </p:nvSpPr>
        <p:spPr>
          <a:xfrm>
            <a:off x="1261440" y="1828800"/>
            <a:ext cx="9689760" cy="4350960"/>
          </a:xfrm>
          <a:prstGeom prst="rect">
            <a:avLst/>
          </a:prstGeom>
          <a:noFill/>
          <a:ln>
            <a:noFill/>
          </a:ln>
        </p:spPr>
        <p:txBody>
          <a:bodyPr>
            <a:noAutofit/>
          </a:bodyPr>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Multithreading is an especially important part of chunk list implementation, as the basis of the list’s speed is primarily the result of concurrency.</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For most methods in a chunk list, a new thread can be created for each chunk to be iterated through.</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A good example of this lies within C#’s Parallel.ForEach method, which will be referred to for this type of operation.</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Thread synchronization is not required when iterating, however keeping track of the thread state is important in some instances.</a:t>
            </a:r>
            <a:endParaRPr b="0" lang="en-US" sz="1800" spc="9" strike="noStrike">
              <a:solidFill>
                <a:srgbClr val="ffffff"/>
              </a:solidFill>
              <a:latin typeface="Century Schoolbook"/>
            </a:endParaRPr>
          </a:p>
        </p:txBody>
      </p:sp>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Index-Based Methods</a:t>
            </a:r>
            <a:endParaRPr b="0" lang="en-US" sz="4400" spc="-1" strike="noStrike">
              <a:solidFill>
                <a:srgbClr val="ffffff"/>
              </a:solidFill>
              <a:latin typeface="Century Schoolbook"/>
            </a:endParaRPr>
          </a:p>
        </p:txBody>
      </p:sp>
      <p:sp>
        <p:nvSpPr>
          <p:cNvPr id="111" name="TextShape 2"/>
          <p:cNvSpPr txBox="1"/>
          <p:nvPr/>
        </p:nvSpPr>
        <p:spPr>
          <a:xfrm>
            <a:off x="1261440" y="1828800"/>
            <a:ext cx="9689760" cy="4350960"/>
          </a:xfrm>
          <a:prstGeom prst="rect">
            <a:avLst/>
          </a:prstGeom>
          <a:noFill/>
          <a:ln>
            <a:noFill/>
          </a:ln>
        </p:spPr>
        <p:txBody>
          <a:bodyPr>
            <a:noAutofit/>
          </a:bodyPr>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Accessing or modifying an element at a specified index (such as get, set, or removeAt methods) is somewhat more complex than in a regular list.</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To get the chunk where the position would be located, divide the index by the chunk size and cast it to an integer.</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To get the position in the chunk where the index would be, use modulo on the index by the chunk size.</a:t>
            </a:r>
            <a:endParaRPr b="0" lang="en-US" sz="1800" spc="9" strike="noStrike">
              <a:solidFill>
                <a:srgbClr val="ffffff"/>
              </a:solidFill>
              <a:latin typeface="Century Schoolbook"/>
            </a:endParaRPr>
          </a:p>
          <a:p>
            <a:pPr>
              <a:lnSpc>
                <a:spcPct val="95000"/>
              </a:lnSpc>
              <a:spcBef>
                <a:spcPts val="1400"/>
              </a:spcBef>
              <a:spcAft>
                <a:spcPts val="201"/>
              </a:spcAft>
            </a:pPr>
            <a:endParaRPr b="0" lang="en-US" sz="1800" spc="9" strike="noStrike">
              <a:solidFill>
                <a:srgbClr val="ffffff"/>
              </a:solidFill>
              <a:latin typeface="Century Schoolbook"/>
            </a:endParaRPr>
          </a:p>
          <a:p>
            <a:pPr>
              <a:lnSpc>
                <a:spcPct val="95000"/>
              </a:lnSpc>
              <a:spcBef>
                <a:spcPts val="1400"/>
              </a:spcBef>
              <a:spcAft>
                <a:spcPts val="201"/>
              </a:spcAft>
            </a:pP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Access via list[chunk][chunkPosition] (Where list is the main list inside the class)</a:t>
            </a:r>
            <a:endParaRPr b="0" lang="en-US" sz="1800" spc="9" strike="noStrike">
              <a:solidFill>
                <a:srgbClr val="ffffff"/>
              </a:solidFill>
              <a:latin typeface="Century Schoolbook"/>
            </a:endParaRPr>
          </a:p>
          <a:p>
            <a:pPr>
              <a:lnSpc>
                <a:spcPct val="95000"/>
              </a:lnSpc>
              <a:spcBef>
                <a:spcPts val="1400"/>
              </a:spcBef>
              <a:spcAft>
                <a:spcPts val="201"/>
              </a:spcAft>
            </a:pPr>
            <a:endParaRPr b="0" lang="en-US" sz="1800" spc="9" strike="noStrike">
              <a:solidFill>
                <a:srgbClr val="ffffff"/>
              </a:solidFill>
              <a:latin typeface="Century Schoolbook"/>
            </a:endParaRPr>
          </a:p>
        </p:txBody>
      </p:sp>
    </p:spTree>
  </p:cSld>
  <mc:AlternateContent>
    <mc:Choice Requires="p14">
      <p:transition spd="med" p14:dur="700">
        <p:fade/>
      </p:transition>
    </mc:Choice>
    <mc:Fallback>
      <p:transition spd="med">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Index Accessing Example</a:t>
            </a:r>
            <a:endParaRPr b="0" lang="en-US" sz="4400" spc="-1" strike="noStrike">
              <a:solidFill>
                <a:srgbClr val="ffffff"/>
              </a:solidFill>
              <a:latin typeface="Century Schoolbook"/>
            </a:endParaRPr>
          </a:p>
        </p:txBody>
      </p:sp>
      <p:pic>
        <p:nvPicPr>
          <p:cNvPr id="113" name="Content Placeholder 4" descr=""/>
          <p:cNvPicPr/>
          <p:nvPr/>
        </p:nvPicPr>
        <p:blipFill>
          <a:blip r:embed="rId1"/>
          <a:stretch/>
        </p:blipFill>
        <p:spPr>
          <a:xfrm>
            <a:off x="1261440" y="2514600"/>
            <a:ext cx="8819280" cy="289512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Index Example</a:t>
            </a:r>
            <a:endParaRPr b="0" lang="en-US" sz="4400" spc="-1" strike="noStrike">
              <a:solidFill>
                <a:srgbClr val="ffffff"/>
              </a:solidFill>
              <a:latin typeface="Century Schoolbook"/>
            </a:endParaRPr>
          </a:p>
        </p:txBody>
      </p:sp>
      <p:sp>
        <p:nvSpPr>
          <p:cNvPr id="115" name="TextShape 2"/>
          <p:cNvSpPr txBox="1"/>
          <p:nvPr/>
        </p:nvSpPr>
        <p:spPr>
          <a:xfrm>
            <a:off x="1261440" y="1828800"/>
            <a:ext cx="9689760" cy="4350960"/>
          </a:xfrm>
          <a:prstGeom prst="rect">
            <a:avLst/>
          </a:prstGeom>
          <a:noFill/>
          <a:ln>
            <a:noFill/>
          </a:ln>
        </p:spPr>
        <p:txBody>
          <a:bodyPr>
            <a:noAutofit/>
          </a:bodyPr>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The following example demonstrates accessing an element at index 8 in a chunk list containing numbers 0 – 10 with chunk size 5.</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Chunk: int(8 / 5) = 1</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Chunk Position: 8 % 5 = 3</a:t>
            </a:r>
            <a:endParaRPr b="0" lang="en-US" sz="1800" spc="9" strike="noStrike">
              <a:solidFill>
                <a:srgbClr val="ffffff"/>
              </a:solidFill>
              <a:latin typeface="Century Schoolbook"/>
            </a:endParaRPr>
          </a:p>
        </p:txBody>
      </p:sp>
      <p:pic>
        <p:nvPicPr>
          <p:cNvPr id="116" name="Picture 3" descr=""/>
          <p:cNvPicPr/>
          <p:nvPr/>
        </p:nvPicPr>
        <p:blipFill>
          <a:blip r:embed="rId1"/>
          <a:stretch/>
        </p:blipFill>
        <p:spPr>
          <a:xfrm>
            <a:off x="1261440" y="3505320"/>
            <a:ext cx="9689760" cy="281196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Index Issues</a:t>
            </a:r>
            <a:endParaRPr b="0" lang="en-US" sz="4400" spc="-1" strike="noStrike">
              <a:solidFill>
                <a:srgbClr val="ffffff"/>
              </a:solidFill>
              <a:latin typeface="Century Schoolbook"/>
            </a:endParaRPr>
          </a:p>
        </p:txBody>
      </p:sp>
      <p:sp>
        <p:nvSpPr>
          <p:cNvPr id="118" name="TextShape 2"/>
          <p:cNvSpPr txBox="1"/>
          <p:nvPr/>
        </p:nvSpPr>
        <p:spPr>
          <a:xfrm>
            <a:off x="1261440" y="1828800"/>
            <a:ext cx="9689760" cy="4350960"/>
          </a:xfrm>
          <a:prstGeom prst="rect">
            <a:avLst/>
          </a:prstGeom>
          <a:noFill/>
          <a:ln>
            <a:noFill/>
          </a:ln>
        </p:spPr>
        <p:txBody>
          <a:bodyPr>
            <a:noAutofit/>
          </a:bodyPr>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One issue with using indices in a chunk list, however, is the problem where items flow left within the chunk but do not migrate left from one to another if a chunk has an open slot. To implement so may hinder performance during removal.</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A very simple solution, however, would be to use recursion, such as within a try-catch statement with the index + 1.</a:t>
            </a:r>
            <a:endParaRPr b="0" lang="en-US" sz="1800" spc="9" strike="noStrike">
              <a:solidFill>
                <a:srgbClr val="ffffff"/>
              </a:solidFill>
              <a:latin typeface="Century Schoolbook"/>
            </a:endParaRPr>
          </a:p>
        </p:txBody>
      </p:sp>
    </p:spTree>
  </p:cSld>
  <mc:AlternateContent>
    <mc:Choice Requires="p14">
      <p:transition spd="med" p14:dur="700">
        <p:fade/>
      </p:transition>
    </mc:Choice>
    <mc:Fallback>
      <p:transition spd="med">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Index Issues Example</a:t>
            </a:r>
            <a:endParaRPr b="0" lang="en-US" sz="4400" spc="-1" strike="noStrike">
              <a:solidFill>
                <a:srgbClr val="ffffff"/>
              </a:solidFill>
              <a:latin typeface="Century Schoolbook"/>
            </a:endParaRPr>
          </a:p>
        </p:txBody>
      </p:sp>
      <p:sp>
        <p:nvSpPr>
          <p:cNvPr id="120" name="TextShape 2"/>
          <p:cNvSpPr txBox="1"/>
          <p:nvPr/>
        </p:nvSpPr>
        <p:spPr>
          <a:xfrm>
            <a:off x="1261440" y="1828800"/>
            <a:ext cx="9689760" cy="4350960"/>
          </a:xfrm>
          <a:prstGeom prst="rect">
            <a:avLst/>
          </a:prstGeom>
          <a:noFill/>
          <a:ln>
            <a:noFill/>
          </a:ln>
        </p:spPr>
        <p:txBody>
          <a:bodyPr>
            <a:noAutofit/>
          </a:bodyPr>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The following example demonstrates a solution to the problem by counting up the index until an open position is found.</a:t>
            </a:r>
            <a:endParaRPr b="0" lang="en-US" sz="1800" spc="9" strike="noStrike">
              <a:solidFill>
                <a:srgbClr val="ffffff"/>
              </a:solidFill>
              <a:latin typeface="Century Schoolbook"/>
            </a:endParaRPr>
          </a:p>
        </p:txBody>
      </p:sp>
      <p:pic>
        <p:nvPicPr>
          <p:cNvPr id="121" name="Picture 3" descr=""/>
          <p:cNvPicPr/>
          <p:nvPr/>
        </p:nvPicPr>
        <p:blipFill>
          <a:blip r:embed="rId1"/>
          <a:stretch/>
        </p:blipFill>
        <p:spPr>
          <a:xfrm>
            <a:off x="1253520" y="2709000"/>
            <a:ext cx="9183960" cy="335736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Adding Elements</a:t>
            </a:r>
            <a:endParaRPr b="0" lang="en-US" sz="4400" spc="-1" strike="noStrike">
              <a:solidFill>
                <a:srgbClr val="ffffff"/>
              </a:solidFill>
              <a:latin typeface="Century Schoolbook"/>
            </a:endParaRPr>
          </a:p>
        </p:txBody>
      </p:sp>
      <p:sp>
        <p:nvSpPr>
          <p:cNvPr id="123" name="TextShape 2"/>
          <p:cNvSpPr txBox="1"/>
          <p:nvPr/>
        </p:nvSpPr>
        <p:spPr>
          <a:xfrm>
            <a:off x="1261440" y="1828800"/>
            <a:ext cx="8592840" cy="4350960"/>
          </a:xfrm>
          <a:prstGeom prst="rect">
            <a:avLst/>
          </a:prstGeom>
          <a:noFill/>
          <a:ln>
            <a:noFill/>
          </a:ln>
        </p:spPr>
        <p:txBody>
          <a:bodyPr>
            <a:noAutofit/>
          </a:bodyPr>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Adding elements to a chunk list is simple; however, it does require that we check if each chunk is at capacity. Getting the size from the chunk should be Big-O (1), so this should not increase runtime marginally whatsoever.</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An element will naturally fall into the first open spot, or the first chunk that is not at capacity.</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If all chunks are at capacity, however, we need to add a new chunk to our list, then add the item it.</a:t>
            </a:r>
            <a:endParaRPr b="0" lang="en-US" sz="1800" spc="9" strike="noStrike">
              <a:solidFill>
                <a:srgbClr val="ffffff"/>
              </a:solidFill>
              <a:latin typeface="Century Schoolbook"/>
            </a:endParaRPr>
          </a:p>
        </p:txBody>
      </p:sp>
      <p:pic>
        <p:nvPicPr>
          <p:cNvPr id="124" name="Picture 3" descr=""/>
          <p:cNvPicPr/>
          <p:nvPr/>
        </p:nvPicPr>
        <p:blipFill>
          <a:blip r:embed="rId1"/>
          <a:stretch/>
        </p:blipFill>
        <p:spPr>
          <a:xfrm>
            <a:off x="1261440" y="4267080"/>
            <a:ext cx="7651800" cy="234324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Adding Example</a:t>
            </a:r>
            <a:endParaRPr b="0" lang="en-US" sz="4400" spc="-1" strike="noStrike">
              <a:solidFill>
                <a:srgbClr val="ffffff"/>
              </a:solidFill>
              <a:latin typeface="Century Schoolbook"/>
            </a:endParaRPr>
          </a:p>
        </p:txBody>
      </p:sp>
      <p:sp>
        <p:nvSpPr>
          <p:cNvPr id="126" name="TextShape 2"/>
          <p:cNvSpPr txBox="1"/>
          <p:nvPr/>
        </p:nvSpPr>
        <p:spPr>
          <a:xfrm>
            <a:off x="1261440" y="1828800"/>
            <a:ext cx="7651800" cy="3885840"/>
          </a:xfrm>
          <a:prstGeom prst="rect">
            <a:avLst/>
          </a:prstGeom>
          <a:noFill/>
          <a:ln>
            <a:noFill/>
          </a:ln>
        </p:spPr>
        <p:txBody>
          <a:bodyPr>
            <a:noAutofit/>
          </a:bodyPr>
          <a:p>
            <a:endParaRPr b="0" lang="en-US" sz="1800" spc="9" strike="noStrike">
              <a:solidFill>
                <a:srgbClr val="ffffff"/>
              </a:solidFill>
              <a:latin typeface="Century Schoolbook"/>
            </a:endParaRPr>
          </a:p>
        </p:txBody>
      </p:sp>
      <p:pic>
        <p:nvPicPr>
          <p:cNvPr id="127" name="Picture 5" descr=""/>
          <p:cNvPicPr/>
          <p:nvPr/>
        </p:nvPicPr>
        <p:blipFill>
          <a:blip r:embed="rId1"/>
          <a:stretch/>
        </p:blipFill>
        <p:spPr>
          <a:xfrm>
            <a:off x="1217520" y="1828800"/>
            <a:ext cx="9404640" cy="448092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Removing Elements</a:t>
            </a:r>
            <a:endParaRPr b="0" lang="en-US" sz="4400" spc="-1" strike="noStrike">
              <a:solidFill>
                <a:srgbClr val="ffffff"/>
              </a:solidFill>
              <a:latin typeface="Century Schoolbook"/>
            </a:endParaRPr>
          </a:p>
        </p:txBody>
      </p:sp>
      <p:sp>
        <p:nvSpPr>
          <p:cNvPr id="129" name="TextShape 2"/>
          <p:cNvSpPr txBox="1"/>
          <p:nvPr/>
        </p:nvSpPr>
        <p:spPr>
          <a:xfrm>
            <a:off x="1261440" y="1828800"/>
            <a:ext cx="9689760" cy="4350960"/>
          </a:xfrm>
          <a:prstGeom prst="rect">
            <a:avLst/>
          </a:prstGeom>
          <a:noFill/>
          <a:ln>
            <a:noFill/>
          </a:ln>
        </p:spPr>
        <p:txBody>
          <a:bodyPr>
            <a:normAutofit/>
          </a:bodyPr>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Removing elements is one of the fastest computational operations in a chunk list. This is where we can start using multithreading to our advantage.</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To remove an element, we can use a parallel for loop to concurrently check each chunk for the item.</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We can use a binary search to get the index that we’re looking for.</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This is also where we need to be able to have access to the thread’s state when we’re looping through each chunk. If we only want to remove the first found instance of an element, we need to immediately break out of the parallel for loop.</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To remove all instances of an element within the list, we can still use a parallel for loop, and just call a removeAll method on each chunk.</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To clear the entire list, we can simply call clear on the main list (containing the chunks).</a:t>
            </a:r>
            <a:endParaRPr b="0" lang="en-US" sz="1800" spc="9" strike="noStrike">
              <a:solidFill>
                <a:srgbClr val="ffffff"/>
              </a:solidFill>
              <a:latin typeface="Century Schoolbook"/>
            </a:endParaRPr>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Outline</a:t>
            </a:r>
            <a:endParaRPr b="0" lang="en-US" sz="4400" spc="-1" strike="noStrike">
              <a:solidFill>
                <a:srgbClr val="ffffff"/>
              </a:solidFill>
              <a:latin typeface="Century Schoolbook"/>
            </a:endParaRPr>
          </a:p>
        </p:txBody>
      </p:sp>
      <p:sp>
        <p:nvSpPr>
          <p:cNvPr id="89" name="TextShape 2"/>
          <p:cNvSpPr txBox="1"/>
          <p:nvPr/>
        </p:nvSpPr>
        <p:spPr>
          <a:xfrm>
            <a:off x="1261440" y="1828800"/>
            <a:ext cx="8592840" cy="4350960"/>
          </a:xfrm>
          <a:prstGeom prst="rect">
            <a:avLst/>
          </a:prstGeom>
          <a:noFill/>
          <a:ln>
            <a:noFill/>
          </a:ln>
        </p:spPr>
        <p:txBody>
          <a:bodyPr>
            <a:normAutofit/>
          </a:bodyPr>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Discussion About Chunk Lists</a:t>
            </a:r>
            <a:endParaRPr b="0" lang="en-US" sz="1800" spc="9" strike="noStrike">
              <a:solidFill>
                <a:srgbClr val="ffffff"/>
              </a:solidFill>
              <a:latin typeface="Century Schoolbook"/>
            </a:endParaRPr>
          </a:p>
          <a:p>
            <a:pPr lvl="1" marL="457200" indent="-182520">
              <a:lnSpc>
                <a:spcPct val="90000"/>
              </a:lnSpc>
              <a:spcBef>
                <a:spcPts val="300"/>
              </a:spcBef>
              <a:spcAft>
                <a:spcPts val="300"/>
              </a:spcAft>
              <a:buClr>
                <a:srgbClr val="93a299"/>
              </a:buClr>
              <a:buFont typeface="Wingdings 2" charset="2"/>
              <a:buChar char=""/>
            </a:pPr>
            <a:r>
              <a:rPr b="0" lang="en-US" sz="1600" spc="-1" strike="noStrike">
                <a:solidFill>
                  <a:srgbClr val="ffffff"/>
                </a:solidFill>
                <a:latin typeface="Century Schoolbook"/>
              </a:rPr>
              <a:t>What is a Chunk List?</a:t>
            </a:r>
            <a:endParaRPr b="0" lang="en-US" sz="1600" spc="-1" strike="noStrike">
              <a:solidFill>
                <a:srgbClr val="ffffff"/>
              </a:solidFill>
              <a:latin typeface="Century Schoolbook"/>
            </a:endParaRPr>
          </a:p>
          <a:p>
            <a:pPr lvl="1" marL="457200" indent="-182520">
              <a:lnSpc>
                <a:spcPct val="90000"/>
              </a:lnSpc>
              <a:spcBef>
                <a:spcPts val="300"/>
              </a:spcBef>
              <a:spcAft>
                <a:spcPts val="300"/>
              </a:spcAft>
              <a:buClr>
                <a:srgbClr val="93a299"/>
              </a:buClr>
              <a:buFont typeface="Wingdings 2" charset="2"/>
              <a:buChar char=""/>
            </a:pPr>
            <a:r>
              <a:rPr b="0" lang="en-US" sz="1600" spc="-1" strike="noStrike">
                <a:solidFill>
                  <a:srgbClr val="ffffff"/>
                </a:solidFill>
                <a:latin typeface="Century Schoolbook"/>
              </a:rPr>
              <a:t>Where is a Chunk List used?</a:t>
            </a:r>
            <a:endParaRPr b="0" lang="en-US" sz="1600" spc="-1"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Implementation Details</a:t>
            </a:r>
            <a:endParaRPr b="0" lang="en-US" sz="1800" spc="9" strike="noStrike">
              <a:solidFill>
                <a:srgbClr val="ffffff"/>
              </a:solidFill>
              <a:latin typeface="Century Schoolbook"/>
            </a:endParaRPr>
          </a:p>
          <a:p>
            <a:pPr lvl="1" marL="457200" indent="-182520">
              <a:lnSpc>
                <a:spcPct val="90000"/>
              </a:lnSpc>
              <a:spcBef>
                <a:spcPts val="300"/>
              </a:spcBef>
              <a:spcAft>
                <a:spcPts val="300"/>
              </a:spcAft>
              <a:buClr>
                <a:srgbClr val="93a299"/>
              </a:buClr>
              <a:buFont typeface="Wingdings 2" charset="2"/>
              <a:buChar char=""/>
            </a:pPr>
            <a:r>
              <a:rPr b="0" lang="en-US" sz="1600" spc="-1" strike="noStrike">
                <a:solidFill>
                  <a:srgbClr val="ffffff"/>
                </a:solidFill>
                <a:latin typeface="Century Schoolbook"/>
              </a:rPr>
              <a:t>Construction</a:t>
            </a:r>
            <a:endParaRPr b="0" lang="en-US" sz="1600" spc="-1" strike="noStrike">
              <a:solidFill>
                <a:srgbClr val="ffffff"/>
              </a:solidFill>
              <a:latin typeface="Century Schoolbook"/>
            </a:endParaRPr>
          </a:p>
          <a:p>
            <a:pPr lvl="1" marL="457200" indent="-182520">
              <a:lnSpc>
                <a:spcPct val="90000"/>
              </a:lnSpc>
              <a:spcBef>
                <a:spcPts val="300"/>
              </a:spcBef>
              <a:spcAft>
                <a:spcPts val="300"/>
              </a:spcAft>
              <a:buClr>
                <a:srgbClr val="93a299"/>
              </a:buClr>
              <a:buFont typeface="Wingdings 2" charset="2"/>
              <a:buChar char=""/>
            </a:pPr>
            <a:r>
              <a:rPr b="0" lang="en-US" sz="1600" spc="-1" strike="noStrike">
                <a:solidFill>
                  <a:srgbClr val="ffffff"/>
                </a:solidFill>
                <a:latin typeface="Century Schoolbook"/>
              </a:rPr>
              <a:t>Multithreading Methods</a:t>
            </a:r>
            <a:endParaRPr b="0" lang="en-US" sz="1600" spc="-1" strike="noStrike">
              <a:solidFill>
                <a:srgbClr val="ffffff"/>
              </a:solidFill>
              <a:latin typeface="Century Schoolbook"/>
            </a:endParaRPr>
          </a:p>
          <a:p>
            <a:pPr lvl="1" marL="457200" indent="-182520">
              <a:lnSpc>
                <a:spcPct val="90000"/>
              </a:lnSpc>
              <a:spcBef>
                <a:spcPts val="300"/>
              </a:spcBef>
              <a:spcAft>
                <a:spcPts val="300"/>
              </a:spcAft>
              <a:buClr>
                <a:srgbClr val="93a299"/>
              </a:buClr>
              <a:buFont typeface="Wingdings 2" charset="2"/>
              <a:buChar char=""/>
            </a:pPr>
            <a:r>
              <a:rPr b="0" lang="en-US" sz="1600" spc="-1" strike="noStrike">
                <a:solidFill>
                  <a:srgbClr val="ffffff"/>
                </a:solidFill>
                <a:latin typeface="Century Schoolbook"/>
              </a:rPr>
              <a:t>Index-Based Methods</a:t>
            </a:r>
            <a:endParaRPr b="0" lang="en-US" sz="1600" spc="-1" strike="noStrike">
              <a:solidFill>
                <a:srgbClr val="ffffff"/>
              </a:solidFill>
              <a:latin typeface="Century Schoolbook"/>
            </a:endParaRPr>
          </a:p>
          <a:p>
            <a:pPr lvl="1" marL="457200" indent="-182520">
              <a:lnSpc>
                <a:spcPct val="90000"/>
              </a:lnSpc>
              <a:spcBef>
                <a:spcPts val="300"/>
              </a:spcBef>
              <a:spcAft>
                <a:spcPts val="300"/>
              </a:spcAft>
              <a:buClr>
                <a:srgbClr val="93a299"/>
              </a:buClr>
              <a:buFont typeface="Wingdings 2" charset="2"/>
              <a:buChar char=""/>
            </a:pPr>
            <a:r>
              <a:rPr b="0" lang="en-US" sz="1600" spc="-1" strike="noStrike">
                <a:solidFill>
                  <a:srgbClr val="ffffff"/>
                </a:solidFill>
                <a:latin typeface="Century Schoolbook"/>
              </a:rPr>
              <a:t>Index Issues</a:t>
            </a:r>
            <a:endParaRPr b="0" lang="en-US" sz="1600" spc="-1" strike="noStrike">
              <a:solidFill>
                <a:srgbClr val="ffffff"/>
              </a:solidFill>
              <a:latin typeface="Century Schoolbook"/>
            </a:endParaRPr>
          </a:p>
          <a:p>
            <a:pPr lvl="1" marL="457200" indent="-182520">
              <a:lnSpc>
                <a:spcPct val="90000"/>
              </a:lnSpc>
              <a:spcBef>
                <a:spcPts val="300"/>
              </a:spcBef>
              <a:spcAft>
                <a:spcPts val="300"/>
              </a:spcAft>
              <a:buClr>
                <a:srgbClr val="93a299"/>
              </a:buClr>
              <a:buFont typeface="Wingdings 2" charset="2"/>
              <a:buChar char=""/>
            </a:pPr>
            <a:r>
              <a:rPr b="0" lang="en-US" sz="1600" spc="-1" strike="noStrike">
                <a:solidFill>
                  <a:srgbClr val="ffffff"/>
                </a:solidFill>
                <a:latin typeface="Century Schoolbook"/>
              </a:rPr>
              <a:t>Adding Elements</a:t>
            </a:r>
            <a:endParaRPr b="0" lang="en-US" sz="1600" spc="-1" strike="noStrike">
              <a:solidFill>
                <a:srgbClr val="ffffff"/>
              </a:solidFill>
              <a:latin typeface="Century Schoolbook"/>
            </a:endParaRPr>
          </a:p>
          <a:p>
            <a:pPr lvl="1" marL="457200" indent="-182520">
              <a:lnSpc>
                <a:spcPct val="90000"/>
              </a:lnSpc>
              <a:spcBef>
                <a:spcPts val="300"/>
              </a:spcBef>
              <a:spcAft>
                <a:spcPts val="300"/>
              </a:spcAft>
              <a:buClr>
                <a:srgbClr val="93a299"/>
              </a:buClr>
              <a:buFont typeface="Wingdings 2" charset="2"/>
              <a:buChar char=""/>
            </a:pPr>
            <a:r>
              <a:rPr b="0" lang="en-US" sz="1600" spc="-1" strike="noStrike">
                <a:solidFill>
                  <a:srgbClr val="ffffff"/>
                </a:solidFill>
                <a:latin typeface="Century Schoolbook"/>
              </a:rPr>
              <a:t>Removing Elements</a:t>
            </a:r>
            <a:endParaRPr b="0" lang="en-US" sz="1600" spc="-1" strike="noStrike">
              <a:solidFill>
                <a:srgbClr val="ffffff"/>
              </a:solidFill>
              <a:latin typeface="Century Schoolbook"/>
            </a:endParaRPr>
          </a:p>
          <a:p>
            <a:pPr lvl="1" marL="457200" indent="-182520">
              <a:lnSpc>
                <a:spcPct val="90000"/>
              </a:lnSpc>
              <a:spcBef>
                <a:spcPts val="300"/>
              </a:spcBef>
              <a:spcAft>
                <a:spcPts val="300"/>
              </a:spcAft>
              <a:buClr>
                <a:srgbClr val="93a299"/>
              </a:buClr>
              <a:buFont typeface="Wingdings 2" charset="2"/>
              <a:buChar char=""/>
            </a:pPr>
            <a:r>
              <a:rPr b="0" lang="en-US" sz="1600" spc="-1" strike="noStrike">
                <a:solidFill>
                  <a:srgbClr val="ffffff"/>
                </a:solidFill>
                <a:latin typeface="Century Schoolbook"/>
              </a:rPr>
              <a:t>Searching</a:t>
            </a:r>
            <a:endParaRPr b="0" lang="en-US" sz="1600" spc="-1" strike="noStrike">
              <a:solidFill>
                <a:srgbClr val="ffffff"/>
              </a:solidFill>
              <a:latin typeface="Century Schoolbook"/>
            </a:endParaRPr>
          </a:p>
          <a:p>
            <a:pPr lvl="1" marL="457200" indent="-182520">
              <a:lnSpc>
                <a:spcPct val="90000"/>
              </a:lnSpc>
              <a:spcBef>
                <a:spcPts val="300"/>
              </a:spcBef>
              <a:spcAft>
                <a:spcPts val="300"/>
              </a:spcAft>
              <a:buClr>
                <a:srgbClr val="93a299"/>
              </a:buClr>
              <a:buFont typeface="Wingdings 2" charset="2"/>
              <a:buChar char=""/>
            </a:pPr>
            <a:r>
              <a:rPr b="0" lang="en-US" sz="1600" spc="-1" strike="noStrike">
                <a:solidFill>
                  <a:srgbClr val="ffffff"/>
                </a:solidFill>
                <a:latin typeface="Century Schoolbook"/>
              </a:rPr>
              <a:t>Chunk Resizing</a:t>
            </a:r>
            <a:endParaRPr b="0" lang="en-US" sz="1600" spc="-1" strike="noStrike">
              <a:solidFill>
                <a:srgbClr val="ffffff"/>
              </a:solidFill>
              <a:latin typeface="Century Schoolbook"/>
            </a:endParaRPr>
          </a:p>
          <a:p>
            <a:pPr lvl="1" marL="457200" indent="-182520">
              <a:lnSpc>
                <a:spcPct val="90000"/>
              </a:lnSpc>
              <a:spcBef>
                <a:spcPts val="300"/>
              </a:spcBef>
              <a:spcAft>
                <a:spcPts val="300"/>
              </a:spcAft>
              <a:buClr>
                <a:srgbClr val="93a299"/>
              </a:buClr>
              <a:buFont typeface="Wingdings 2" charset="2"/>
              <a:buChar char=""/>
            </a:pPr>
            <a:r>
              <a:rPr b="0" lang="en-US" sz="1600" spc="-1" strike="noStrike">
                <a:solidFill>
                  <a:srgbClr val="ffffff"/>
                </a:solidFill>
                <a:latin typeface="Century Schoolbook"/>
              </a:rPr>
              <a:t>Sorting</a:t>
            </a:r>
            <a:endParaRPr b="0" lang="en-US" sz="1600" spc="-1"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Complexity Analysis</a:t>
            </a:r>
            <a:endParaRPr b="0" lang="en-US" sz="1800" spc="9" strike="noStrike">
              <a:solidFill>
                <a:srgbClr val="ffffff"/>
              </a:solidFill>
              <a:latin typeface="Century Schoolbook"/>
            </a:endParaRPr>
          </a:p>
        </p:txBody>
      </p:sp>
    </p:spTree>
  </p:cSld>
  <mc:AlternateContent>
    <mc:Choice Requires="p14">
      <p:transition spd="med" p14:dur="700">
        <p:fade/>
      </p:transition>
    </mc:Choice>
    <mc:Fallback>
      <p:transition spd="med">
        <p:fade/>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Removing Example</a:t>
            </a:r>
            <a:endParaRPr b="0" lang="en-US" sz="4400" spc="-1" strike="noStrike">
              <a:solidFill>
                <a:srgbClr val="ffffff"/>
              </a:solidFill>
              <a:latin typeface="Century Schoolbook"/>
            </a:endParaRPr>
          </a:p>
        </p:txBody>
      </p:sp>
      <p:pic>
        <p:nvPicPr>
          <p:cNvPr id="131" name="Content Placeholder 3" descr=""/>
          <p:cNvPicPr/>
          <p:nvPr/>
        </p:nvPicPr>
        <p:blipFill>
          <a:blip r:embed="rId1"/>
          <a:stretch/>
        </p:blipFill>
        <p:spPr>
          <a:xfrm>
            <a:off x="1261440" y="2590920"/>
            <a:ext cx="9689760" cy="293472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Searching</a:t>
            </a:r>
            <a:endParaRPr b="0" lang="en-US" sz="4400" spc="-1" strike="noStrike">
              <a:solidFill>
                <a:srgbClr val="ffffff"/>
              </a:solidFill>
              <a:latin typeface="Century Schoolbook"/>
            </a:endParaRPr>
          </a:p>
        </p:txBody>
      </p:sp>
      <p:sp>
        <p:nvSpPr>
          <p:cNvPr id="133" name="TextShape 2"/>
          <p:cNvSpPr txBox="1"/>
          <p:nvPr/>
        </p:nvSpPr>
        <p:spPr>
          <a:xfrm>
            <a:off x="1261440" y="1828800"/>
            <a:ext cx="9689760" cy="4350960"/>
          </a:xfrm>
          <a:prstGeom prst="rect">
            <a:avLst/>
          </a:prstGeom>
          <a:noFill/>
          <a:ln>
            <a:noFill/>
          </a:ln>
        </p:spPr>
        <p:txBody>
          <a:bodyPr>
            <a:noAutofit/>
          </a:bodyPr>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Searching for an element is also where chunk lists shine. </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Once again we can use concurrency to get the shortest possible runtime, as now we can use a parallel for loop not only on the list itself, but on each chunk.</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Essentially, we can check most items in the list at the exact same time, meaning our runtime will be marginally smaller than using a linear search at worst case, and in the best case, a binary search.</a:t>
            </a:r>
            <a:endParaRPr b="0" lang="en-US" sz="1800" spc="9" strike="noStrike">
              <a:solidFill>
                <a:srgbClr val="ffffff"/>
              </a:solidFill>
              <a:latin typeface="Century Schoolbook"/>
            </a:endParaRPr>
          </a:p>
        </p:txBody>
      </p:sp>
    </p:spTree>
  </p:cSld>
  <mc:AlternateContent>
    <mc:Choice Requires="p14">
      <p:transition spd="med" p14:dur="700">
        <p:fade/>
      </p:transition>
    </mc:Choice>
    <mc:Fallback>
      <p:transition spd="med">
        <p:fade/>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Searching Example</a:t>
            </a:r>
            <a:endParaRPr b="0" lang="en-US" sz="4400" spc="-1" strike="noStrike">
              <a:solidFill>
                <a:srgbClr val="ffffff"/>
              </a:solidFill>
              <a:latin typeface="Century Schoolbook"/>
            </a:endParaRPr>
          </a:p>
        </p:txBody>
      </p:sp>
      <p:pic>
        <p:nvPicPr>
          <p:cNvPr id="135" name="Content Placeholder 3" descr=""/>
          <p:cNvPicPr/>
          <p:nvPr/>
        </p:nvPicPr>
        <p:blipFill>
          <a:blip r:embed="rId1"/>
          <a:stretch/>
        </p:blipFill>
        <p:spPr>
          <a:xfrm>
            <a:off x="1261440" y="1905120"/>
            <a:ext cx="9689760" cy="441108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Chunk Resizing</a:t>
            </a:r>
            <a:endParaRPr b="0" lang="en-US" sz="4400" spc="-1" strike="noStrike">
              <a:solidFill>
                <a:srgbClr val="ffffff"/>
              </a:solidFill>
              <a:latin typeface="Century Schoolbook"/>
            </a:endParaRPr>
          </a:p>
        </p:txBody>
      </p:sp>
      <p:sp>
        <p:nvSpPr>
          <p:cNvPr id="137" name="TextShape 2"/>
          <p:cNvSpPr txBox="1"/>
          <p:nvPr/>
        </p:nvSpPr>
        <p:spPr>
          <a:xfrm>
            <a:off x="1261440" y="1828800"/>
            <a:ext cx="9689760" cy="4350960"/>
          </a:xfrm>
          <a:prstGeom prst="rect">
            <a:avLst/>
          </a:prstGeom>
          <a:noFill/>
          <a:ln>
            <a:noFill/>
          </a:ln>
        </p:spPr>
        <p:txBody>
          <a:bodyPr>
            <a:noAutofit/>
          </a:bodyPr>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Should our data set grow marginally larger, we may need to resize our list.</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To do so however, means we’ll need to rebalance our list, which is especially important if the chunk size we’re changing to is smaller than the current one. </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We can make a temporary list containing all of our old items, change the chunk size, clear our old list, and then reflow our data back in.</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While somewhat costly performance-wise, this is an operation that should not be necessary to occur often.</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If the chunk size we want to adjust to is larger than the current one, however, we can simply leave the list as is and allow the elements to re-fill the chunks that are not yet at capacity.</a:t>
            </a:r>
            <a:endParaRPr b="0" lang="en-US" sz="1800" spc="9" strike="noStrike">
              <a:solidFill>
                <a:srgbClr val="ffffff"/>
              </a:solidFill>
              <a:latin typeface="Century Schoolbook"/>
            </a:endParaRPr>
          </a:p>
        </p:txBody>
      </p:sp>
    </p:spTree>
  </p:cSld>
  <mc:AlternateContent>
    <mc:Choice Requires="p14">
      <p:transition spd="med" p14:dur="700">
        <p:fade/>
      </p:transition>
    </mc:Choice>
    <mc:Fallback>
      <p:transition spd="med">
        <p:fade/>
      </p:transition>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Chunk Resizing Example</a:t>
            </a:r>
            <a:endParaRPr b="0" lang="en-US" sz="4400" spc="-1" strike="noStrike">
              <a:solidFill>
                <a:srgbClr val="ffffff"/>
              </a:solidFill>
              <a:latin typeface="Century Schoolbook"/>
            </a:endParaRPr>
          </a:p>
        </p:txBody>
      </p:sp>
      <p:pic>
        <p:nvPicPr>
          <p:cNvPr id="139" name="Content Placeholder 3" descr=""/>
          <p:cNvPicPr/>
          <p:nvPr/>
        </p:nvPicPr>
        <p:blipFill>
          <a:blip r:embed="rId1"/>
          <a:stretch/>
        </p:blipFill>
        <p:spPr>
          <a:xfrm>
            <a:off x="1261440" y="2286000"/>
            <a:ext cx="9419760" cy="361908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Sorting</a:t>
            </a:r>
            <a:endParaRPr b="0" lang="en-US" sz="4400" spc="-1" strike="noStrike">
              <a:solidFill>
                <a:srgbClr val="ffffff"/>
              </a:solidFill>
              <a:latin typeface="Century Schoolbook"/>
            </a:endParaRPr>
          </a:p>
        </p:txBody>
      </p:sp>
      <p:sp>
        <p:nvSpPr>
          <p:cNvPr id="141" name="TextShape 2"/>
          <p:cNvSpPr txBox="1"/>
          <p:nvPr/>
        </p:nvSpPr>
        <p:spPr>
          <a:xfrm>
            <a:off x="1261440" y="1828800"/>
            <a:ext cx="9689760" cy="4350960"/>
          </a:xfrm>
          <a:prstGeom prst="rect">
            <a:avLst/>
          </a:prstGeom>
          <a:noFill/>
          <a:ln>
            <a:noFill/>
          </a:ln>
        </p:spPr>
        <p:txBody>
          <a:bodyPr>
            <a:noAutofit/>
          </a:bodyPr>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Sorting our list is a fairly complex operation, similarly to searching.</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To properly sort our list, we do have to make a temporary list containing all elements of our chunk list. To do otherwise would only sort the chunks, which is not ideal as we do not know which order they will be inserted in.</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Using our temporary list, we can clear our main list and simply reflow all of our items back in after sorting it.</a:t>
            </a:r>
            <a:endParaRPr b="0" lang="en-US" sz="1800" spc="9" strike="noStrike">
              <a:solidFill>
                <a:srgbClr val="ffffff"/>
              </a:solidFill>
              <a:latin typeface="Century Schoolbook"/>
            </a:endParaRPr>
          </a:p>
        </p:txBody>
      </p:sp>
    </p:spTree>
  </p:cSld>
  <mc:AlternateContent>
    <mc:Choice Requires="p14">
      <p:transition spd="med" p14:dur="700">
        <p:fade/>
      </p:transition>
    </mc:Choice>
    <mc:Fallback>
      <p:transition spd="med">
        <p:fade/>
      </p:transition>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Sorting Example</a:t>
            </a:r>
            <a:endParaRPr b="0" lang="en-US" sz="4400" spc="-1" strike="noStrike">
              <a:solidFill>
                <a:srgbClr val="ffffff"/>
              </a:solidFill>
              <a:latin typeface="Century Schoolbook"/>
            </a:endParaRPr>
          </a:p>
        </p:txBody>
      </p:sp>
      <p:sp>
        <p:nvSpPr>
          <p:cNvPr id="143" name="TextShape 2"/>
          <p:cNvSpPr txBox="1"/>
          <p:nvPr/>
        </p:nvSpPr>
        <p:spPr>
          <a:xfrm>
            <a:off x="1261440" y="1828800"/>
            <a:ext cx="9689760" cy="4350960"/>
          </a:xfrm>
          <a:prstGeom prst="rect">
            <a:avLst/>
          </a:prstGeom>
          <a:noFill/>
          <a:ln>
            <a:noFill/>
          </a:ln>
        </p:spPr>
        <p:txBody>
          <a:bodyPr>
            <a:noAutofit/>
          </a:bodyPr>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For this example, I simply used the sort method implemented within C#’s List class, which follows the following rules:</a:t>
            </a:r>
            <a:endParaRPr b="0" lang="en-US" sz="1800" spc="9" strike="noStrike">
              <a:solidFill>
                <a:srgbClr val="ffffff"/>
              </a:solidFill>
              <a:latin typeface="Century Schoolbook"/>
            </a:endParaRPr>
          </a:p>
          <a:p>
            <a:pPr lvl="1" marL="457200" indent="-182520">
              <a:lnSpc>
                <a:spcPct val="90000"/>
              </a:lnSpc>
              <a:spcBef>
                <a:spcPts val="300"/>
              </a:spcBef>
              <a:spcAft>
                <a:spcPts val="300"/>
              </a:spcAft>
              <a:buClr>
                <a:srgbClr val="93a299"/>
              </a:buClr>
              <a:buFont typeface="Wingdings 2" charset="2"/>
              <a:buChar char=""/>
            </a:pPr>
            <a:r>
              <a:rPr b="0" lang="en-US" sz="1600" spc="-1" strike="noStrike">
                <a:solidFill>
                  <a:srgbClr val="ffffff"/>
                </a:solidFill>
                <a:latin typeface="Century Schoolbook"/>
              </a:rPr>
              <a:t>If the partition size is fewer than 16 elements, it uses an insertion sort algorithm.</a:t>
            </a:r>
            <a:endParaRPr b="0" lang="en-US" sz="1600" spc="-1" strike="noStrike">
              <a:solidFill>
                <a:srgbClr val="ffffff"/>
              </a:solidFill>
              <a:latin typeface="Century Schoolbook"/>
            </a:endParaRPr>
          </a:p>
          <a:p>
            <a:pPr lvl="1" marL="457200" indent="-182520">
              <a:lnSpc>
                <a:spcPct val="90000"/>
              </a:lnSpc>
              <a:spcBef>
                <a:spcPts val="300"/>
              </a:spcBef>
              <a:spcAft>
                <a:spcPts val="300"/>
              </a:spcAft>
              <a:buClr>
                <a:srgbClr val="93a299"/>
              </a:buClr>
              <a:buFont typeface="Wingdings 2" charset="2"/>
              <a:buChar char=""/>
            </a:pPr>
            <a:r>
              <a:rPr b="0" lang="en-US" sz="1600" spc="-1" strike="noStrike">
                <a:solidFill>
                  <a:srgbClr val="ffffff"/>
                </a:solidFill>
                <a:latin typeface="Century Schoolbook"/>
              </a:rPr>
              <a:t>If the number of partitions exceeds 2 * log N, where N is the range of the input array, it uses a heapsort algorithm.</a:t>
            </a:r>
            <a:endParaRPr b="0" lang="en-US" sz="1600" spc="-1" strike="noStrike">
              <a:solidFill>
                <a:srgbClr val="ffffff"/>
              </a:solidFill>
              <a:latin typeface="Century Schoolbook"/>
            </a:endParaRPr>
          </a:p>
          <a:p>
            <a:pPr lvl="1" marL="457200" indent="-182520">
              <a:lnSpc>
                <a:spcPct val="90000"/>
              </a:lnSpc>
              <a:spcBef>
                <a:spcPts val="300"/>
              </a:spcBef>
              <a:spcAft>
                <a:spcPts val="300"/>
              </a:spcAft>
              <a:buClr>
                <a:srgbClr val="93a299"/>
              </a:buClr>
              <a:buFont typeface="Wingdings 2" charset="2"/>
              <a:buChar char=""/>
            </a:pPr>
            <a:r>
              <a:rPr b="0" lang="en-US" sz="1600" spc="-1" strike="noStrike">
                <a:solidFill>
                  <a:srgbClr val="ffffff"/>
                </a:solidFill>
                <a:latin typeface="Century Schoolbook"/>
              </a:rPr>
              <a:t>Otherwise, it uses a quicksort algorithm.</a:t>
            </a:r>
            <a:endParaRPr b="0" lang="en-US" sz="1600" spc="-1" strike="noStrike">
              <a:solidFill>
                <a:srgbClr val="ffffff"/>
              </a:solidFill>
              <a:latin typeface="Century Schoolbook"/>
            </a:endParaRPr>
          </a:p>
          <a:p>
            <a:pPr marL="274320">
              <a:lnSpc>
                <a:spcPct val="90000"/>
              </a:lnSpc>
              <a:spcBef>
                <a:spcPts val="300"/>
              </a:spcBef>
              <a:spcAft>
                <a:spcPts val="300"/>
              </a:spcAft>
            </a:pPr>
            <a:endParaRPr b="0" lang="en-US" sz="1600" spc="9" strike="noStrike">
              <a:solidFill>
                <a:srgbClr val="ffffff"/>
              </a:solidFill>
              <a:latin typeface="Century Schoolbook"/>
            </a:endParaRPr>
          </a:p>
        </p:txBody>
      </p:sp>
      <p:pic>
        <p:nvPicPr>
          <p:cNvPr id="144" name="Picture 3" descr=""/>
          <p:cNvPicPr/>
          <p:nvPr/>
        </p:nvPicPr>
        <p:blipFill>
          <a:blip r:embed="rId1"/>
          <a:stretch/>
        </p:blipFill>
        <p:spPr>
          <a:xfrm>
            <a:off x="1261440" y="3657600"/>
            <a:ext cx="5505120" cy="295236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1261440" y="758880"/>
            <a:ext cx="9415440" cy="4041360"/>
          </a:xfrm>
          <a:prstGeom prst="rect">
            <a:avLst/>
          </a:prstGeom>
          <a:noFill/>
          <a:ln>
            <a:noFill/>
          </a:ln>
        </p:spPr>
        <p:txBody>
          <a:bodyPr anchor="b">
            <a:noAutofit/>
          </a:bodyPr>
          <a:p>
            <a:pPr>
              <a:lnSpc>
                <a:spcPct val="85000"/>
              </a:lnSpc>
            </a:pPr>
            <a:r>
              <a:rPr b="0" lang="en-US" sz="7200" spc="-52" strike="noStrike">
                <a:solidFill>
                  <a:srgbClr val="ffffff"/>
                </a:solidFill>
                <a:latin typeface="Century Schoolbook"/>
              </a:rPr>
              <a:t>Complexity Analysis</a:t>
            </a:r>
            <a:endParaRPr b="0" lang="en-US" sz="7200" spc="-1" strike="noStrike">
              <a:solidFill>
                <a:srgbClr val="ffffff"/>
              </a:solidFill>
              <a:latin typeface="Century Schoolbook"/>
            </a:endParaRPr>
          </a:p>
        </p:txBody>
      </p:sp>
      <p:sp>
        <p:nvSpPr>
          <p:cNvPr id="146" name="TextShape 2"/>
          <p:cNvSpPr txBox="1"/>
          <p:nvPr/>
        </p:nvSpPr>
        <p:spPr>
          <a:xfrm>
            <a:off x="1261440" y="4800600"/>
            <a:ext cx="9415440" cy="1691280"/>
          </a:xfrm>
          <a:prstGeom prst="rect">
            <a:avLst/>
          </a:prstGeom>
          <a:noFill/>
          <a:ln>
            <a:noFill/>
          </a:ln>
        </p:spPr>
        <p:txBody>
          <a:bodyPr>
            <a:noAutofit/>
          </a:bodyPr>
          <a:p>
            <a:pPr algn="ctr"/>
            <a:endParaRPr b="0" lang="en-US" sz="3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Complexities – Basic Methods</a:t>
            </a:r>
            <a:endParaRPr b="0" lang="en-US" sz="4400" spc="-1" strike="noStrike">
              <a:solidFill>
                <a:srgbClr val="ffffff"/>
              </a:solidFill>
              <a:latin typeface="Century Schoolbook"/>
            </a:endParaRPr>
          </a:p>
        </p:txBody>
      </p:sp>
      <p:sp>
        <p:nvSpPr>
          <p:cNvPr id="148" name="TextShape 2"/>
          <p:cNvSpPr txBox="1"/>
          <p:nvPr/>
        </p:nvSpPr>
        <p:spPr>
          <a:xfrm>
            <a:off x="1261440" y="1828800"/>
            <a:ext cx="9689760" cy="4350960"/>
          </a:xfrm>
          <a:prstGeom prst="rect">
            <a:avLst/>
          </a:prstGeom>
          <a:noFill/>
          <a:ln>
            <a:noFill/>
          </a:ln>
        </p:spPr>
        <p:txBody>
          <a:bodyPr>
            <a:noAutofit/>
          </a:bodyPr>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Complexities are listed with the following variables:</a:t>
            </a:r>
            <a:endParaRPr b="0" lang="en-US" sz="1800" spc="9" strike="noStrike">
              <a:solidFill>
                <a:srgbClr val="ffffff"/>
              </a:solidFill>
              <a:latin typeface="Century Schoolbook"/>
            </a:endParaRPr>
          </a:p>
          <a:p>
            <a:pPr lvl="1" marL="457200" indent="-182520">
              <a:lnSpc>
                <a:spcPct val="90000"/>
              </a:lnSpc>
              <a:spcBef>
                <a:spcPts val="300"/>
              </a:spcBef>
              <a:spcAft>
                <a:spcPts val="300"/>
              </a:spcAft>
              <a:buClr>
                <a:srgbClr val="93a299"/>
              </a:buClr>
              <a:buFont typeface="Wingdings 2" charset="2"/>
              <a:buChar char=""/>
            </a:pPr>
            <a:r>
              <a:rPr b="0" i="1" lang="en-US" sz="1600" spc="-1" strike="noStrike">
                <a:solidFill>
                  <a:srgbClr val="ffffff"/>
                </a:solidFill>
                <a:latin typeface="Century Schoolbook"/>
              </a:rPr>
              <a:t>C</a:t>
            </a:r>
            <a:r>
              <a:rPr b="0" lang="en-US" sz="1600" spc="-1" strike="noStrike">
                <a:solidFill>
                  <a:srgbClr val="ffffff"/>
                </a:solidFill>
                <a:latin typeface="Century Schoolbook"/>
              </a:rPr>
              <a:t> being the number of chunks currently in the list.</a:t>
            </a:r>
            <a:endParaRPr b="0" lang="en-US" sz="1600" spc="-1" strike="noStrike">
              <a:solidFill>
                <a:srgbClr val="ffffff"/>
              </a:solidFill>
              <a:latin typeface="Century Schoolbook"/>
            </a:endParaRPr>
          </a:p>
          <a:p>
            <a:pPr lvl="1" marL="457200" indent="-182520">
              <a:lnSpc>
                <a:spcPct val="90000"/>
              </a:lnSpc>
              <a:spcBef>
                <a:spcPts val="300"/>
              </a:spcBef>
              <a:spcAft>
                <a:spcPts val="300"/>
              </a:spcAft>
              <a:buClr>
                <a:srgbClr val="93a299"/>
              </a:buClr>
              <a:buFont typeface="Wingdings 2" charset="2"/>
              <a:buChar char=""/>
            </a:pPr>
            <a:r>
              <a:rPr b="0" i="1" lang="en-US" sz="1600" spc="-1" strike="noStrike">
                <a:solidFill>
                  <a:srgbClr val="ffffff"/>
                </a:solidFill>
                <a:latin typeface="Century Schoolbook"/>
              </a:rPr>
              <a:t>N</a:t>
            </a:r>
            <a:r>
              <a:rPr b="0" lang="en-US" sz="1600" spc="-1" strike="noStrike">
                <a:solidFill>
                  <a:srgbClr val="ffffff"/>
                </a:solidFill>
                <a:latin typeface="Century Schoolbook"/>
              </a:rPr>
              <a:t> being the number of elements per chunk.</a:t>
            </a:r>
            <a:endParaRPr b="0" lang="en-US" sz="1600" spc="-1" strike="noStrike">
              <a:solidFill>
                <a:srgbClr val="ffffff"/>
              </a:solidFill>
              <a:latin typeface="Century Schoolbook"/>
            </a:endParaRPr>
          </a:p>
          <a:p>
            <a:pPr lvl="1" marL="457200" indent="-182520">
              <a:lnSpc>
                <a:spcPct val="90000"/>
              </a:lnSpc>
              <a:spcBef>
                <a:spcPts val="300"/>
              </a:spcBef>
              <a:spcAft>
                <a:spcPts val="300"/>
              </a:spcAft>
              <a:buClr>
                <a:srgbClr val="93a299"/>
              </a:buClr>
              <a:buFont typeface="Wingdings 2" charset="2"/>
              <a:buChar char=""/>
            </a:pPr>
            <a:r>
              <a:rPr b="0" i="1" lang="en-US" sz="1600" spc="-1" strike="noStrike">
                <a:solidFill>
                  <a:srgbClr val="ffffff"/>
                </a:solidFill>
                <a:latin typeface="Century Schoolbook"/>
              </a:rPr>
              <a:t>P </a:t>
            </a:r>
            <a:r>
              <a:rPr b="0" lang="en-US" sz="1600" spc="-1" strike="noStrike">
                <a:solidFill>
                  <a:srgbClr val="ffffff"/>
                </a:solidFill>
                <a:latin typeface="Century Schoolbook"/>
              </a:rPr>
              <a:t>being the number of processors.</a:t>
            </a:r>
            <a:endParaRPr b="0" lang="en-US" sz="1600" spc="-1" strike="noStrike">
              <a:solidFill>
                <a:srgbClr val="ffffff"/>
              </a:solidFill>
              <a:latin typeface="Century Schoolbook"/>
            </a:endParaRPr>
          </a:p>
          <a:p>
            <a:pPr lvl="1" marL="457200" indent="-182520">
              <a:lnSpc>
                <a:spcPct val="90000"/>
              </a:lnSpc>
              <a:spcBef>
                <a:spcPts val="300"/>
              </a:spcBef>
              <a:spcAft>
                <a:spcPts val="300"/>
              </a:spcAft>
              <a:buClr>
                <a:srgbClr val="93a299"/>
              </a:buClr>
              <a:buFont typeface="Wingdings 2" charset="2"/>
              <a:buChar char=""/>
            </a:pPr>
            <a:r>
              <a:rPr b="0" i="1" lang="en-US" sz="1600" spc="-1" strike="noStrike">
                <a:solidFill>
                  <a:srgbClr val="ffffff"/>
                </a:solidFill>
                <a:latin typeface="Century Schoolbook"/>
              </a:rPr>
              <a:t>I</a:t>
            </a:r>
            <a:r>
              <a:rPr b="0" lang="en-US" sz="1600" spc="-1" strike="noStrike">
                <a:solidFill>
                  <a:srgbClr val="ffffff"/>
                </a:solidFill>
                <a:latin typeface="Century Schoolbook"/>
              </a:rPr>
              <a:t> being the index input for the operation.</a:t>
            </a:r>
            <a:endParaRPr b="0" lang="en-US" sz="1600" spc="-1" strike="noStrike">
              <a:solidFill>
                <a:srgbClr val="ffffff"/>
              </a:solidFill>
              <a:latin typeface="Century Schoolbook"/>
            </a:endParaRPr>
          </a:p>
          <a:p>
            <a:endParaRPr b="0" lang="en-US" sz="1600" spc="9" strike="noStrike">
              <a:solidFill>
                <a:srgbClr val="ffffff"/>
              </a:solidFill>
              <a:latin typeface="Century Schoolbook"/>
            </a:endParaRPr>
          </a:p>
          <a:p>
            <a:pPr marL="274320">
              <a:lnSpc>
                <a:spcPct val="90000"/>
              </a:lnSpc>
              <a:spcBef>
                <a:spcPts val="300"/>
              </a:spcBef>
              <a:spcAft>
                <a:spcPts val="300"/>
              </a:spcAft>
            </a:pPr>
            <a:endParaRPr b="0" lang="en-US" sz="1600" spc="9" strike="noStrike">
              <a:solidFill>
                <a:srgbClr val="ffffff"/>
              </a:solidFill>
              <a:latin typeface="Century Schoolbook"/>
            </a:endParaRPr>
          </a:p>
        </p:txBody>
      </p:sp>
      <p:graphicFrame>
        <p:nvGraphicFramePr>
          <p:cNvPr id="149" name="Table 3"/>
          <p:cNvGraphicFramePr/>
          <p:nvPr/>
        </p:nvGraphicFramePr>
        <p:xfrm>
          <a:off x="1255680" y="3429000"/>
          <a:ext cx="9695520" cy="2595600"/>
        </p:xfrm>
        <a:graphic>
          <a:graphicData uri="http://schemas.openxmlformats.org/drawingml/2006/table">
            <a:tbl>
              <a:tblPr/>
              <a:tblGrid>
                <a:gridCol w="3231720"/>
                <a:gridCol w="3231720"/>
                <a:gridCol w="3232080"/>
              </a:tblGrid>
              <a:tr h="370800">
                <a:tc>
                  <a:txBody>
                    <a:bodyPr>
                      <a:noAutofit/>
                    </a:bodyPr>
                    <a:p>
                      <a:pPr algn="ctr">
                        <a:lnSpc>
                          <a:spcPct val="100000"/>
                        </a:lnSpc>
                      </a:pPr>
                      <a:r>
                        <a:rPr b="1" lang="en-US" sz="1800" spc="-1" strike="noStrike">
                          <a:solidFill>
                            <a:srgbClr val="ffffff"/>
                          </a:solidFill>
                          <a:latin typeface="Century Schoolbook"/>
                        </a:rPr>
                        <a:t>Operation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noAutofit/>
                    </a:bodyPr>
                    <a:p>
                      <a:pPr algn="ctr">
                        <a:lnSpc>
                          <a:spcPct val="100000"/>
                        </a:lnSpc>
                      </a:pPr>
                      <a:r>
                        <a:rPr b="1" lang="en-US" sz="1800" spc="-1" strike="noStrike">
                          <a:solidFill>
                            <a:srgbClr val="ffffff"/>
                          </a:solidFill>
                          <a:latin typeface="Century Schoolbook"/>
                        </a:rPr>
                        <a:t>Average Case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noAutofit/>
                    </a:bodyPr>
                    <a:p>
                      <a:pPr algn="ctr">
                        <a:lnSpc>
                          <a:spcPct val="100000"/>
                        </a:lnSpc>
                      </a:pPr>
                      <a:r>
                        <a:rPr b="1" lang="en-US" sz="1800" spc="-1" strike="noStrike">
                          <a:solidFill>
                            <a:srgbClr val="ffffff"/>
                          </a:solidFill>
                          <a:latin typeface="Century Schoolbook"/>
                        </a:rPr>
                        <a:t>Worst Case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70800">
                <a:tc>
                  <a:txBody>
                    <a:bodyPr>
                      <a:noAutofit/>
                    </a:bodyPr>
                    <a:p>
                      <a:pPr algn="ctr">
                        <a:lnSpc>
                          <a:spcPct val="100000"/>
                        </a:lnSpc>
                      </a:pPr>
                      <a:r>
                        <a:rPr b="0" lang="en-US" sz="1800" spc="-1" strike="noStrike">
                          <a:solidFill>
                            <a:srgbClr val="000000"/>
                          </a:solidFill>
                          <a:latin typeface="Century Schoolbook"/>
                        </a:rPr>
                        <a:t>Add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oAutofit/>
                    </a:bodyPr>
                    <a:p>
                      <a:pPr algn="ctr">
                        <a:lnSpc>
                          <a:spcPct val="100000"/>
                        </a:lnSpc>
                      </a:pPr>
                      <a:r>
                        <a:rPr b="0" lang="el-GR" sz="1800" spc="-1" strike="noStrike">
                          <a:solidFill>
                            <a:srgbClr val="000000"/>
                          </a:solidFill>
                          <a:latin typeface="Century Schoolbook"/>
                        </a:rPr>
                        <a:t>Θ</a:t>
                      </a:r>
                      <a:r>
                        <a:rPr b="0" lang="en-US" sz="1800" spc="-1" strike="noStrike">
                          <a:solidFill>
                            <a:srgbClr val="000000"/>
                          </a:solidFill>
                          <a:latin typeface="Century Schoolbook"/>
                        </a:rPr>
                        <a:t>(C)</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oAutofit/>
                    </a:bodyPr>
                    <a:p>
                      <a:pPr algn="ctr">
                        <a:lnSpc>
                          <a:spcPct val="100000"/>
                        </a:lnSpc>
                      </a:pPr>
                      <a:r>
                        <a:rPr b="0" lang="en-US" sz="1800" spc="-1" strike="noStrike">
                          <a:solidFill>
                            <a:srgbClr val="000000"/>
                          </a:solidFill>
                          <a:latin typeface="Century Schoolbook"/>
                        </a:rPr>
                        <a:t>N/A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noAutofit/>
                    </a:bodyPr>
                    <a:p>
                      <a:pPr algn="ctr">
                        <a:lnSpc>
                          <a:spcPct val="100000"/>
                        </a:lnSpc>
                      </a:pPr>
                      <a:r>
                        <a:rPr b="0" lang="en-US" sz="1800" spc="-1" strike="noStrike">
                          <a:solidFill>
                            <a:srgbClr val="000000"/>
                          </a:solidFill>
                          <a:latin typeface="Century Schoolbook"/>
                        </a:rPr>
                        <a:t>Remove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oAutofit/>
                    </a:bodyPr>
                    <a:p>
                      <a:pPr algn="ctr">
                        <a:lnSpc>
                          <a:spcPct val="100000"/>
                        </a:lnSpc>
                      </a:pPr>
                      <a:r>
                        <a:rPr b="0" lang="el-GR" sz="1800" spc="-1" strike="noStrike">
                          <a:solidFill>
                            <a:srgbClr val="000000"/>
                          </a:solidFill>
                          <a:latin typeface="Century Schoolbook"/>
                        </a:rPr>
                        <a:t>Θ</a:t>
                      </a:r>
                      <a:r>
                        <a:rPr b="0" lang="en-US" sz="1800" spc="-1" strike="noStrike">
                          <a:solidFill>
                            <a:srgbClr val="000000"/>
                          </a:solidFill>
                          <a:latin typeface="Century Schoolbook"/>
                        </a:rPr>
                        <a:t>((log C * log N) /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oAutofit/>
                    </a:bodyPr>
                    <a:p>
                      <a:pPr algn="ctr">
                        <a:lnSpc>
                          <a:spcPct val="100000"/>
                        </a:lnSpc>
                      </a:pPr>
                      <a:r>
                        <a:rPr b="0" lang="el-GR" sz="1800" spc="-1" strike="noStrike">
                          <a:solidFill>
                            <a:srgbClr val="000000"/>
                          </a:solidFill>
                          <a:latin typeface="Century Schoolbook"/>
                        </a:rPr>
                        <a:t>Θ</a:t>
                      </a:r>
                      <a:r>
                        <a:rPr b="0" lang="en-US" sz="1800" spc="-1" strike="noStrike">
                          <a:solidFill>
                            <a:srgbClr val="000000"/>
                          </a:solidFill>
                          <a:latin typeface="Century Schoolbook"/>
                        </a:rPr>
                        <a:t>(log C * log 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noAutofit/>
                    </a:bodyPr>
                    <a:p>
                      <a:pPr algn="ctr">
                        <a:lnSpc>
                          <a:spcPct val="100000"/>
                        </a:lnSpc>
                      </a:pPr>
                      <a:r>
                        <a:rPr b="0" lang="en-US" sz="1800" spc="-1" strike="noStrike">
                          <a:solidFill>
                            <a:srgbClr val="000000"/>
                          </a:solidFill>
                          <a:latin typeface="Century Schoolbook"/>
                        </a:rPr>
                        <a:t>RemoveAll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oAutofit/>
                    </a:bodyPr>
                    <a:p>
                      <a:pPr algn="ctr">
                        <a:lnSpc>
                          <a:spcPct val="100000"/>
                        </a:lnSpc>
                      </a:pPr>
                      <a:r>
                        <a:rPr b="0" lang="el-GR" sz="1800" spc="-1" strike="noStrike">
                          <a:solidFill>
                            <a:srgbClr val="000000"/>
                          </a:solidFill>
                          <a:latin typeface="Century Schoolbook"/>
                        </a:rPr>
                        <a:t>Θ</a:t>
                      </a:r>
                      <a:r>
                        <a:rPr b="0" lang="en-US" sz="1800" spc="-1" strike="noStrike">
                          <a:solidFill>
                            <a:srgbClr val="000000"/>
                          </a:solidFill>
                          <a:latin typeface="Century Schoolbook"/>
                        </a:rPr>
                        <a:t>((log C * N) /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oAutofit/>
                    </a:bodyPr>
                    <a:p>
                      <a:pPr algn="ctr">
                        <a:lnSpc>
                          <a:spcPct val="100000"/>
                        </a:lnSpc>
                      </a:pPr>
                      <a:r>
                        <a:rPr b="0" lang="el-GR" sz="1800" spc="-1" strike="noStrike">
                          <a:solidFill>
                            <a:srgbClr val="000000"/>
                          </a:solidFill>
                          <a:latin typeface="Century Schoolbook"/>
                        </a:rPr>
                        <a:t>Θ</a:t>
                      </a:r>
                      <a:r>
                        <a:rPr b="0" lang="en-US" sz="1800" spc="-1" strike="noStrike">
                          <a:solidFill>
                            <a:srgbClr val="000000"/>
                          </a:solidFill>
                          <a:latin typeface="Century Schoolbook"/>
                        </a:rPr>
                        <a:t>(log C * 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noAutofit/>
                    </a:bodyPr>
                    <a:p>
                      <a:pPr algn="ctr">
                        <a:lnSpc>
                          <a:spcPct val="100000"/>
                        </a:lnSpc>
                      </a:pPr>
                      <a:r>
                        <a:rPr b="0" lang="en-US" sz="1800" spc="-1" strike="noStrike">
                          <a:solidFill>
                            <a:srgbClr val="000000"/>
                          </a:solidFill>
                          <a:latin typeface="Century Schoolbook"/>
                        </a:rPr>
                        <a:t>RemoveAt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oAutofit/>
                    </a:bodyPr>
                    <a:p>
                      <a:pPr algn="ctr">
                        <a:lnSpc>
                          <a:spcPct val="100000"/>
                        </a:lnSpc>
                      </a:pPr>
                      <a:r>
                        <a:rPr b="0" lang="el-GR" sz="1800" spc="-1" strike="noStrike">
                          <a:solidFill>
                            <a:srgbClr val="000000"/>
                          </a:solidFill>
                          <a:latin typeface="Century Schoolbook"/>
                        </a:rPr>
                        <a:t>Θ</a:t>
                      </a:r>
                      <a:r>
                        <a:rPr b="0" lang="en-US" sz="1800" spc="-1" strike="noStrike">
                          <a:solidFill>
                            <a:srgbClr val="000000"/>
                          </a:solidFill>
                          <a:latin typeface="Century Schoolbook"/>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oAutofit/>
                    </a:bodyPr>
                    <a:p>
                      <a:pPr algn="ctr">
                        <a:lnSpc>
                          <a:spcPct val="100000"/>
                        </a:lnSpc>
                      </a:pPr>
                      <a:r>
                        <a:rPr b="0" lang="el-GR" sz="1800" spc="-1" strike="noStrike">
                          <a:solidFill>
                            <a:srgbClr val="000000"/>
                          </a:solidFill>
                          <a:latin typeface="Century Schoolbook"/>
                        </a:rPr>
                        <a:t>Θ</a:t>
                      </a:r>
                      <a:r>
                        <a:rPr b="0" lang="en-US" sz="1800" spc="-1" strike="noStrike">
                          <a:solidFill>
                            <a:srgbClr val="000000"/>
                          </a:solidFill>
                          <a:latin typeface="Century Schoolbook"/>
                        </a:rPr>
                        <a:t>(C * N - 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noAutofit/>
                    </a:bodyPr>
                    <a:p>
                      <a:pPr algn="ctr">
                        <a:lnSpc>
                          <a:spcPct val="100000"/>
                        </a:lnSpc>
                      </a:pPr>
                      <a:r>
                        <a:rPr b="0" lang="en-US" sz="1800" spc="-1" strike="noStrike">
                          <a:solidFill>
                            <a:srgbClr val="000000"/>
                          </a:solidFill>
                          <a:latin typeface="Century Schoolbook"/>
                        </a:rPr>
                        <a:t>Set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oAutofit/>
                    </a:bodyPr>
                    <a:p>
                      <a:pPr algn="ctr">
                        <a:lnSpc>
                          <a:spcPct val="100000"/>
                        </a:lnSpc>
                      </a:pPr>
                      <a:r>
                        <a:rPr b="0" lang="el-GR" sz="1800" spc="-1" strike="noStrike">
                          <a:solidFill>
                            <a:srgbClr val="000000"/>
                          </a:solidFill>
                          <a:latin typeface="Century Schoolbook"/>
                        </a:rPr>
                        <a:t>Θ</a:t>
                      </a:r>
                      <a:r>
                        <a:rPr b="0" lang="en-US" sz="1800" spc="-1" strike="noStrike">
                          <a:solidFill>
                            <a:srgbClr val="000000"/>
                          </a:solidFill>
                          <a:latin typeface="Century Schoolbook"/>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oAutofit/>
                    </a:bodyPr>
                    <a:p>
                      <a:pPr algn="ctr">
                        <a:lnSpc>
                          <a:spcPct val="100000"/>
                        </a:lnSpc>
                      </a:pPr>
                      <a:r>
                        <a:rPr b="0" lang="el-GR" sz="1800" spc="-1" strike="noStrike">
                          <a:solidFill>
                            <a:srgbClr val="000000"/>
                          </a:solidFill>
                          <a:latin typeface="Century Schoolbook"/>
                        </a:rPr>
                        <a:t>Θ</a:t>
                      </a:r>
                      <a:r>
                        <a:rPr b="0" lang="en-US" sz="1800" spc="-1" strike="noStrike">
                          <a:solidFill>
                            <a:srgbClr val="000000"/>
                          </a:solidFill>
                          <a:latin typeface="Century Schoolbook"/>
                        </a:rPr>
                        <a:t>(C * N - 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noAutofit/>
                    </a:bodyPr>
                    <a:p>
                      <a:pPr algn="ctr">
                        <a:lnSpc>
                          <a:spcPct val="100000"/>
                        </a:lnSpc>
                      </a:pPr>
                      <a:r>
                        <a:rPr b="0" lang="en-US" sz="1800" spc="-1" strike="noStrike">
                          <a:solidFill>
                            <a:srgbClr val="000000"/>
                          </a:solidFill>
                          <a:latin typeface="Century Schoolbook"/>
                        </a:rPr>
                        <a:t>Get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oAutofit/>
                    </a:bodyPr>
                    <a:p>
                      <a:pPr algn="ctr">
                        <a:lnSpc>
                          <a:spcPct val="100000"/>
                        </a:lnSpc>
                      </a:pPr>
                      <a:r>
                        <a:rPr b="0" lang="el-GR" sz="1800" spc="-1" strike="noStrike">
                          <a:solidFill>
                            <a:srgbClr val="000000"/>
                          </a:solidFill>
                          <a:latin typeface="Century Schoolbook"/>
                        </a:rPr>
                        <a:t>Θ</a:t>
                      </a:r>
                      <a:r>
                        <a:rPr b="0" lang="en-US" sz="1800" spc="-1" strike="noStrike">
                          <a:solidFill>
                            <a:srgbClr val="000000"/>
                          </a:solidFill>
                          <a:latin typeface="Century Schoolbook"/>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oAutofit/>
                    </a:bodyPr>
                    <a:p>
                      <a:pPr algn="ctr">
                        <a:lnSpc>
                          <a:spcPct val="100000"/>
                        </a:lnSpc>
                      </a:pPr>
                      <a:r>
                        <a:rPr b="0" lang="el-GR" sz="1800" spc="-1" strike="noStrike">
                          <a:solidFill>
                            <a:srgbClr val="000000"/>
                          </a:solidFill>
                          <a:latin typeface="Century Schoolbook"/>
                        </a:rPr>
                        <a:t>Θ</a:t>
                      </a:r>
                      <a:r>
                        <a:rPr b="0" lang="en-US" sz="1800" spc="-1" strike="noStrike">
                          <a:solidFill>
                            <a:srgbClr val="000000"/>
                          </a:solidFill>
                          <a:latin typeface="Century Schoolbook"/>
                        </a:rPr>
                        <a:t>(C * N - 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bl>
          </a:graphicData>
        </a:graphic>
      </p:graphicFrame>
    </p:spTree>
  </p:cSld>
  <mc:AlternateContent>
    <mc:Choice Requires="p14">
      <p:transition spd="med" p14:dur="700">
        <p:fade/>
      </p:transition>
    </mc:Choice>
    <mc:Fallback>
      <p:transition spd="med">
        <p:fade/>
      </p:transition>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Complexities – Additional Methods</a:t>
            </a:r>
            <a:endParaRPr b="0" lang="en-US" sz="4400" spc="-1" strike="noStrike">
              <a:solidFill>
                <a:srgbClr val="ffffff"/>
              </a:solidFill>
              <a:latin typeface="Century Schoolbook"/>
            </a:endParaRPr>
          </a:p>
        </p:txBody>
      </p:sp>
      <p:graphicFrame>
        <p:nvGraphicFramePr>
          <p:cNvPr id="151" name="Table 2"/>
          <p:cNvGraphicFramePr/>
          <p:nvPr/>
        </p:nvGraphicFramePr>
        <p:xfrm>
          <a:off x="1261440" y="3733920"/>
          <a:ext cx="9689760" cy="2224800"/>
        </p:xfrm>
        <a:graphic>
          <a:graphicData uri="http://schemas.openxmlformats.org/drawingml/2006/table">
            <a:tbl>
              <a:tblPr/>
              <a:tblGrid>
                <a:gridCol w="3229920"/>
                <a:gridCol w="3229920"/>
                <a:gridCol w="3229920"/>
              </a:tblGrid>
              <a:tr h="370800">
                <a:tc>
                  <a:txBody>
                    <a:bodyPr>
                      <a:noAutofit/>
                    </a:bodyPr>
                    <a:p>
                      <a:pPr algn="ctr">
                        <a:lnSpc>
                          <a:spcPct val="100000"/>
                        </a:lnSpc>
                      </a:pPr>
                      <a:r>
                        <a:rPr b="1" lang="en-US" sz="1800" spc="-1" strike="noStrike">
                          <a:solidFill>
                            <a:srgbClr val="ffffff"/>
                          </a:solidFill>
                          <a:latin typeface="Century Schoolbook"/>
                        </a:rPr>
                        <a:t>Operation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noAutofit/>
                    </a:bodyPr>
                    <a:p>
                      <a:pPr algn="ctr">
                        <a:lnSpc>
                          <a:spcPct val="100000"/>
                        </a:lnSpc>
                      </a:pPr>
                      <a:r>
                        <a:rPr b="1" lang="en-US" sz="1800" spc="-1" strike="noStrike">
                          <a:solidFill>
                            <a:srgbClr val="ffffff"/>
                          </a:solidFill>
                          <a:latin typeface="Century Schoolbook"/>
                        </a:rPr>
                        <a:t>Average Case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noAutofit/>
                    </a:bodyPr>
                    <a:p>
                      <a:pPr algn="ctr">
                        <a:lnSpc>
                          <a:spcPct val="100000"/>
                        </a:lnSpc>
                      </a:pPr>
                      <a:r>
                        <a:rPr b="1" lang="en-US" sz="1800" spc="-1" strike="noStrike">
                          <a:solidFill>
                            <a:srgbClr val="ffffff"/>
                          </a:solidFill>
                          <a:latin typeface="Century Schoolbook"/>
                        </a:rPr>
                        <a:t>Worst Case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70800">
                <a:tc>
                  <a:txBody>
                    <a:bodyPr>
                      <a:noAutofit/>
                    </a:bodyPr>
                    <a:p>
                      <a:pPr algn="ctr">
                        <a:lnSpc>
                          <a:spcPct val="100000"/>
                        </a:lnSpc>
                      </a:pPr>
                      <a:r>
                        <a:rPr b="0" lang="en-US" sz="1800" spc="-1" strike="noStrike">
                          <a:solidFill>
                            <a:srgbClr val="000000"/>
                          </a:solidFill>
                          <a:latin typeface="Century Schoolbook"/>
                        </a:rPr>
                        <a:t>GetList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oAutofit/>
                    </a:bodyPr>
                    <a:p>
                      <a:pPr algn="ctr">
                        <a:lnSpc>
                          <a:spcPct val="100000"/>
                        </a:lnSpc>
                      </a:pPr>
                      <a:r>
                        <a:rPr b="0" lang="el-GR" sz="1800" spc="-1" strike="noStrike">
                          <a:solidFill>
                            <a:srgbClr val="000000"/>
                          </a:solidFill>
                          <a:latin typeface="Century Schoolbook"/>
                        </a:rPr>
                        <a:t>Θ</a:t>
                      </a:r>
                      <a:r>
                        <a:rPr b="0" lang="en-US" sz="1800" spc="-1" strike="noStrike">
                          <a:solidFill>
                            <a:srgbClr val="000000"/>
                          </a:solidFill>
                          <a:latin typeface="Century Schoolbook"/>
                        </a:rPr>
                        <a:t>(C ^ 2 * 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oAutofit/>
                    </a:bodyPr>
                    <a:p>
                      <a:pPr algn="ctr">
                        <a:lnSpc>
                          <a:spcPct val="100000"/>
                        </a:lnSpc>
                      </a:pPr>
                      <a:r>
                        <a:rPr b="0" lang="en-US" sz="1800" spc="-1" strike="noStrike">
                          <a:solidFill>
                            <a:srgbClr val="000000"/>
                          </a:solidFill>
                          <a:latin typeface="Century Schoolbook"/>
                        </a:rPr>
                        <a:t>N/A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noAutofit/>
                    </a:bodyPr>
                    <a:p>
                      <a:pPr algn="ctr">
                        <a:lnSpc>
                          <a:spcPct val="100000"/>
                        </a:lnSpc>
                      </a:pPr>
                      <a:r>
                        <a:rPr b="0" lang="en-US" sz="1800" spc="-1" strike="noStrike">
                          <a:solidFill>
                            <a:srgbClr val="000000"/>
                          </a:solidFill>
                          <a:latin typeface="Century Schoolbook"/>
                        </a:rPr>
                        <a:t>Contains (Search)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oAutofit/>
                    </a:bodyPr>
                    <a:p>
                      <a:pPr algn="ctr">
                        <a:lnSpc>
                          <a:spcPct val="100000"/>
                        </a:lnSpc>
                      </a:pPr>
                      <a:r>
                        <a:rPr b="0" lang="el-GR" sz="1800" spc="-1" strike="noStrike">
                          <a:solidFill>
                            <a:srgbClr val="000000"/>
                          </a:solidFill>
                          <a:latin typeface="Century Schoolbook"/>
                        </a:rPr>
                        <a:t>Θ</a:t>
                      </a:r>
                      <a:r>
                        <a:rPr b="0" lang="en-US" sz="1800" spc="-1" strike="noStrike">
                          <a:solidFill>
                            <a:srgbClr val="000000"/>
                          </a:solidFill>
                          <a:latin typeface="Century Schoolbook"/>
                        </a:rPr>
                        <a:t>((log C * log N) /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oAutofit/>
                    </a:bodyPr>
                    <a:p>
                      <a:pPr algn="ctr">
                        <a:lnSpc>
                          <a:spcPct val="100000"/>
                        </a:lnSpc>
                      </a:pPr>
                      <a:r>
                        <a:rPr b="0" lang="el-GR" sz="1800" spc="-1" strike="noStrike">
                          <a:solidFill>
                            <a:srgbClr val="000000"/>
                          </a:solidFill>
                          <a:latin typeface="Century Schoolbook"/>
                        </a:rPr>
                        <a:t>Θ</a:t>
                      </a:r>
                      <a:r>
                        <a:rPr b="0" lang="en-US" sz="1800" spc="-1" strike="noStrike">
                          <a:solidFill>
                            <a:srgbClr val="000000"/>
                          </a:solidFill>
                          <a:latin typeface="Century Schoolbook"/>
                        </a:rPr>
                        <a:t>(C * 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noAutofit/>
                    </a:bodyPr>
                    <a:p>
                      <a:pPr algn="ctr">
                        <a:lnSpc>
                          <a:spcPct val="100000"/>
                        </a:lnSpc>
                      </a:pPr>
                      <a:r>
                        <a:rPr b="0" lang="en-US" sz="1800" spc="-1" strike="noStrike">
                          <a:solidFill>
                            <a:srgbClr val="000000"/>
                          </a:solidFill>
                          <a:latin typeface="Century Schoolbook"/>
                        </a:rPr>
                        <a:t>Size (Count)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oAutofit/>
                    </a:bodyPr>
                    <a:p>
                      <a:pPr algn="ctr">
                        <a:lnSpc>
                          <a:spcPct val="100000"/>
                        </a:lnSpc>
                      </a:pPr>
                      <a:r>
                        <a:rPr b="0" lang="el-GR" sz="1800" spc="-1" strike="noStrike">
                          <a:solidFill>
                            <a:srgbClr val="000000"/>
                          </a:solidFill>
                          <a:latin typeface="Century Schoolbook"/>
                        </a:rPr>
                        <a:t>Θ</a:t>
                      </a:r>
                      <a:r>
                        <a:rPr b="0" lang="en-US" sz="1800" spc="-1" strike="noStrike">
                          <a:solidFill>
                            <a:srgbClr val="000000"/>
                          </a:solidFill>
                          <a:latin typeface="Century Schoolbook"/>
                        </a:rPr>
                        <a:t>(C)</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oAutofit/>
                    </a:bodyPr>
                    <a:p>
                      <a:pPr algn="ctr">
                        <a:lnSpc>
                          <a:spcPct val="100000"/>
                        </a:lnSpc>
                      </a:pPr>
                      <a:r>
                        <a:rPr b="0" lang="en-US" sz="1800" spc="-1" strike="noStrike">
                          <a:solidFill>
                            <a:srgbClr val="000000"/>
                          </a:solidFill>
                          <a:latin typeface="Century Schoolbook"/>
                        </a:rPr>
                        <a:t>N/A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noAutofit/>
                    </a:bodyPr>
                    <a:p>
                      <a:pPr algn="ctr">
                        <a:lnSpc>
                          <a:spcPct val="100000"/>
                        </a:lnSpc>
                      </a:pPr>
                      <a:r>
                        <a:rPr b="0" lang="en-US" sz="1800" spc="-1" strike="noStrike">
                          <a:solidFill>
                            <a:srgbClr val="000000"/>
                          </a:solidFill>
                          <a:latin typeface="Century Schoolbook"/>
                        </a:rPr>
                        <a:t>SetChunkSize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oAutofit/>
                    </a:bodyPr>
                    <a:p>
                      <a:pPr algn="ctr">
                        <a:lnSpc>
                          <a:spcPct val="100000"/>
                        </a:lnSpc>
                      </a:pPr>
                      <a:r>
                        <a:rPr b="0" lang="el-GR" sz="1800" spc="-1" strike="noStrike">
                          <a:solidFill>
                            <a:srgbClr val="000000"/>
                          </a:solidFill>
                          <a:latin typeface="Century Schoolbook"/>
                        </a:rPr>
                        <a:t>Θ</a:t>
                      </a:r>
                      <a:r>
                        <a:rPr b="0" lang="en-US" sz="1800" spc="-1" strike="noStrike">
                          <a:solidFill>
                            <a:srgbClr val="000000"/>
                          </a:solidFill>
                          <a:latin typeface="Century Schoolbook"/>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noAutofit/>
                    </a:bodyPr>
                    <a:p>
                      <a:pPr algn="ctr">
                        <a:lnSpc>
                          <a:spcPct val="100000"/>
                        </a:lnSpc>
                      </a:pPr>
                      <a:r>
                        <a:rPr b="0" lang="el-GR" sz="1800" spc="-1" strike="noStrike">
                          <a:solidFill>
                            <a:srgbClr val="000000"/>
                          </a:solidFill>
                          <a:latin typeface="Century Schoolbook"/>
                        </a:rPr>
                        <a:t>Θ</a:t>
                      </a:r>
                      <a:r>
                        <a:rPr b="0" lang="en-US" sz="1800" spc="-1" strike="noStrike">
                          <a:solidFill>
                            <a:srgbClr val="000000"/>
                          </a:solidFill>
                          <a:latin typeface="Century Schoolbook"/>
                        </a:rPr>
                        <a:t>(C ^ 2 * 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noAutofit/>
                    </a:bodyPr>
                    <a:p>
                      <a:pPr algn="ctr">
                        <a:lnSpc>
                          <a:spcPct val="100000"/>
                        </a:lnSpc>
                      </a:pPr>
                      <a:r>
                        <a:rPr b="0" lang="en-US" sz="1800" spc="-1" strike="noStrike">
                          <a:solidFill>
                            <a:srgbClr val="000000"/>
                          </a:solidFill>
                          <a:latin typeface="Century Schoolbook"/>
                        </a:rPr>
                        <a:t>Sort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oAutofit/>
                    </a:bodyPr>
                    <a:p>
                      <a:pPr algn="ctr">
                        <a:lnSpc>
                          <a:spcPct val="100000"/>
                        </a:lnSpc>
                      </a:pPr>
                      <a:r>
                        <a:rPr b="0" lang="el-GR" sz="1800" spc="-1" strike="noStrike">
                          <a:solidFill>
                            <a:srgbClr val="000000"/>
                          </a:solidFill>
                          <a:latin typeface="Century Schoolbook"/>
                        </a:rPr>
                        <a:t>Θ</a:t>
                      </a:r>
                      <a:r>
                        <a:rPr b="0" lang="en-US" sz="1800" spc="-1" strike="noStrike">
                          <a:solidFill>
                            <a:srgbClr val="000000"/>
                          </a:solidFill>
                          <a:latin typeface="Century Schoolbook"/>
                        </a:rPr>
                        <a:t>(C * N * log 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noAutofit/>
                    </a:bodyPr>
                    <a:p>
                      <a:pPr algn="ctr">
                        <a:lnSpc>
                          <a:spcPct val="100000"/>
                        </a:lnSpc>
                      </a:pPr>
                      <a:r>
                        <a:rPr b="0" lang="el-GR" sz="1800" spc="-1" strike="noStrike">
                          <a:solidFill>
                            <a:srgbClr val="000000"/>
                          </a:solidFill>
                          <a:latin typeface="Century Schoolbook"/>
                        </a:rPr>
                        <a:t>Θ</a:t>
                      </a:r>
                      <a:r>
                        <a:rPr b="0" lang="en-US" sz="1800" spc="-1" strike="noStrike">
                          <a:solidFill>
                            <a:srgbClr val="000000"/>
                          </a:solidFill>
                          <a:latin typeface="Century Schoolbook"/>
                        </a:rPr>
                        <a:t>(C * N ^ 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bl>
          </a:graphicData>
        </a:graphic>
      </p:graphicFrame>
      <p:sp>
        <p:nvSpPr>
          <p:cNvPr id="152" name="CustomShape 3"/>
          <p:cNvSpPr/>
          <p:nvPr/>
        </p:nvSpPr>
        <p:spPr>
          <a:xfrm>
            <a:off x="1261440" y="1828800"/>
            <a:ext cx="9689760" cy="4350960"/>
          </a:xfrm>
          <a:prstGeom prst="rect">
            <a:avLst/>
          </a:prstGeom>
          <a:noFill/>
          <a:ln>
            <a:noFill/>
          </a:ln>
        </p:spPr>
        <p:style>
          <a:lnRef idx="0"/>
          <a:fillRef idx="0"/>
          <a:effectRef idx="0"/>
          <a:fontRef idx="minor"/>
        </p:style>
        <p:txBody>
          <a:bodyPr>
            <a:normAutofit/>
          </a:bodyPr>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Complexities are listed with the following variables:</a:t>
            </a:r>
            <a:endParaRPr b="0" lang="en-US" sz="1800" spc="-1" strike="noStrike">
              <a:latin typeface="Arial"/>
            </a:endParaRPr>
          </a:p>
          <a:p>
            <a:pPr lvl="1" marL="457200" indent="-182520">
              <a:lnSpc>
                <a:spcPct val="90000"/>
              </a:lnSpc>
              <a:spcBef>
                <a:spcPts val="300"/>
              </a:spcBef>
              <a:spcAft>
                <a:spcPts val="300"/>
              </a:spcAft>
              <a:buClr>
                <a:srgbClr val="93a299"/>
              </a:buClr>
              <a:buFont typeface="Wingdings 2" charset="2"/>
              <a:buChar char=""/>
            </a:pPr>
            <a:r>
              <a:rPr b="0" i="1" lang="en-US" sz="1600" spc="-1" strike="noStrike">
                <a:solidFill>
                  <a:srgbClr val="ffffff"/>
                </a:solidFill>
                <a:latin typeface="Century Schoolbook"/>
              </a:rPr>
              <a:t>C</a:t>
            </a:r>
            <a:r>
              <a:rPr b="0" lang="en-US" sz="1600" spc="-1" strike="noStrike">
                <a:solidFill>
                  <a:srgbClr val="ffffff"/>
                </a:solidFill>
                <a:latin typeface="Century Schoolbook"/>
              </a:rPr>
              <a:t> being the number of chunks currently in the list.</a:t>
            </a:r>
            <a:endParaRPr b="0" lang="en-US" sz="1600" spc="-1" strike="noStrike">
              <a:latin typeface="Arial"/>
            </a:endParaRPr>
          </a:p>
          <a:p>
            <a:pPr lvl="1" marL="457200" indent="-182520">
              <a:lnSpc>
                <a:spcPct val="90000"/>
              </a:lnSpc>
              <a:spcBef>
                <a:spcPts val="300"/>
              </a:spcBef>
              <a:spcAft>
                <a:spcPts val="300"/>
              </a:spcAft>
              <a:buClr>
                <a:srgbClr val="93a299"/>
              </a:buClr>
              <a:buFont typeface="Wingdings 2" charset="2"/>
              <a:buChar char=""/>
            </a:pPr>
            <a:r>
              <a:rPr b="0" i="1" lang="en-US" sz="1600" spc="-1" strike="noStrike">
                <a:solidFill>
                  <a:srgbClr val="ffffff"/>
                </a:solidFill>
                <a:latin typeface="Century Schoolbook"/>
              </a:rPr>
              <a:t>N</a:t>
            </a:r>
            <a:r>
              <a:rPr b="0" lang="en-US" sz="1600" spc="-1" strike="noStrike">
                <a:solidFill>
                  <a:srgbClr val="ffffff"/>
                </a:solidFill>
                <a:latin typeface="Century Schoolbook"/>
              </a:rPr>
              <a:t> being the number of elements per chunk.</a:t>
            </a:r>
            <a:endParaRPr b="0" lang="en-US" sz="1600" spc="-1" strike="noStrike">
              <a:latin typeface="Arial"/>
            </a:endParaRPr>
          </a:p>
          <a:p>
            <a:pPr lvl="1" marL="457200" indent="-182520">
              <a:lnSpc>
                <a:spcPct val="90000"/>
              </a:lnSpc>
              <a:spcBef>
                <a:spcPts val="300"/>
              </a:spcBef>
              <a:spcAft>
                <a:spcPts val="300"/>
              </a:spcAft>
              <a:buClr>
                <a:srgbClr val="93a299"/>
              </a:buClr>
              <a:buFont typeface="Wingdings 2" charset="2"/>
              <a:buChar char=""/>
            </a:pPr>
            <a:r>
              <a:rPr b="0" i="1" lang="en-US" sz="1600" spc="-1" strike="noStrike">
                <a:solidFill>
                  <a:srgbClr val="ffffff"/>
                </a:solidFill>
                <a:latin typeface="Century Schoolbook"/>
              </a:rPr>
              <a:t>P </a:t>
            </a:r>
            <a:r>
              <a:rPr b="0" lang="en-US" sz="1600" spc="-1" strike="noStrike">
                <a:solidFill>
                  <a:srgbClr val="ffffff"/>
                </a:solidFill>
                <a:latin typeface="Century Schoolbook"/>
              </a:rPr>
              <a:t>being the number of processors.</a:t>
            </a:r>
            <a:endParaRPr b="0" lang="en-US" sz="1600" spc="-1" strike="noStrike">
              <a:latin typeface="Arial"/>
            </a:endParaRPr>
          </a:p>
          <a:p>
            <a:pPr lvl="1" marL="457200" indent="-182520">
              <a:lnSpc>
                <a:spcPct val="90000"/>
              </a:lnSpc>
              <a:spcBef>
                <a:spcPts val="300"/>
              </a:spcBef>
              <a:spcAft>
                <a:spcPts val="300"/>
              </a:spcAft>
              <a:buClr>
                <a:srgbClr val="93a299"/>
              </a:buClr>
              <a:buFont typeface="Wingdings 2" charset="2"/>
              <a:buChar char=""/>
            </a:pPr>
            <a:r>
              <a:rPr b="0" i="1" lang="en-US" sz="1600" spc="-1" strike="noStrike">
                <a:solidFill>
                  <a:srgbClr val="ffffff"/>
                </a:solidFill>
                <a:latin typeface="Century Schoolbook"/>
              </a:rPr>
              <a:t>I</a:t>
            </a:r>
            <a:r>
              <a:rPr b="0" lang="en-US" sz="1600" spc="-1" strike="noStrike">
                <a:solidFill>
                  <a:srgbClr val="ffffff"/>
                </a:solidFill>
                <a:latin typeface="Century Schoolbook"/>
              </a:rPr>
              <a:t> being the index input for the operation.</a:t>
            </a:r>
            <a:endParaRPr b="0" lang="en-US" sz="1600" spc="-1" strike="noStrike">
              <a:latin typeface="Arial"/>
            </a:endParaRPr>
          </a:p>
          <a:p>
            <a:pPr>
              <a:lnSpc>
                <a:spcPct val="90000"/>
              </a:lnSpc>
              <a:spcBef>
                <a:spcPts val="300"/>
              </a:spcBef>
              <a:spcAft>
                <a:spcPts val="300"/>
              </a:spcAft>
            </a:pPr>
            <a:endParaRPr b="0" lang="en-US" sz="1600" spc="-1" strike="noStrike">
              <a:latin typeface="Arial"/>
            </a:endParaRPr>
          </a:p>
          <a:p>
            <a:pPr>
              <a:lnSpc>
                <a:spcPct val="90000"/>
              </a:lnSpc>
              <a:spcBef>
                <a:spcPts val="300"/>
              </a:spcBef>
              <a:spcAft>
                <a:spcPts val="300"/>
              </a:spcAft>
            </a:pPr>
            <a:endParaRPr b="0" lang="en-US" sz="1600" spc="-1" strike="noStrike">
              <a:latin typeface="Arial"/>
            </a:endParaRPr>
          </a:p>
          <a:p>
            <a:pPr marL="274320">
              <a:lnSpc>
                <a:spcPct val="90000"/>
              </a:lnSpc>
              <a:spcBef>
                <a:spcPts val="300"/>
              </a:spcBef>
              <a:spcAft>
                <a:spcPts val="300"/>
              </a:spcAft>
            </a:pPr>
            <a:endParaRPr b="0" lang="en-US" sz="16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1261440" y="758880"/>
            <a:ext cx="9415440" cy="4041360"/>
          </a:xfrm>
          <a:prstGeom prst="rect">
            <a:avLst/>
          </a:prstGeom>
          <a:noFill/>
          <a:ln>
            <a:noFill/>
          </a:ln>
        </p:spPr>
        <p:txBody>
          <a:bodyPr anchor="b">
            <a:noAutofit/>
          </a:bodyPr>
          <a:p>
            <a:pPr>
              <a:lnSpc>
                <a:spcPct val="85000"/>
              </a:lnSpc>
            </a:pPr>
            <a:r>
              <a:rPr b="0" lang="en-US" sz="7200" spc="-52" strike="noStrike">
                <a:solidFill>
                  <a:srgbClr val="ffffff"/>
                </a:solidFill>
                <a:latin typeface="Century Schoolbook"/>
              </a:rPr>
              <a:t>Discussion</a:t>
            </a:r>
            <a:endParaRPr b="0" lang="en-US" sz="7200" spc="-1" strike="noStrike">
              <a:solidFill>
                <a:srgbClr val="ffffff"/>
              </a:solidFill>
              <a:latin typeface="Century Schoolbook"/>
            </a:endParaRPr>
          </a:p>
        </p:txBody>
      </p:sp>
      <p:sp>
        <p:nvSpPr>
          <p:cNvPr id="91" name="TextShape 2"/>
          <p:cNvSpPr txBox="1"/>
          <p:nvPr/>
        </p:nvSpPr>
        <p:spPr>
          <a:xfrm>
            <a:off x="1261440" y="4800600"/>
            <a:ext cx="9415440" cy="1691280"/>
          </a:xfrm>
          <a:prstGeom prst="rect">
            <a:avLst/>
          </a:prstGeom>
          <a:noFill/>
          <a:ln>
            <a:noFill/>
          </a:ln>
        </p:spPr>
        <p:txBody>
          <a:bodyPr>
            <a:noAutofit/>
          </a:bodyPr>
          <a:p>
            <a:pPr algn="ctr"/>
            <a:endParaRPr b="0" lang="en-US" sz="3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1261440" y="758880"/>
            <a:ext cx="9415440" cy="4041360"/>
          </a:xfrm>
          <a:prstGeom prst="rect">
            <a:avLst/>
          </a:prstGeom>
          <a:noFill/>
          <a:ln>
            <a:noFill/>
          </a:ln>
        </p:spPr>
        <p:txBody>
          <a:bodyPr anchor="b">
            <a:noAutofit/>
          </a:bodyPr>
          <a:p>
            <a:pPr>
              <a:lnSpc>
                <a:spcPct val="85000"/>
              </a:lnSpc>
            </a:pPr>
            <a:r>
              <a:rPr b="0" lang="en-US" sz="7200" spc="-52" strike="noStrike">
                <a:solidFill>
                  <a:srgbClr val="ffffff"/>
                </a:solidFill>
                <a:latin typeface="Century Schoolbook"/>
              </a:rPr>
              <a:t>The End.</a:t>
            </a:r>
            <a:endParaRPr b="0" lang="en-US" sz="7200" spc="-1" strike="noStrike">
              <a:solidFill>
                <a:srgbClr val="ffffff"/>
              </a:solidFill>
              <a:latin typeface="Century Schoolbook"/>
            </a:endParaRPr>
          </a:p>
        </p:txBody>
      </p:sp>
      <p:sp>
        <p:nvSpPr>
          <p:cNvPr id="154" name="TextShape 2"/>
          <p:cNvSpPr txBox="1"/>
          <p:nvPr/>
        </p:nvSpPr>
        <p:spPr>
          <a:xfrm>
            <a:off x="1261440" y="4800600"/>
            <a:ext cx="9415440" cy="1691280"/>
          </a:xfrm>
          <a:prstGeom prst="rect">
            <a:avLst/>
          </a:prstGeom>
          <a:noFill/>
          <a:ln>
            <a:noFill/>
          </a:ln>
        </p:spPr>
        <p:txBody>
          <a:bodyPr>
            <a:noAutofit/>
          </a:bodyPr>
          <a:p>
            <a:pPr algn="ctr"/>
            <a:endParaRPr b="0" lang="en-US" sz="3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What is a Chunk List?</a:t>
            </a:r>
            <a:endParaRPr b="0" lang="en-US" sz="4400" spc="-1" strike="noStrike">
              <a:solidFill>
                <a:srgbClr val="ffffff"/>
              </a:solidFill>
              <a:latin typeface="Century Schoolbook"/>
            </a:endParaRPr>
          </a:p>
        </p:txBody>
      </p:sp>
      <p:sp>
        <p:nvSpPr>
          <p:cNvPr id="93" name="TextShape 2"/>
          <p:cNvSpPr txBox="1"/>
          <p:nvPr/>
        </p:nvSpPr>
        <p:spPr>
          <a:xfrm>
            <a:off x="1261440" y="1828800"/>
            <a:ext cx="9689760" cy="4350960"/>
          </a:xfrm>
          <a:prstGeom prst="rect">
            <a:avLst/>
          </a:prstGeom>
          <a:noFill/>
          <a:ln>
            <a:noFill/>
          </a:ln>
        </p:spPr>
        <p:txBody>
          <a:bodyPr>
            <a:normAutofit/>
          </a:bodyPr>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A chunk list is an array-based list of elements in which data is stored in inner lists of a certain capacity, allowing for easily modifiable and faster runtimes based on the number of elements being stored.</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A simple way to conceptualize a chunk list would be an ArrayList (dynamic array) of ArrayLists. The main list would contain the “chunks”, or ArrayLists that are not allowed to be filled past a specific capacity.</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Any time a “chunk” has reached capacity, a new ArrayList is added and items are added to that chunk from thereon.</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By doing this process and splitting our list into chunks, we can use parallel processing to our advantage. Using concurrency, we can run each chunk on a separate thread when doing tasks such as searching or removing.</a:t>
            </a:r>
            <a:endParaRPr b="0" lang="en-US" sz="1800" spc="9" strike="noStrike">
              <a:solidFill>
                <a:srgbClr val="ffffff"/>
              </a:solidFill>
              <a:latin typeface="Century Schoolbook"/>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Visual Example</a:t>
            </a:r>
            <a:endParaRPr b="0" lang="en-US" sz="4400" spc="-1" strike="noStrike">
              <a:solidFill>
                <a:srgbClr val="ffffff"/>
              </a:solidFill>
              <a:latin typeface="Century Schoolbook"/>
            </a:endParaRPr>
          </a:p>
        </p:txBody>
      </p:sp>
      <p:sp>
        <p:nvSpPr>
          <p:cNvPr id="95" name="TextShape 2"/>
          <p:cNvSpPr txBox="1"/>
          <p:nvPr/>
        </p:nvSpPr>
        <p:spPr>
          <a:xfrm>
            <a:off x="1261440" y="1828800"/>
            <a:ext cx="9689760" cy="4350960"/>
          </a:xfrm>
          <a:prstGeom prst="rect">
            <a:avLst/>
          </a:prstGeom>
          <a:noFill/>
          <a:ln>
            <a:noFill/>
          </a:ln>
        </p:spPr>
        <p:txBody>
          <a:bodyPr>
            <a:noAutofit/>
          </a:bodyPr>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A chunk list containing the numbers 1 – 50 where the chunk size is set to 10 elements </a:t>
            </a:r>
            <a:endParaRPr b="0" lang="en-US" sz="1800" spc="9" strike="noStrike">
              <a:solidFill>
                <a:srgbClr val="ffffff"/>
              </a:solidFill>
              <a:latin typeface="Century Schoolbook"/>
            </a:endParaRPr>
          </a:p>
        </p:txBody>
      </p:sp>
      <p:pic>
        <p:nvPicPr>
          <p:cNvPr id="96" name="Picture 8" descr=""/>
          <p:cNvPicPr/>
          <p:nvPr/>
        </p:nvPicPr>
        <p:blipFill>
          <a:blip r:embed="rId1"/>
          <a:stretch/>
        </p:blipFill>
        <p:spPr>
          <a:xfrm>
            <a:off x="1261440" y="3505320"/>
            <a:ext cx="9362880" cy="236196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Where Are Chunk Lists Used?</a:t>
            </a:r>
            <a:endParaRPr b="0" lang="en-US" sz="4400" spc="-1" strike="noStrike">
              <a:solidFill>
                <a:srgbClr val="ffffff"/>
              </a:solidFill>
              <a:latin typeface="Century Schoolbook"/>
            </a:endParaRPr>
          </a:p>
        </p:txBody>
      </p:sp>
      <p:sp>
        <p:nvSpPr>
          <p:cNvPr id="98" name="TextShape 2"/>
          <p:cNvSpPr txBox="1"/>
          <p:nvPr/>
        </p:nvSpPr>
        <p:spPr>
          <a:xfrm>
            <a:off x="1261440" y="1828800"/>
            <a:ext cx="9689760" cy="4350960"/>
          </a:xfrm>
          <a:prstGeom prst="rect">
            <a:avLst/>
          </a:prstGeom>
          <a:noFill/>
          <a:ln>
            <a:noFill/>
          </a:ln>
        </p:spPr>
        <p:txBody>
          <a:bodyPr>
            <a:normAutofit/>
          </a:bodyPr>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Useful for storing very large and very small amounts of elements.</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Benefits shine especially when list is unsorted:</a:t>
            </a:r>
            <a:endParaRPr b="0" lang="en-US" sz="1800" spc="9" strike="noStrike">
              <a:solidFill>
                <a:srgbClr val="ffffff"/>
              </a:solidFill>
              <a:latin typeface="Century Schoolbook"/>
            </a:endParaRPr>
          </a:p>
          <a:p>
            <a:pPr lvl="1" marL="457200" indent="-182520">
              <a:lnSpc>
                <a:spcPct val="90000"/>
              </a:lnSpc>
              <a:spcBef>
                <a:spcPts val="300"/>
              </a:spcBef>
              <a:spcAft>
                <a:spcPts val="300"/>
              </a:spcAft>
              <a:buClr>
                <a:srgbClr val="93a299"/>
              </a:buClr>
              <a:buFont typeface="Wingdings 2" charset="2"/>
              <a:buChar char=""/>
            </a:pPr>
            <a:r>
              <a:rPr b="0" lang="en-US" sz="1600" spc="-1" strike="noStrike">
                <a:solidFill>
                  <a:srgbClr val="ffffff"/>
                </a:solidFill>
                <a:latin typeface="Century Schoolbook"/>
              </a:rPr>
              <a:t>Fast searching</a:t>
            </a:r>
            <a:endParaRPr b="0" lang="en-US" sz="1600" spc="-1" strike="noStrike">
              <a:solidFill>
                <a:srgbClr val="ffffff"/>
              </a:solidFill>
              <a:latin typeface="Century Schoolbook"/>
            </a:endParaRPr>
          </a:p>
          <a:p>
            <a:pPr lvl="1" marL="457200" indent="-182520">
              <a:lnSpc>
                <a:spcPct val="90000"/>
              </a:lnSpc>
              <a:spcBef>
                <a:spcPts val="300"/>
              </a:spcBef>
              <a:spcAft>
                <a:spcPts val="300"/>
              </a:spcAft>
              <a:buClr>
                <a:srgbClr val="93a299"/>
              </a:buClr>
              <a:buFont typeface="Wingdings 2" charset="2"/>
              <a:buChar char=""/>
            </a:pPr>
            <a:r>
              <a:rPr b="0" lang="en-US" sz="1600" spc="-1" strike="noStrike">
                <a:solidFill>
                  <a:srgbClr val="ffffff"/>
                </a:solidFill>
                <a:latin typeface="Century Schoolbook"/>
              </a:rPr>
              <a:t>Fast removal</a:t>
            </a:r>
            <a:endParaRPr b="0" lang="en-US" sz="1600" spc="-1" strike="noStrike">
              <a:solidFill>
                <a:srgbClr val="ffffff"/>
              </a:solidFill>
              <a:latin typeface="Century Schoolbook"/>
            </a:endParaRPr>
          </a:p>
          <a:p>
            <a:pPr lvl="1" marL="457200" indent="-182520">
              <a:lnSpc>
                <a:spcPct val="90000"/>
              </a:lnSpc>
              <a:spcBef>
                <a:spcPts val="300"/>
              </a:spcBef>
              <a:spcAft>
                <a:spcPts val="300"/>
              </a:spcAft>
              <a:buClr>
                <a:srgbClr val="93a299"/>
              </a:buClr>
              <a:buFont typeface="Wingdings 2" charset="2"/>
              <a:buChar char=""/>
            </a:pPr>
            <a:r>
              <a:rPr b="0" lang="en-US" sz="1600" spc="-1" strike="noStrike">
                <a:solidFill>
                  <a:srgbClr val="ffffff"/>
                </a:solidFill>
                <a:latin typeface="Century Schoolbook"/>
              </a:rPr>
              <a:t>Fast insertion</a:t>
            </a:r>
            <a:endParaRPr b="0" lang="en-US" sz="1600" spc="-1"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Implementation is easy and short.</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Sorting is quick even with large amounts of chunks.</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In any scenario, a chunk list can be used in place of an ArrayList especially, as well as something such as a Binary Search Tree, as searching may be faster based on processing power.</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Timed testing results typically yield to be approximately 3.5x faster than an ArrayList on average.</a:t>
            </a:r>
            <a:endParaRPr b="0" lang="en-US" sz="1800" spc="9" strike="noStrike">
              <a:solidFill>
                <a:srgbClr val="ffffff"/>
              </a:solidFill>
              <a:latin typeface="Century Schoolbook"/>
            </a:endParaRPr>
          </a:p>
        </p:txBody>
      </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1261440" y="758880"/>
            <a:ext cx="9415440" cy="4041360"/>
          </a:xfrm>
          <a:prstGeom prst="rect">
            <a:avLst/>
          </a:prstGeom>
          <a:noFill/>
          <a:ln>
            <a:noFill/>
          </a:ln>
        </p:spPr>
        <p:txBody>
          <a:bodyPr anchor="b">
            <a:noAutofit/>
          </a:bodyPr>
          <a:p>
            <a:pPr>
              <a:lnSpc>
                <a:spcPct val="85000"/>
              </a:lnSpc>
            </a:pPr>
            <a:r>
              <a:rPr b="0" lang="en-US" sz="7200" spc="-52" strike="noStrike">
                <a:solidFill>
                  <a:srgbClr val="ffffff"/>
                </a:solidFill>
                <a:latin typeface="Century Schoolbook"/>
              </a:rPr>
              <a:t>Implementation</a:t>
            </a:r>
            <a:endParaRPr b="0" lang="en-US" sz="7200" spc="-1" strike="noStrike">
              <a:solidFill>
                <a:srgbClr val="ffffff"/>
              </a:solidFill>
              <a:latin typeface="Century Schoolbook"/>
            </a:endParaRPr>
          </a:p>
        </p:txBody>
      </p:sp>
      <p:sp>
        <p:nvSpPr>
          <p:cNvPr id="100" name="TextShape 2"/>
          <p:cNvSpPr txBox="1"/>
          <p:nvPr/>
        </p:nvSpPr>
        <p:spPr>
          <a:xfrm>
            <a:off x="1261440" y="4800600"/>
            <a:ext cx="9415440" cy="1691280"/>
          </a:xfrm>
          <a:prstGeom prst="rect">
            <a:avLst/>
          </a:prstGeom>
          <a:noFill/>
          <a:ln>
            <a:noFill/>
          </a:ln>
        </p:spPr>
        <p:txBody>
          <a:bodyPr>
            <a:noAutofit/>
          </a:bodyPr>
          <a:p>
            <a:pPr algn="ctr"/>
            <a:endParaRPr b="0" lang="en-US" sz="3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Notes</a:t>
            </a:r>
            <a:r>
              <a:rPr b="0" lang="en-US" sz="4400" spc="-52" strike="noStrike">
                <a:solidFill>
                  <a:srgbClr val="ffffff"/>
                </a:solidFill>
                <a:latin typeface="Century Schoolbook"/>
              </a:rPr>
              <a:t>	</a:t>
            </a:r>
            <a:endParaRPr b="0" lang="en-US" sz="4400" spc="-1" strike="noStrike">
              <a:solidFill>
                <a:srgbClr val="ffffff"/>
              </a:solidFill>
              <a:latin typeface="Century Schoolbook"/>
            </a:endParaRPr>
          </a:p>
        </p:txBody>
      </p:sp>
      <p:sp>
        <p:nvSpPr>
          <p:cNvPr id="102" name="TextShape 2"/>
          <p:cNvSpPr txBox="1"/>
          <p:nvPr/>
        </p:nvSpPr>
        <p:spPr>
          <a:xfrm>
            <a:off x="1261440" y="1828800"/>
            <a:ext cx="9689760" cy="4350960"/>
          </a:xfrm>
          <a:prstGeom prst="rect">
            <a:avLst/>
          </a:prstGeom>
          <a:noFill/>
          <a:ln>
            <a:noFill/>
          </a:ln>
        </p:spPr>
        <p:txBody>
          <a:bodyPr>
            <a:noAutofit/>
          </a:bodyPr>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All code examples given are in the C# language.</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Examples are given for each main method the class should have implemented.</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Time complexities are listed for each method.</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A chunk size of 5% </a:t>
            </a:r>
            <a:r>
              <a:rPr b="0" lang="en-US" sz="1800" spc="9" strike="noStrike">
                <a:solidFill>
                  <a:srgbClr val="ffffff"/>
                </a:solidFill>
                <a:latin typeface="Century Schoolbook"/>
              </a:rPr>
              <a:t>the amount of elements being stored is generally ideal for speed and efficiency.</a:t>
            </a:r>
            <a:endParaRPr b="0" lang="en-US" sz="1800" spc="9" strike="noStrike">
              <a:solidFill>
                <a:srgbClr val="ffffff"/>
              </a:solidFill>
              <a:latin typeface="Century Schoolbook"/>
            </a:endParaRPr>
          </a:p>
          <a:p>
            <a:pPr>
              <a:lnSpc>
                <a:spcPct val="95000"/>
              </a:lnSpc>
              <a:spcBef>
                <a:spcPts val="1400"/>
              </a:spcBef>
              <a:spcAft>
                <a:spcPts val="201"/>
              </a:spcAft>
            </a:pPr>
            <a:endParaRPr b="0" lang="en-US" sz="1800" spc="9" strike="noStrike">
              <a:solidFill>
                <a:srgbClr val="ffffff"/>
              </a:solidFill>
              <a:latin typeface="Century Schoolbook"/>
            </a:endParaRPr>
          </a:p>
        </p:txBody>
      </p:sp>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1261440" y="365760"/>
            <a:ext cx="9689760" cy="1325160"/>
          </a:xfrm>
          <a:prstGeom prst="rect">
            <a:avLst/>
          </a:prstGeom>
          <a:noFill/>
          <a:ln>
            <a:noFill/>
          </a:ln>
        </p:spPr>
        <p:txBody>
          <a:bodyPr anchor="b">
            <a:noAutofit/>
          </a:bodyPr>
          <a:p>
            <a:pPr>
              <a:lnSpc>
                <a:spcPct val="90000"/>
              </a:lnSpc>
            </a:pPr>
            <a:r>
              <a:rPr b="0" lang="en-US" sz="4400" spc="-52" strike="noStrike">
                <a:solidFill>
                  <a:srgbClr val="ffffff"/>
                </a:solidFill>
                <a:latin typeface="Century Schoolbook"/>
              </a:rPr>
              <a:t>Construction</a:t>
            </a:r>
            <a:endParaRPr b="0" lang="en-US" sz="4400" spc="-1" strike="noStrike">
              <a:solidFill>
                <a:srgbClr val="ffffff"/>
              </a:solidFill>
              <a:latin typeface="Century Schoolbook"/>
            </a:endParaRPr>
          </a:p>
        </p:txBody>
      </p:sp>
      <p:sp>
        <p:nvSpPr>
          <p:cNvPr id="104" name="TextShape 2"/>
          <p:cNvSpPr txBox="1"/>
          <p:nvPr/>
        </p:nvSpPr>
        <p:spPr>
          <a:xfrm>
            <a:off x="1261440" y="1828800"/>
            <a:ext cx="9689760" cy="4350960"/>
          </a:xfrm>
          <a:prstGeom prst="rect">
            <a:avLst/>
          </a:prstGeom>
          <a:noFill/>
          <a:ln>
            <a:noFill/>
          </a:ln>
        </p:spPr>
        <p:txBody>
          <a:bodyPr>
            <a:noAutofit/>
          </a:bodyPr>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The basis of the chunk list is the inner list. This is best implemented using some sort of dynamic list, such as ArrayList (or List in C#).</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This inner list will start out with a single list on the inside.</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Constructor must include an integer, chunk size. Otherwise, revert to a default size.</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New lists (chunks) will only be added to the main list when the chunk at the end has reached capacity.</a:t>
            </a:r>
            <a:endParaRPr b="0" lang="en-US" sz="1800" spc="9" strike="noStrike">
              <a:solidFill>
                <a:srgbClr val="ffffff"/>
              </a:solidFill>
              <a:latin typeface="Century Schoolbook"/>
            </a:endParaRPr>
          </a:p>
          <a:p>
            <a:pPr marL="182880" indent="-182520">
              <a:lnSpc>
                <a:spcPct val="95000"/>
              </a:lnSpc>
              <a:spcBef>
                <a:spcPts val="1400"/>
              </a:spcBef>
              <a:spcAft>
                <a:spcPts val="201"/>
              </a:spcAft>
              <a:buClr>
                <a:srgbClr val="93a299"/>
              </a:buClr>
              <a:buSzPct val="80000"/>
              <a:buFont typeface="Arial"/>
              <a:buChar char="•"/>
            </a:pPr>
            <a:r>
              <a:rPr b="0" lang="en-US" sz="1800" spc="9" strike="noStrike">
                <a:solidFill>
                  <a:srgbClr val="ffffff"/>
                </a:solidFill>
                <a:latin typeface="Century Schoolbook"/>
              </a:rPr>
              <a:t>A chunk list may be implemented with generics (or templates) so long as the generic type is comparable.</a:t>
            </a:r>
            <a:endParaRPr b="0" lang="en-US" sz="1800" spc="9" strike="noStrike">
              <a:solidFill>
                <a:srgbClr val="ffffff"/>
              </a:solidFill>
              <a:latin typeface="Century Schoolbook"/>
            </a:endParaRPr>
          </a:p>
        </p:txBody>
      </p:sp>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TM03457515[[fn=View]]</Template>
  <TotalTime>344</TotalTime>
  <Application>LibreOffice/6.4.3.2$Linux_X86_64 LibreOffice_project/40$Build-2</Application>
  <Words>1757</Words>
  <Paragraphs>160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2017-05-07T03:17:57Z</dcterms:created>
  <dc:creator>Daniel S</dc:creator>
  <dc:description/>
  <dc:language>en-US</dc:language>
  <cp:lastModifiedBy/>
  <dcterms:modified xsi:type="dcterms:W3CDTF">2020-06-12T14:58:23Z</dcterms:modified>
  <cp:revision>53</cp:revision>
  <dc:subject/>
  <dc:title>Chunk List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30</vt:i4>
  </property>
</Properties>
</file>