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661625-B3EB-4BAA-9C09-180C9C8554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Housing-Dashboard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B975EA-74E3-4A33-9106-18F9EC6C87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5/8/23 11:40:08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38E26E7-8AA8-4259-851B-6213E1FAE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2023-05-08T15:40:08Z</dcterms:created>
  <dcterms:modified xsi:type="dcterms:W3CDTF">2023-05-08T15:40:08Z</dcterms:modified>
</cp:coreProperties>
</file>