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3115FF0-BDBF-4CA7-8F7F-64BF38A46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3B20686-8F57-461A-BA2C-60FCF0198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5/5/23 1:50:43 PM E</a:t>
            </a:r>
            <a:r>
              <a:rPr lang="en-US" dirty="0"/>
              <a:t>DT</a:t>
            </a:r>
          </a:p>
          <a:p>
            <a:r>
              <a:rPr lang="en-US" dirty="0"/>
              <a:t>Author: </a:t>
            </a:r>
            <a:r>
              <a:rPr lang="en-US"/>
              <a:t>Daniel Antantis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4AA12A0-1AB0-4F88-9965-3E2922BFC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" y="0"/>
            <a:ext cx="1182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Superstore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/>
  <cp:lastModifiedBy>Antantis, Daniel W</cp:lastModifiedBy>
  <cp:revision>1</cp:revision>
  <dcterms:created xsi:type="dcterms:W3CDTF">2023-05-05T17:50:43Z</dcterms:created>
  <dcterms:modified xsi:type="dcterms:W3CDTF">2023-05-05T17:58:58Z</dcterms:modified>
</cp:coreProperties>
</file>