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Libre Franklin Thin"/>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x6WgVWVSGYUtSkqJdZsYg+B3f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Thin-regular.fntdata"/><Relationship Id="rId11" Type="http://schemas.openxmlformats.org/officeDocument/2006/relationships/slide" Target="slides/slide7.xml"/><Relationship Id="rId22" Type="http://schemas.openxmlformats.org/officeDocument/2006/relationships/font" Target="fonts/LibreFranklinThin-italic.fntdata"/><Relationship Id="rId10" Type="http://schemas.openxmlformats.org/officeDocument/2006/relationships/slide" Target="slides/slide6.xml"/><Relationship Id="rId21" Type="http://schemas.openxmlformats.org/officeDocument/2006/relationships/font" Target="fonts/LibreFranklinThin-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LibreFranklinThin-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Problem solving along the way: </a:t>
            </a:r>
            <a:endParaRPr/>
          </a:p>
          <a:p>
            <a:pPr indent="0" lvl="0" marL="0" rtl="0" algn="l">
              <a:spcBef>
                <a:spcPts val="0"/>
              </a:spcBef>
              <a:spcAft>
                <a:spcPts val="0"/>
              </a:spcAft>
              <a:buNone/>
            </a:pPr>
            <a:r>
              <a:rPr lang="en-US"/>
              <a:t>Our approach was to split up the work load and really dive into the material individually that they had chosen or been assigned.</a:t>
            </a:r>
            <a:endParaRPr/>
          </a:p>
          <a:p>
            <a:pPr indent="0" lvl="0" marL="0" rtl="0" algn="l">
              <a:spcBef>
                <a:spcPts val="0"/>
              </a:spcBef>
              <a:spcAft>
                <a:spcPts val="0"/>
              </a:spcAft>
              <a:buNone/>
            </a:pPr>
            <a:r>
              <a:rPr lang="en-US"/>
              <a:t>When people got stuck we were able to come together as a team and look through to see if we needed to adjust code, attack the data in a different way, or change the question being asked to something plausible</a:t>
            </a:r>
            <a:endParaRPr/>
          </a:p>
          <a:p>
            <a:pPr indent="0" lvl="0" marL="0" rtl="0" algn="l">
              <a:spcBef>
                <a:spcPts val="0"/>
              </a:spcBef>
              <a:spcAft>
                <a:spcPts val="0"/>
              </a:spcAft>
              <a:buNone/>
            </a:pPr>
            <a:r>
              <a:rPr lang="en-US"/>
              <a:t>By approaching problems this way we were able to leverage all of our strengths into a cohesive unit and kept progress moving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Expanded research possibilities</a:t>
            </a:r>
            <a:endParaRPr/>
          </a:p>
          <a:p>
            <a:pPr indent="0" lvl="0" marL="0" rtl="0" algn="l">
              <a:spcBef>
                <a:spcPts val="0"/>
              </a:spcBef>
              <a:spcAft>
                <a:spcPts val="0"/>
              </a:spcAft>
              <a:buClr>
                <a:schemeClr val="dk1"/>
              </a:buClr>
              <a:buSzPts val="1200"/>
              <a:buFont typeface="Calibri"/>
              <a:buNone/>
            </a:pPr>
            <a:r>
              <a:rPr b="0" lang="en-US"/>
              <a:t>Taking the time periods leading up to and immediately following major world events to see how music was altered</a:t>
            </a:r>
            <a:endParaRPr/>
          </a:p>
          <a:p>
            <a:pPr indent="0" lvl="0" marL="0" rtl="0" algn="l">
              <a:spcBef>
                <a:spcPts val="0"/>
              </a:spcBef>
              <a:spcAft>
                <a:spcPts val="0"/>
              </a:spcAft>
              <a:buClr>
                <a:schemeClr val="dk1"/>
              </a:buClr>
              <a:buSzPts val="1200"/>
              <a:buFont typeface="Calibri"/>
              <a:buNone/>
            </a:pPr>
            <a:r>
              <a:rPr b="0" lang="en-US"/>
              <a:t>Or doing the same thing but with specific influential artists ie.- beatles, NWA, Elvis, </a:t>
            </a:r>
            <a:endParaRPr/>
          </a:p>
          <a:p>
            <a:pPr indent="0" lvl="0" marL="0" rtl="0" algn="l">
              <a:spcBef>
                <a:spcPts val="0"/>
              </a:spcBef>
              <a:spcAft>
                <a:spcPts val="0"/>
              </a:spcAft>
              <a:buClr>
                <a:schemeClr val="dk1"/>
              </a:buClr>
              <a:buSzPts val="1200"/>
              <a:buFont typeface="Calibri"/>
              <a:buNone/>
            </a:pPr>
            <a:r>
              <a:rPr b="0" lang="en-US"/>
              <a:t>Take our approach from a decade by decade approach</a:t>
            </a:r>
            <a:endParaRPr/>
          </a:p>
          <a:p>
            <a:pPr indent="0" lvl="0" marL="0" rtl="0" algn="l">
              <a:spcBef>
                <a:spcPts val="0"/>
              </a:spcBef>
              <a:spcAft>
                <a:spcPts val="0"/>
              </a:spcAft>
              <a:buClr>
                <a:schemeClr val="dk1"/>
              </a:buClr>
              <a:buSzPts val="1200"/>
              <a:buFont typeface="Calibri"/>
              <a:buNone/>
            </a:pPr>
            <a:r>
              <a:rPr b="0" lang="en-US"/>
              <a:t>Assign value ranges for genres to consolidate the genre list that is present in this dataset</a:t>
            </a:r>
            <a:endParaRPr/>
          </a:p>
          <a:p>
            <a:pPr indent="0" lvl="0" marL="0" rtl="0" algn="l">
              <a:spcBef>
                <a:spcPts val="0"/>
              </a:spcBef>
              <a:spcAft>
                <a:spcPts val="0"/>
              </a:spcAft>
              <a:buClr>
                <a:schemeClr val="dk1"/>
              </a:buClr>
              <a:buSzPts val="1200"/>
              <a:buFont typeface="Calibri"/>
              <a:buNone/>
            </a:pPr>
            <a:r>
              <a:t/>
            </a:r>
            <a:endParaRPr b="1"/>
          </a:p>
        </p:txBody>
      </p:sp>
      <p:sp>
        <p:nvSpPr>
          <p:cNvPr id="168" name="Google Shape;16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Project Goal: To look at how music trends have changed over time and how the variables tracked in the trends effect the popularity of the song.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Questions asked: started off looking to see how covid-19 effected the music industry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Dataset : looked at several apis and csvs with regards to music streaming services</a:t>
            </a:r>
            <a:endParaRPr/>
          </a:p>
          <a:p>
            <a:pPr indent="0" lvl="0" marL="0" rtl="0" algn="l">
              <a:spcBef>
                <a:spcPts val="0"/>
              </a:spcBef>
              <a:spcAft>
                <a:spcPts val="0"/>
              </a:spcAft>
              <a:buNone/>
            </a:pPr>
            <a:r>
              <a:t/>
            </a:r>
            <a:endParaRPr/>
          </a:p>
        </p:txBody>
      </p:sp>
      <p:sp>
        <p:nvSpPr>
          <p:cNvPr id="100" name="Google Shape;10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Based on questions we wanted to investigate, had to consider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Dataset:</a:t>
            </a:r>
            <a:endParaRPr/>
          </a:p>
          <a:p>
            <a:pPr indent="0" lvl="0" marL="0" rtl="0" algn="l">
              <a:spcBef>
                <a:spcPts val="0"/>
              </a:spcBef>
              <a:spcAft>
                <a:spcPts val="0"/>
              </a:spcAft>
              <a:buNone/>
            </a:pPr>
            <a:r>
              <a:rPr lang="en-US"/>
              <a:t>	Created by Yamac Eren Ay (pulled from Spotify Web API)</a:t>
            </a:r>
            <a:endParaRPr/>
          </a:p>
          <a:p>
            <a:pPr indent="0" lvl="0" marL="0" rtl="0" algn="l">
              <a:spcBef>
                <a:spcPts val="0"/>
              </a:spcBef>
              <a:spcAft>
                <a:spcPts val="0"/>
              </a:spcAft>
              <a:buNone/>
            </a:pPr>
            <a:r>
              <a:rPr lang="en-US"/>
              <a:t>	More than 175,000 songs with tracks from 1921 - 2021</a:t>
            </a:r>
            <a:endParaRPr/>
          </a:p>
          <a:p>
            <a:pPr indent="0" lvl="0" marL="0" rtl="0" algn="l">
              <a:spcBef>
                <a:spcPts val="0"/>
              </a:spcBef>
              <a:spcAft>
                <a:spcPts val="0"/>
              </a:spcAft>
              <a:buNone/>
            </a:pPr>
            <a:r>
              <a:rPr lang="en-US"/>
              <a:t>Numerical:</a:t>
            </a:r>
            <a:endParaRPr/>
          </a:p>
          <a:p>
            <a:pPr indent="0" lvl="0" marL="0" rtl="0" algn="l">
              <a:spcBef>
                <a:spcPts val="0"/>
              </a:spcBef>
              <a:spcAft>
                <a:spcPts val="0"/>
              </a:spcAft>
              <a:buNone/>
            </a:pPr>
            <a:r>
              <a:rPr lang="en-US"/>
              <a:t>	accousticness, danceability, energy, duration, instrumentalness, valence, popularity, tempo, liveness, loudness, speechiness, and year</a:t>
            </a:r>
            <a:endParaRPr/>
          </a:p>
          <a:p>
            <a:pPr indent="0" lvl="0" marL="0" rtl="0" algn="l">
              <a:spcBef>
                <a:spcPts val="0"/>
              </a:spcBef>
              <a:spcAft>
                <a:spcPts val="0"/>
              </a:spcAft>
              <a:buNone/>
            </a:pPr>
            <a:r>
              <a:rPr lang="en-US"/>
              <a:t>Categorical:</a:t>
            </a:r>
            <a:endParaRPr/>
          </a:p>
          <a:p>
            <a:pPr indent="0" lvl="0" marL="0" rtl="0" algn="l">
              <a:spcBef>
                <a:spcPts val="0"/>
              </a:spcBef>
              <a:spcAft>
                <a:spcPts val="0"/>
              </a:spcAft>
              <a:buNone/>
            </a:pPr>
            <a:r>
              <a:rPr lang="en-US"/>
              <a:t>	Mode, explicitness, key, artist, song name, and release date</a:t>
            </a:r>
            <a:endParaRPr/>
          </a:p>
          <a:p>
            <a:pPr indent="0" lvl="0" marL="0" rtl="0" algn="l">
              <a:spcBef>
                <a:spcPts val="0"/>
              </a:spcBef>
              <a:spcAft>
                <a:spcPts val="0"/>
              </a:spcAft>
              <a:buNone/>
            </a:pPr>
            <a:r>
              <a:t/>
            </a:r>
            <a:endParaRPr/>
          </a:p>
        </p:txBody>
      </p:sp>
      <p:sp>
        <p:nvSpPr>
          <p:cNvPr id="108" name="Google Shape;10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Insights from exploration</a:t>
            </a:r>
            <a:r>
              <a:rPr lang="en-US"/>
              <a:t>:</a:t>
            </a:r>
            <a:endParaRPr/>
          </a:p>
          <a:p>
            <a:pPr indent="-317500" lvl="0" marL="457200" rtl="0" algn="l">
              <a:spcBef>
                <a:spcPts val="0"/>
              </a:spcBef>
              <a:spcAft>
                <a:spcPts val="0"/>
              </a:spcAft>
              <a:buSzPts val="1400"/>
              <a:buChar char="-"/>
            </a:pPr>
            <a:r>
              <a:rPr lang="en-US"/>
              <a:t>understanding each parameter - Spotify API documentation</a:t>
            </a:r>
            <a:endParaRPr/>
          </a:p>
          <a:p>
            <a:pPr indent="-317500" lvl="0" marL="457200" rtl="0" algn="l">
              <a:spcBef>
                <a:spcPts val="0"/>
              </a:spcBef>
              <a:spcAft>
                <a:spcPts val="0"/>
              </a:spcAft>
              <a:buSzPts val="1400"/>
              <a:buChar char="-"/>
            </a:pPr>
            <a:r>
              <a:rPr lang="en-US"/>
              <a:t>3000+ genres with unclean labels</a:t>
            </a:r>
            <a:endParaRPr/>
          </a:p>
          <a:p>
            <a:pPr indent="-317500" lvl="0" marL="457200" rtl="0" algn="l">
              <a:spcBef>
                <a:spcPts val="0"/>
              </a:spcBef>
              <a:spcAft>
                <a:spcPts val="0"/>
              </a:spcAft>
              <a:buSzPts val="1400"/>
              <a:buChar char="-"/>
            </a:pPr>
            <a:r>
              <a:rPr lang="en-US"/>
              <a:t>trends of music attributes grouped by year - not too telling as it doesn’t say much about popularity</a:t>
            </a:r>
            <a:endParaRPr/>
          </a:p>
          <a:p>
            <a:pPr indent="-317500" lvl="0" marL="457200" rtl="0" algn="l">
              <a:spcBef>
                <a:spcPts val="0"/>
              </a:spcBef>
              <a:spcAft>
                <a:spcPts val="0"/>
              </a:spcAft>
              <a:buSzPts val="1400"/>
              <a:buChar char="-"/>
            </a:pPr>
            <a:r>
              <a:rPr lang="en-US"/>
              <a:t>reduce sample size to most popular tracks only and look at music attribute trends (trend over year and correlation against popularity)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Cleanup:</a:t>
            </a:r>
            <a:endParaRPr/>
          </a:p>
          <a:p>
            <a:pPr indent="-317500" lvl="0" marL="457200" rtl="0" algn="l">
              <a:spcBef>
                <a:spcPts val="0"/>
              </a:spcBef>
              <a:spcAft>
                <a:spcPts val="0"/>
              </a:spcAft>
              <a:buClr>
                <a:schemeClr val="dk1"/>
              </a:buClr>
              <a:buSzPts val="1400"/>
              <a:buChar char="-"/>
            </a:pPr>
            <a:r>
              <a:rPr lang="en-US"/>
              <a:t>readability - change duration to minutes instead of ms</a:t>
            </a:r>
            <a:endParaRPr/>
          </a:p>
          <a:p>
            <a:pPr indent="-317500" lvl="0" marL="457200" rtl="0" algn="l">
              <a:spcBef>
                <a:spcPts val="0"/>
              </a:spcBef>
              <a:spcAft>
                <a:spcPts val="0"/>
              </a:spcAft>
              <a:buSzPts val="1400"/>
              <a:buChar char="-"/>
            </a:pPr>
            <a:r>
              <a:rPr lang="en-US"/>
              <a:t>convert objects to floats - we want to look at average values per year which cannot be done for object data types</a:t>
            </a:r>
            <a:endParaRPr/>
          </a:p>
          <a:p>
            <a:pPr indent="-317500" lvl="0" marL="457200" rtl="0" algn="l">
              <a:spcBef>
                <a:spcPts val="0"/>
              </a:spcBef>
              <a:spcAft>
                <a:spcPts val="0"/>
              </a:spcAft>
              <a:buSzPts val="1400"/>
              <a:buChar char="-"/>
            </a:pPr>
            <a:r>
              <a:rPr lang="en-US"/>
              <a:t>rename column headers based on cleanup</a:t>
            </a:r>
            <a:endParaRPr/>
          </a:p>
          <a:p>
            <a:pPr indent="-317500" lvl="0" marL="457200" rtl="0" algn="l">
              <a:spcBef>
                <a:spcPts val="0"/>
              </a:spcBef>
              <a:spcAft>
                <a:spcPts val="0"/>
              </a:spcAft>
              <a:buSzPts val="1400"/>
              <a:buChar char="-"/>
            </a:pPr>
            <a:r>
              <a:rPr lang="en-US"/>
              <a:t>drop any columns that are not needed</a:t>
            </a:r>
            <a:endParaRPr/>
          </a:p>
          <a:p>
            <a:pPr indent="-317500" lvl="0" marL="457200" rtl="0" algn="l">
              <a:spcBef>
                <a:spcPts val="0"/>
              </a:spcBef>
              <a:spcAft>
                <a:spcPts val="0"/>
              </a:spcAft>
              <a:buSzPts val="1400"/>
              <a:buChar char="-"/>
            </a:pPr>
            <a:r>
              <a:rPr lang="en-US"/>
              <a:t>once clean, output to separate csv to do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a:solidFill>
                  <a:srgbClr val="1D1C1D"/>
                </a:solidFill>
                <a:latin typeface="Arial"/>
                <a:ea typeface="Arial"/>
                <a:cs typeface="Arial"/>
                <a:sym typeface="Arial"/>
              </a:rPr>
              <a:t>##Tempo</a:t>
            </a:r>
            <a:endParaRPr/>
          </a:p>
          <a:p>
            <a:pPr indent="0" lvl="0" marL="0" rtl="0" algn="l">
              <a:spcBef>
                <a:spcPts val="0"/>
              </a:spcBef>
              <a:spcAft>
                <a:spcPts val="0"/>
              </a:spcAft>
              <a:buNone/>
            </a:pPr>
            <a:r>
              <a:rPr b="0" i="0" lang="en-US">
                <a:solidFill>
                  <a:srgbClr val="1D1C1D"/>
                </a:solidFill>
                <a:latin typeface="Arial"/>
                <a:ea typeface="Arial"/>
                <a:cs typeface="Arial"/>
                <a:sym typeface="Arial"/>
              </a:rPr>
              <a:t>The tempo of popular songs has primarily increased as time has gone one. This is almost certainly due to the invention and subsequent success of popular genres (in their more or less respective order of invention) Rock, Dance (which evolved from Disco when it absorbed some of the more muscular qualities of rock music) and Hip-Hop. Often made to be played loud in public spaces (concerts, clubs, shopping malls, etc..) these genres rely on beats, rhythms and vocals to fill in the empty spaces. Today’s most popular songs are very often the ones that keep going and keep listeners moving as well.</a:t>
            </a:r>
            <a:endParaRPr/>
          </a:p>
          <a:p>
            <a:pPr indent="0" lvl="0" marL="0" rtl="0" algn="l">
              <a:spcBef>
                <a:spcPts val="0"/>
              </a:spcBef>
              <a:spcAft>
                <a:spcPts val="0"/>
              </a:spcAft>
              <a:buNone/>
            </a:pPr>
            <a:r>
              <a:rPr b="0" i="0" lang="en-US">
                <a:solidFill>
                  <a:srgbClr val="1D1C1D"/>
                </a:solidFill>
                <a:latin typeface="Arial"/>
                <a:ea typeface="Arial"/>
                <a:cs typeface="Arial"/>
                <a:sym typeface="Arial"/>
              </a:rPr>
              <a:t>​</a:t>
            </a:r>
            <a:endParaRPr/>
          </a:p>
          <a:p>
            <a:pPr indent="0" lvl="0" marL="0" rtl="0" algn="l">
              <a:spcBef>
                <a:spcPts val="0"/>
              </a:spcBef>
              <a:spcAft>
                <a:spcPts val="0"/>
              </a:spcAft>
              <a:buNone/>
            </a:pPr>
            <a:r>
              <a:rPr b="1" i="0" lang="en-US">
                <a:solidFill>
                  <a:srgbClr val="1D1C1D"/>
                </a:solidFill>
                <a:latin typeface="Arial"/>
                <a:ea typeface="Arial"/>
                <a:cs typeface="Arial"/>
                <a:sym typeface="Arial"/>
              </a:rPr>
              <a:t>##Acousticness</a:t>
            </a:r>
            <a:endParaRPr/>
          </a:p>
          <a:p>
            <a:pPr indent="0" lvl="0" marL="0" rtl="0" algn="l">
              <a:spcBef>
                <a:spcPts val="0"/>
              </a:spcBef>
              <a:spcAft>
                <a:spcPts val="0"/>
              </a:spcAft>
              <a:buNone/>
            </a:pPr>
            <a:r>
              <a:rPr b="0" i="0" lang="en-US">
                <a:solidFill>
                  <a:srgbClr val="1D1C1D"/>
                </a:solidFill>
                <a:latin typeface="Arial"/>
                <a:ea typeface="Arial"/>
                <a:cs typeface="Arial"/>
                <a:sym typeface="Arial"/>
              </a:rPr>
              <a:t>The similarity between the graphs for both most popular and least popular songs by Acousticness speaks towards the decrease in popularity of acoustic instrumentation in contemporary popular music. A far-cry from the audience that sparked a now legendary near-riot when Dylan went electric in 1965 at the Newport Folk Festival, today’s listeners show a clear preference towards songs with electric/electronic instrumentation. Acoustic vs electric/electronic is now more of a matter of choice for musicians, and the meaning of sounds has thus changed over time. To most contemporary listeners, acoustic instrumentation often sets the expectation that a song or album will be of the more introspective singer/songwriter variety (think John Mayer or Sufjan Stevens) and very likely “sad”. With this in mind, it should not come to a surprise that listeners looking to lift their spirits during the Pandemic seem to have been drawn more towards less Acoustic music. </a:t>
            </a:r>
            <a:endParaRPr/>
          </a:p>
          <a:p>
            <a:pPr indent="0" lvl="0" marL="0" rtl="0" algn="l">
              <a:spcBef>
                <a:spcPts val="0"/>
              </a:spcBef>
              <a:spcAft>
                <a:spcPts val="0"/>
              </a:spcAft>
              <a:buNone/>
            </a:pPr>
            <a:r>
              <a:rPr b="0" i="0" lang="en-US">
                <a:solidFill>
                  <a:srgbClr val="1D1C1D"/>
                </a:solidFill>
                <a:latin typeface="Arial"/>
                <a:ea typeface="Arial"/>
                <a:cs typeface="Arial"/>
                <a:sym typeface="Arial"/>
              </a:rPr>
              <a:t>​</a:t>
            </a:r>
            <a:endParaRPr/>
          </a:p>
          <a:p>
            <a:pPr indent="0" lvl="0" marL="0" rtl="0" algn="l">
              <a:spcBef>
                <a:spcPts val="0"/>
              </a:spcBef>
              <a:spcAft>
                <a:spcPts val="0"/>
              </a:spcAft>
              <a:buNone/>
            </a:pPr>
            <a:r>
              <a:rPr b="1" i="0" lang="en-US">
                <a:solidFill>
                  <a:srgbClr val="1D1C1D"/>
                </a:solidFill>
                <a:latin typeface="Arial"/>
                <a:ea typeface="Arial"/>
                <a:cs typeface="Arial"/>
                <a:sym typeface="Arial"/>
              </a:rPr>
              <a:t>##Danceability</a:t>
            </a:r>
            <a:endParaRPr/>
          </a:p>
          <a:p>
            <a:pPr indent="0" lvl="0" marL="0" rtl="0" algn="l">
              <a:spcBef>
                <a:spcPts val="0"/>
              </a:spcBef>
              <a:spcAft>
                <a:spcPts val="0"/>
              </a:spcAft>
              <a:buNone/>
            </a:pPr>
            <a:r>
              <a:rPr b="0" i="0" lang="en-US">
                <a:solidFill>
                  <a:srgbClr val="1D1C1D"/>
                </a:solidFill>
                <a:latin typeface="Arial"/>
                <a:ea typeface="Arial"/>
                <a:cs typeface="Arial"/>
                <a:sym typeface="Arial"/>
              </a:rPr>
              <a:t>This is one that has stayed varied consistently over time, with less extreme popularity swings as we near the present day. One of primary reason’s for pop music’s existence has always been to get bodies to the dance floor, so it makes sense that this is a reliable variant. The sudden increase towards 2020 is somewhat surprising at first glance given international lockdown measures, but less so when one considers that many socially distanced listeners are/were very likely trying to make themselves feel as if are still at “the party” in some capacity.</a:t>
            </a:r>
            <a:endParaRPr/>
          </a:p>
          <a:p>
            <a:pPr indent="0" lvl="0" marL="0" rtl="0" algn="l">
              <a:spcBef>
                <a:spcPts val="0"/>
              </a:spcBef>
              <a:spcAft>
                <a:spcPts val="0"/>
              </a:spcAft>
              <a:buNone/>
            </a:pPr>
            <a:r>
              <a:t/>
            </a:r>
            <a:endParaRPr/>
          </a:p>
        </p:txBody>
      </p:sp>
      <p:sp>
        <p:nvSpPr>
          <p:cNvPr id="135" name="Google Shape;13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a:solidFill>
                  <a:srgbClr val="1D1C1D"/>
                </a:solidFill>
                <a:latin typeface="Arial"/>
                <a:ea typeface="Arial"/>
                <a:cs typeface="Arial"/>
                <a:sym typeface="Arial"/>
              </a:rPr>
              <a:t>##Duration</a:t>
            </a:r>
            <a:endParaRPr/>
          </a:p>
          <a:p>
            <a:pPr indent="0" lvl="0" marL="0" rtl="0" algn="l">
              <a:spcBef>
                <a:spcPts val="0"/>
              </a:spcBef>
              <a:spcAft>
                <a:spcPts val="0"/>
              </a:spcAft>
              <a:buNone/>
            </a:pPr>
            <a:r>
              <a:rPr b="0" i="0" lang="en-US">
                <a:solidFill>
                  <a:srgbClr val="1D1C1D"/>
                </a:solidFill>
                <a:latin typeface="Arial"/>
                <a:ea typeface="Arial"/>
                <a:cs typeface="Arial"/>
                <a:sym typeface="Arial"/>
              </a:rPr>
              <a:t>Like Danceability, this one has held steady over time. What was once dictated by a track’s ability to fit on a record or play on the radio between ad breaks has been solidified by the average listener’s attention span as well. It’s not unheard of for longer suite-style rock songs (</a:t>
            </a:r>
            <a:r>
              <a:rPr b="0" i="1" lang="en-US">
                <a:solidFill>
                  <a:srgbClr val="1D1C1D"/>
                </a:solidFill>
                <a:latin typeface="Arial"/>
                <a:ea typeface="Arial"/>
                <a:cs typeface="Arial"/>
                <a:sym typeface="Arial"/>
              </a:rPr>
              <a:t>*Bohemian Rhapsody*</a:t>
            </a:r>
            <a:r>
              <a:rPr b="0" i="0" lang="en-US">
                <a:solidFill>
                  <a:srgbClr val="1D1C1D"/>
                </a:solidFill>
                <a:latin typeface="Arial"/>
                <a:ea typeface="Arial"/>
                <a:cs typeface="Arial"/>
                <a:sym typeface="Arial"/>
              </a:rPr>
              <a:t> will never die) or extended dance remixes to find success, but the three-to-five minute pop song is virtually as old as the Music Industry and is not going anywhere.</a:t>
            </a:r>
            <a:endParaRPr/>
          </a:p>
          <a:p>
            <a:pPr indent="0" lvl="0" marL="0" rtl="0" algn="l">
              <a:spcBef>
                <a:spcPts val="0"/>
              </a:spcBef>
              <a:spcAft>
                <a:spcPts val="0"/>
              </a:spcAft>
              <a:buNone/>
            </a:pPr>
            <a:r>
              <a:rPr b="0" i="0" lang="en-US">
                <a:solidFill>
                  <a:srgbClr val="1D1C1D"/>
                </a:solidFill>
                <a:latin typeface="Arial"/>
                <a:ea typeface="Arial"/>
                <a:cs typeface="Arial"/>
                <a:sym typeface="Arial"/>
              </a:rPr>
              <a:t>​</a:t>
            </a:r>
            <a:endParaRPr/>
          </a:p>
          <a:p>
            <a:pPr indent="0" lvl="0" marL="0" rtl="0" algn="l">
              <a:spcBef>
                <a:spcPts val="0"/>
              </a:spcBef>
              <a:spcAft>
                <a:spcPts val="0"/>
              </a:spcAft>
              <a:buNone/>
            </a:pPr>
            <a:r>
              <a:rPr b="1" i="0" lang="en-US">
                <a:solidFill>
                  <a:srgbClr val="1D1C1D"/>
                </a:solidFill>
                <a:latin typeface="Arial"/>
                <a:ea typeface="Arial"/>
                <a:cs typeface="Arial"/>
                <a:sym typeface="Arial"/>
              </a:rPr>
              <a:t>##Energy</a:t>
            </a:r>
            <a:endParaRPr/>
          </a:p>
          <a:p>
            <a:pPr indent="0" lvl="0" marL="0" rtl="0" algn="l">
              <a:spcBef>
                <a:spcPts val="0"/>
              </a:spcBef>
              <a:spcAft>
                <a:spcPts val="0"/>
              </a:spcAft>
              <a:buNone/>
            </a:pPr>
            <a:r>
              <a:rPr b="0" i="0" lang="en-US">
                <a:solidFill>
                  <a:srgbClr val="1D1C1D"/>
                </a:solidFill>
                <a:latin typeface="Arial"/>
                <a:ea typeface="Arial"/>
                <a:cs typeface="Arial"/>
                <a:sym typeface="Arial"/>
              </a:rPr>
              <a:t>Popular music has become more energetic as time has gone on. This increase very likely has more to do with the capabilities and innovation of modern instruments. Electric and electronic instrumentation have allowed artists to exponentially increase the energy, and listeners and dance floors have been eager to keep up.</a:t>
            </a:r>
            <a:endParaRPr/>
          </a:p>
          <a:p>
            <a:pPr indent="0" lvl="0" marL="0" rtl="0" algn="l">
              <a:spcBef>
                <a:spcPts val="0"/>
              </a:spcBef>
              <a:spcAft>
                <a:spcPts val="0"/>
              </a:spcAft>
              <a:buNone/>
            </a:pPr>
            <a:r>
              <a:rPr b="1" i="0" lang="en-US">
                <a:solidFill>
                  <a:srgbClr val="1D1C1D"/>
                </a:solidFill>
                <a:latin typeface="Arial"/>
                <a:ea typeface="Arial"/>
                <a:cs typeface="Arial"/>
                <a:sym typeface="Arial"/>
              </a:rPr>
              <a:t>​</a:t>
            </a:r>
            <a:endParaRPr/>
          </a:p>
          <a:p>
            <a:pPr indent="0" lvl="0" marL="0" rtl="0" algn="l">
              <a:spcBef>
                <a:spcPts val="0"/>
              </a:spcBef>
              <a:spcAft>
                <a:spcPts val="0"/>
              </a:spcAft>
              <a:buNone/>
            </a:pPr>
            <a:r>
              <a:rPr b="1" i="0" lang="en-US">
                <a:solidFill>
                  <a:srgbClr val="1D1C1D"/>
                </a:solidFill>
                <a:latin typeface="Arial"/>
                <a:ea typeface="Arial"/>
                <a:cs typeface="Arial"/>
                <a:sym typeface="Arial"/>
              </a:rPr>
              <a:t>##Explicitness</a:t>
            </a:r>
            <a:endParaRPr/>
          </a:p>
          <a:p>
            <a:pPr indent="0" lvl="0" marL="0" rtl="0" algn="l">
              <a:spcBef>
                <a:spcPts val="0"/>
              </a:spcBef>
              <a:spcAft>
                <a:spcPts val="0"/>
              </a:spcAft>
              <a:buNone/>
            </a:pPr>
            <a:r>
              <a:rPr b="0" i="0" lang="en-US">
                <a:solidFill>
                  <a:srgbClr val="1D1C1D"/>
                </a:solidFill>
                <a:latin typeface="Arial"/>
                <a:ea typeface="Arial"/>
                <a:cs typeface="Arial"/>
                <a:sym typeface="Arial"/>
              </a:rPr>
              <a:t>The popularity of explicit songs has increased over time as well. They used to be basically non-existent, but cultural standards (particularly around the late ‘60s) began to loosen in relation to what was allowed on disc. Where making a song that couldn’t be played on the radio was once a deal-breaker for many artists, the largely streaming-based nature of most music (and the perpetually near-impossible nature of actually getting a song on the radio) now makes the decision of how explicit a song should be less relevant to many artists. This gives them significantly more freedom.</a:t>
            </a:r>
            <a:endParaRPr/>
          </a:p>
          <a:p>
            <a:pPr indent="0" lvl="0" marL="0" rtl="0" algn="l">
              <a:spcBef>
                <a:spcPts val="0"/>
              </a:spcBef>
              <a:spcAft>
                <a:spcPts val="0"/>
              </a:spcAft>
              <a:buNone/>
            </a:pPr>
            <a:r>
              <a:rPr b="0" i="0" lang="en-US">
                <a:solidFill>
                  <a:srgbClr val="1D1C1D"/>
                </a:solidFill>
                <a:latin typeface="Arial"/>
                <a:ea typeface="Arial"/>
                <a:cs typeface="Arial"/>
                <a:sym typeface="Arial"/>
              </a:rPr>
              <a:t>​</a:t>
            </a:r>
            <a:endParaRPr/>
          </a:p>
          <a:p>
            <a:pPr indent="0" lvl="0" marL="0" rtl="0" algn="l">
              <a:spcBef>
                <a:spcPts val="0"/>
              </a:spcBef>
              <a:spcAft>
                <a:spcPts val="0"/>
              </a:spcAft>
              <a:buNone/>
            </a:pPr>
            <a:r>
              <a:rPr b="0" i="0" lang="en-US">
                <a:solidFill>
                  <a:srgbClr val="1D1C1D"/>
                </a:solidFill>
                <a:latin typeface="Arial"/>
                <a:ea typeface="Arial"/>
                <a:cs typeface="Arial"/>
                <a:sym typeface="Arial"/>
              </a:rPr>
              <a:t>And most listeners do not seem put off by the explicit nature of popular songs. Just like popular cable shows like </a:t>
            </a:r>
            <a:r>
              <a:rPr b="0" i="1" lang="en-US">
                <a:solidFill>
                  <a:srgbClr val="1D1C1D"/>
                </a:solidFill>
                <a:latin typeface="Arial"/>
                <a:ea typeface="Arial"/>
                <a:cs typeface="Arial"/>
                <a:sym typeface="Arial"/>
              </a:rPr>
              <a:t>*The Sopranos*</a:t>
            </a:r>
            <a:r>
              <a:rPr b="0" i="0" lang="en-US">
                <a:solidFill>
                  <a:srgbClr val="1D1C1D"/>
                </a:solidFill>
                <a:latin typeface="Arial"/>
                <a:ea typeface="Arial"/>
                <a:cs typeface="Arial"/>
                <a:sym typeface="Arial"/>
              </a:rPr>
              <a:t> and </a:t>
            </a:r>
            <a:r>
              <a:rPr b="0" i="1" lang="en-US">
                <a:solidFill>
                  <a:srgbClr val="1D1C1D"/>
                </a:solidFill>
                <a:latin typeface="Arial"/>
                <a:ea typeface="Arial"/>
                <a:cs typeface="Arial"/>
                <a:sym typeface="Arial"/>
              </a:rPr>
              <a:t>*Game of Thrones*</a:t>
            </a:r>
            <a:r>
              <a:rPr b="0" i="0" lang="en-US">
                <a:solidFill>
                  <a:srgbClr val="1D1C1D"/>
                </a:solidFill>
                <a:latin typeface="Arial"/>
                <a:ea typeface="Arial"/>
                <a:cs typeface="Arial"/>
                <a:sym typeface="Arial"/>
              </a:rPr>
              <a:t> offer viewers with “premium” content often more explicit than what they can see in movie theaters, occasional explicit words or themes can remind listeners that they are getting their money’s worth over the same handful of “clean edits” that make their way into popular radio rotation.</a:t>
            </a:r>
            <a:endParaRPr/>
          </a:p>
          <a:p>
            <a:pPr indent="0" lvl="0" marL="0" rtl="0" algn="l">
              <a:spcBef>
                <a:spcPts val="0"/>
              </a:spcBef>
              <a:spcAft>
                <a:spcPts val="0"/>
              </a:spcAft>
              <a:buNone/>
            </a:pPr>
            <a:r>
              <a:t/>
            </a:r>
            <a:endParaRPr/>
          </a:p>
        </p:txBody>
      </p:sp>
      <p:sp>
        <p:nvSpPr>
          <p:cNvPr id="143" name="Google Shape;14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13"/>
          <p:cNvSpPr/>
          <p:nvPr/>
        </p:nvSpPr>
        <p:spPr>
          <a:xfrm>
            <a:off x="0" y="4206240"/>
            <a:ext cx="12192000" cy="265176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Thin"/>
              <a:ea typeface="Libre Franklin Thin"/>
              <a:cs typeface="Libre Franklin Thin"/>
              <a:sym typeface="Libre Franklin Thin"/>
            </a:endParaRPr>
          </a:p>
        </p:txBody>
      </p:sp>
      <p:sp>
        <p:nvSpPr>
          <p:cNvPr id="18" name="Google Shape;18;p13"/>
          <p:cNvSpPr txBox="1"/>
          <p:nvPr>
            <p:ph type="ctrTitle"/>
          </p:nvPr>
        </p:nvSpPr>
        <p:spPr>
          <a:xfrm>
            <a:off x="960120" y="640080"/>
            <a:ext cx="10268712" cy="322783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8800"/>
              <a:buFont typeface="Libre Franklin"/>
              <a:buNone/>
              <a:defRPr sz="8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subTitle"/>
          </p:nvPr>
        </p:nvSpPr>
        <p:spPr>
          <a:xfrm>
            <a:off x="960120" y="4526280"/>
            <a:ext cx="10268712" cy="1508760"/>
          </a:xfrm>
          <a:prstGeom prst="rect">
            <a:avLst/>
          </a:prstGeom>
          <a:noFill/>
          <a:ln>
            <a:noFill/>
          </a:ln>
        </p:spPr>
        <p:txBody>
          <a:bodyPr anchorCtr="0" anchor="t" bIns="45700" lIns="91425" spcFirstLastPara="1" rIns="91425" wrap="square" tIns="45700">
            <a:normAutofit/>
          </a:bodyPr>
          <a:lstStyle>
            <a:lvl1pPr lvl="0" algn="ctr">
              <a:lnSpc>
                <a:spcPct val="101000"/>
              </a:lnSpc>
              <a:spcBef>
                <a:spcPts val="700"/>
              </a:spcBef>
              <a:spcAft>
                <a:spcPts val="0"/>
              </a:spcAft>
              <a:buClr>
                <a:schemeClr val="lt1"/>
              </a:buClr>
              <a:buSzPts val="3600"/>
              <a:buNone/>
              <a:defRPr sz="3600">
                <a:solidFill>
                  <a:schemeClr val="lt1"/>
                </a:solidFill>
              </a:defRPr>
            </a:lvl1pPr>
            <a:lvl2pPr lvl="1" algn="ctr">
              <a:lnSpc>
                <a:spcPct val="101000"/>
              </a:lnSpc>
              <a:spcBef>
                <a:spcPts val="700"/>
              </a:spcBef>
              <a:spcAft>
                <a:spcPts val="0"/>
              </a:spcAft>
              <a:buClr>
                <a:schemeClr val="dk1"/>
              </a:buClr>
              <a:buSzPts val="2000"/>
              <a:buNone/>
              <a:defRPr sz="2000"/>
            </a:lvl2pPr>
            <a:lvl3pPr lvl="2" algn="ctr">
              <a:lnSpc>
                <a:spcPct val="101000"/>
              </a:lnSpc>
              <a:spcBef>
                <a:spcPts val="400"/>
              </a:spcBef>
              <a:spcAft>
                <a:spcPts val="0"/>
              </a:spcAft>
              <a:buClr>
                <a:schemeClr val="dk1"/>
              </a:buClr>
              <a:buSzPts val="1800"/>
              <a:buNone/>
              <a:defRPr sz="1800"/>
            </a:lvl3pPr>
            <a:lvl4pPr lvl="3" algn="ctr">
              <a:lnSpc>
                <a:spcPct val="101000"/>
              </a:lnSpc>
              <a:spcBef>
                <a:spcPts val="400"/>
              </a:spcBef>
              <a:spcAft>
                <a:spcPts val="0"/>
              </a:spcAft>
              <a:buClr>
                <a:schemeClr val="dk1"/>
              </a:buClr>
              <a:buSzPts val="1600"/>
              <a:buNone/>
              <a:defRPr sz="1600"/>
            </a:lvl4pPr>
            <a:lvl5pPr lvl="4" algn="ctr">
              <a:lnSpc>
                <a:spcPct val="101000"/>
              </a:lnSpc>
              <a:spcBef>
                <a:spcPts val="4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3"/>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1pPr>
            <a:lvl2pPr indent="0" lvl="1"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2pPr>
            <a:lvl3pPr indent="0" lvl="2"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3pPr>
            <a:lvl4pPr indent="0" lvl="3"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4pPr>
            <a:lvl5pPr indent="0" lvl="4"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5pPr>
            <a:lvl6pPr indent="0" lvl="5"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6pPr>
            <a:lvl7pPr indent="0" lvl="6"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7pPr>
            <a:lvl8pPr indent="0" lvl="7"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8pPr>
            <a:lvl9pPr indent="0" lvl="8"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2"/>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2"/>
          <p:cNvSpPr txBox="1"/>
          <p:nvPr>
            <p:ph idx="1" type="body"/>
          </p:nvPr>
        </p:nvSpPr>
        <p:spPr>
          <a:xfrm rot="5400000">
            <a:off x="4297680" y="-749808"/>
            <a:ext cx="3593592" cy="10268712"/>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1800"/>
              <a:buNone/>
              <a:defRPr/>
            </a:lvl1pPr>
            <a:lvl2pPr indent="-342900" lvl="1" marL="914400" algn="l">
              <a:lnSpc>
                <a:spcPct val="101000"/>
              </a:lnSpc>
              <a:spcBef>
                <a:spcPts val="700"/>
              </a:spcBef>
              <a:spcAft>
                <a:spcPts val="0"/>
              </a:spcAft>
              <a:buClr>
                <a:schemeClr val="dk1"/>
              </a:buClr>
              <a:buSzPts val="1800"/>
              <a:buChar char="▪"/>
              <a:defRPr/>
            </a:lvl2pPr>
            <a:lvl3pPr indent="-228600" lvl="2" marL="1371600" algn="l">
              <a:lnSpc>
                <a:spcPct val="101000"/>
              </a:lnSpc>
              <a:spcBef>
                <a:spcPts val="400"/>
              </a:spcBef>
              <a:spcAft>
                <a:spcPts val="0"/>
              </a:spcAft>
              <a:buClr>
                <a:schemeClr val="dk1"/>
              </a:buClr>
              <a:buSzPts val="1800"/>
              <a:buNone/>
              <a:defRPr/>
            </a:lvl3pPr>
            <a:lvl4pPr indent="-342900" lvl="3" marL="1828800" algn="l">
              <a:lnSpc>
                <a:spcPct val="101000"/>
              </a:lnSpc>
              <a:spcBef>
                <a:spcPts val="400"/>
              </a:spcBef>
              <a:spcAft>
                <a:spcPts val="0"/>
              </a:spcAft>
              <a:buClr>
                <a:schemeClr val="dk1"/>
              </a:buClr>
              <a:buSzPts val="1800"/>
              <a:buChar char="▪"/>
              <a:defRPr/>
            </a:lvl4pPr>
            <a:lvl5pPr indent="-228600" lvl="4" marL="2286000" algn="l">
              <a:lnSpc>
                <a:spcPct val="101000"/>
              </a:lnSpc>
              <a:spcBef>
                <a:spcPts val="4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2"/>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23"/>
          <p:cNvSpPr/>
          <p:nvPr/>
        </p:nvSpPr>
        <p:spPr>
          <a:xfrm>
            <a:off x="7108274" y="0"/>
            <a:ext cx="5083725"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Thin"/>
              <a:ea typeface="Libre Franklin Thin"/>
              <a:cs typeface="Libre Franklin Thin"/>
              <a:sym typeface="Libre Franklin Thin"/>
            </a:endParaRPr>
          </a:p>
        </p:txBody>
      </p:sp>
      <p:sp>
        <p:nvSpPr>
          <p:cNvPr id="83" name="Google Shape;83;p23"/>
          <p:cNvSpPr txBox="1"/>
          <p:nvPr>
            <p:ph type="title"/>
          </p:nvPr>
        </p:nvSpPr>
        <p:spPr>
          <a:xfrm rot="5400000">
            <a:off x="6723539" y="1671668"/>
            <a:ext cx="5533495" cy="3477092"/>
          </a:xfrm>
          <a:prstGeom prst="rect">
            <a:avLst/>
          </a:prstGeom>
          <a:noFill/>
          <a:ln>
            <a:noFill/>
          </a:ln>
        </p:spPr>
        <p:txBody>
          <a:bodyPr anchorCtr="0" anchor="ctr" bIns="91425" lIns="91425" spcFirstLastPara="1" rIns="91425" wrap="square" tIns="914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3"/>
          <p:cNvSpPr txBox="1"/>
          <p:nvPr>
            <p:ph idx="1" type="body"/>
          </p:nvPr>
        </p:nvSpPr>
        <p:spPr>
          <a:xfrm rot="5400000">
            <a:off x="945716" y="657872"/>
            <a:ext cx="5533496" cy="5504687"/>
          </a:xfrm>
          <a:prstGeom prst="rect">
            <a:avLst/>
          </a:prstGeom>
          <a:noFill/>
          <a:ln>
            <a:noFill/>
          </a:ln>
        </p:spPr>
        <p:txBody>
          <a:bodyPr anchorCtr="0" anchor="t" bIns="91425" lIns="91425" spcFirstLastPara="1" rIns="91425" wrap="square" tIns="91425">
            <a:normAutofit/>
          </a:bodyPr>
          <a:lstStyle>
            <a:lvl1pPr indent="-228600" lvl="0" marL="457200" algn="l">
              <a:lnSpc>
                <a:spcPct val="101000"/>
              </a:lnSpc>
              <a:spcBef>
                <a:spcPts val="700"/>
              </a:spcBef>
              <a:spcAft>
                <a:spcPts val="0"/>
              </a:spcAft>
              <a:buClr>
                <a:schemeClr val="dk1"/>
              </a:buClr>
              <a:buSzPts val="1800"/>
              <a:buNone/>
              <a:defRPr/>
            </a:lvl1pPr>
            <a:lvl2pPr indent="-342900" lvl="1" marL="914400" algn="l">
              <a:lnSpc>
                <a:spcPct val="101000"/>
              </a:lnSpc>
              <a:spcBef>
                <a:spcPts val="700"/>
              </a:spcBef>
              <a:spcAft>
                <a:spcPts val="0"/>
              </a:spcAft>
              <a:buClr>
                <a:schemeClr val="dk1"/>
              </a:buClr>
              <a:buSzPts val="1800"/>
              <a:buChar char="▪"/>
              <a:defRPr/>
            </a:lvl2pPr>
            <a:lvl3pPr indent="-228600" lvl="2" marL="1371600" algn="l">
              <a:lnSpc>
                <a:spcPct val="101000"/>
              </a:lnSpc>
              <a:spcBef>
                <a:spcPts val="400"/>
              </a:spcBef>
              <a:spcAft>
                <a:spcPts val="0"/>
              </a:spcAft>
              <a:buClr>
                <a:schemeClr val="dk1"/>
              </a:buClr>
              <a:buSzPts val="1800"/>
              <a:buNone/>
              <a:defRPr/>
            </a:lvl3pPr>
            <a:lvl4pPr indent="-342900" lvl="3" marL="1828800" algn="l">
              <a:lnSpc>
                <a:spcPct val="101000"/>
              </a:lnSpc>
              <a:spcBef>
                <a:spcPts val="400"/>
              </a:spcBef>
              <a:spcAft>
                <a:spcPts val="0"/>
              </a:spcAft>
              <a:buClr>
                <a:schemeClr val="dk1"/>
              </a:buClr>
              <a:buSzPts val="1800"/>
              <a:buChar char="▪"/>
              <a:defRPr/>
            </a:lvl4pPr>
            <a:lvl5pPr indent="-228600" lvl="4" marL="2286000" algn="l">
              <a:lnSpc>
                <a:spcPct val="101000"/>
              </a:lnSpc>
              <a:spcBef>
                <a:spcPts val="4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3"/>
          <p:cNvSpPr txBox="1"/>
          <p:nvPr>
            <p:ph idx="10" type="dt"/>
          </p:nvPr>
        </p:nvSpPr>
        <p:spPr>
          <a:xfrm>
            <a:off x="7617898" y="6356350"/>
            <a:ext cx="2522798"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1pPr>
            <a:lvl2pPr indent="0" lvl="1"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2pPr>
            <a:lvl3pPr indent="0" lvl="2"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3pPr>
            <a:lvl4pPr indent="0" lvl="3"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4pPr>
            <a:lvl5pPr indent="0" lvl="4"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5pPr>
            <a:lvl6pPr indent="0" lvl="5"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6pPr>
            <a:lvl7pPr indent="0" lvl="6"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7pPr>
            <a:lvl8pPr indent="0" lvl="7"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8pPr>
            <a:lvl9pPr indent="0" lvl="8" marL="0" marR="0" algn="l">
              <a:spcBef>
                <a:spcPts val="0"/>
              </a:spcBef>
              <a:buNone/>
              <a:defRPr b="0" i="0" sz="1200" u="none" cap="none" strike="noStrike">
                <a:solidFill>
                  <a:schemeClr val="lt1"/>
                </a:solidFill>
                <a:latin typeface="Libre Franklin Thin"/>
                <a:ea typeface="Libre Franklin Thin"/>
                <a:cs typeface="Libre Franklin Thin"/>
                <a:sym typeface="Libre Franklin Th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4"/>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960120" y="2587752"/>
            <a:ext cx="10268712" cy="3593592"/>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1800"/>
              <a:buNone/>
              <a:defRPr/>
            </a:lvl1pPr>
            <a:lvl2pPr indent="-342900" lvl="1" marL="914400" algn="l">
              <a:lnSpc>
                <a:spcPct val="101000"/>
              </a:lnSpc>
              <a:spcBef>
                <a:spcPts val="700"/>
              </a:spcBef>
              <a:spcAft>
                <a:spcPts val="0"/>
              </a:spcAft>
              <a:buClr>
                <a:schemeClr val="dk1"/>
              </a:buClr>
              <a:buSzPts val="1800"/>
              <a:buChar char="▪"/>
              <a:defRPr/>
            </a:lvl2pPr>
            <a:lvl3pPr indent="-228600" lvl="2" marL="1371600" algn="l">
              <a:lnSpc>
                <a:spcPct val="101000"/>
              </a:lnSpc>
              <a:spcBef>
                <a:spcPts val="400"/>
              </a:spcBef>
              <a:spcAft>
                <a:spcPts val="0"/>
              </a:spcAft>
              <a:buClr>
                <a:schemeClr val="dk1"/>
              </a:buClr>
              <a:buSzPts val="1800"/>
              <a:buNone/>
              <a:defRPr/>
            </a:lvl3pPr>
            <a:lvl4pPr indent="-342900" lvl="3" marL="1828800" algn="l">
              <a:lnSpc>
                <a:spcPct val="101000"/>
              </a:lnSpc>
              <a:spcBef>
                <a:spcPts val="400"/>
              </a:spcBef>
              <a:spcAft>
                <a:spcPts val="0"/>
              </a:spcAft>
              <a:buClr>
                <a:schemeClr val="dk1"/>
              </a:buClr>
              <a:buSzPts val="1800"/>
              <a:buChar char="▪"/>
              <a:defRPr/>
            </a:lvl4pPr>
            <a:lvl5pPr indent="-228600" lvl="4" marL="2286000" algn="l">
              <a:lnSpc>
                <a:spcPct val="101000"/>
              </a:lnSpc>
              <a:spcBef>
                <a:spcPts val="4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4"/>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 name="Shape 29"/>
        <p:cNvGrpSpPr/>
        <p:nvPr/>
      </p:nvGrpSpPr>
      <p:grpSpPr>
        <a:xfrm>
          <a:off x="0" y="0"/>
          <a:ext cx="0" cy="0"/>
          <a:chOff x="0" y="0"/>
          <a:chExt cx="0" cy="0"/>
        </a:xfrm>
      </p:grpSpPr>
      <p:sp>
        <p:nvSpPr>
          <p:cNvPr id="30" name="Google Shape;30;p15"/>
          <p:cNvSpPr/>
          <p:nvPr/>
        </p:nvSpPr>
        <p:spPr>
          <a:xfrm>
            <a:off x="0" y="0"/>
            <a:ext cx="12192000" cy="422497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Thin"/>
              <a:ea typeface="Libre Franklin Thin"/>
              <a:cs typeface="Libre Franklin Thin"/>
              <a:sym typeface="Libre Franklin Thin"/>
            </a:endParaRPr>
          </a:p>
        </p:txBody>
      </p:sp>
      <p:sp>
        <p:nvSpPr>
          <p:cNvPr id="31" name="Google Shape;31;p15"/>
          <p:cNvSpPr txBox="1"/>
          <p:nvPr>
            <p:ph type="title"/>
          </p:nvPr>
        </p:nvSpPr>
        <p:spPr>
          <a:xfrm>
            <a:off x="960120" y="768096"/>
            <a:ext cx="10268712" cy="3136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7200"/>
              <a:buFont typeface="Libre Franklin"/>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p:nvPr>
            <p:ph idx="1" type="body"/>
          </p:nvPr>
        </p:nvSpPr>
        <p:spPr>
          <a:xfrm>
            <a:off x="960120" y="4544568"/>
            <a:ext cx="10268712" cy="1545336"/>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3600"/>
              <a:buNone/>
              <a:defRPr sz="3600">
                <a:solidFill>
                  <a:schemeClr val="dk1"/>
                </a:solidFill>
              </a:defRPr>
            </a:lvl1pPr>
            <a:lvl2pPr indent="-228600" lvl="1" marL="914400" algn="l">
              <a:lnSpc>
                <a:spcPct val="101000"/>
              </a:lnSpc>
              <a:spcBef>
                <a:spcPts val="700"/>
              </a:spcBef>
              <a:spcAft>
                <a:spcPts val="0"/>
              </a:spcAft>
              <a:buClr>
                <a:srgbClr val="888888"/>
              </a:buClr>
              <a:buSzPts val="2000"/>
              <a:buNone/>
              <a:defRPr sz="2000">
                <a:solidFill>
                  <a:srgbClr val="888888"/>
                </a:solidFill>
              </a:defRPr>
            </a:lvl2pPr>
            <a:lvl3pPr indent="-228600" lvl="2" marL="1371600" algn="l">
              <a:lnSpc>
                <a:spcPct val="101000"/>
              </a:lnSpc>
              <a:spcBef>
                <a:spcPts val="400"/>
              </a:spcBef>
              <a:spcAft>
                <a:spcPts val="0"/>
              </a:spcAft>
              <a:buClr>
                <a:srgbClr val="888888"/>
              </a:buClr>
              <a:buSzPts val="1800"/>
              <a:buNone/>
              <a:defRPr sz="1800">
                <a:solidFill>
                  <a:srgbClr val="888888"/>
                </a:solidFill>
              </a:defRPr>
            </a:lvl3pPr>
            <a:lvl4pPr indent="-228600" lvl="3" marL="1828800" algn="l">
              <a:lnSpc>
                <a:spcPct val="101000"/>
              </a:lnSpc>
              <a:spcBef>
                <a:spcPts val="400"/>
              </a:spcBef>
              <a:spcAft>
                <a:spcPts val="0"/>
              </a:spcAft>
              <a:buClr>
                <a:srgbClr val="888888"/>
              </a:buClr>
              <a:buSzPts val="1600"/>
              <a:buNone/>
              <a:defRPr sz="1600">
                <a:solidFill>
                  <a:srgbClr val="888888"/>
                </a:solidFill>
              </a:defRPr>
            </a:lvl4pPr>
            <a:lvl5pPr indent="-228600" lvl="4" marL="2286000" algn="l">
              <a:lnSpc>
                <a:spcPct val="101000"/>
              </a:lnSpc>
              <a:spcBef>
                <a:spcPts val="4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5"/>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16"/>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960120" y="2587752"/>
            <a:ext cx="4815840" cy="3593592"/>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1800"/>
              <a:buNone/>
              <a:defRPr/>
            </a:lvl1pPr>
            <a:lvl2pPr indent="-342900" lvl="1" marL="914400" algn="l">
              <a:lnSpc>
                <a:spcPct val="101000"/>
              </a:lnSpc>
              <a:spcBef>
                <a:spcPts val="700"/>
              </a:spcBef>
              <a:spcAft>
                <a:spcPts val="0"/>
              </a:spcAft>
              <a:buClr>
                <a:schemeClr val="dk1"/>
              </a:buClr>
              <a:buSzPts val="1800"/>
              <a:buChar char="▪"/>
              <a:defRPr/>
            </a:lvl2pPr>
            <a:lvl3pPr indent="-228600" lvl="2" marL="1371600" algn="l">
              <a:lnSpc>
                <a:spcPct val="101000"/>
              </a:lnSpc>
              <a:spcBef>
                <a:spcPts val="400"/>
              </a:spcBef>
              <a:spcAft>
                <a:spcPts val="0"/>
              </a:spcAft>
              <a:buClr>
                <a:schemeClr val="dk1"/>
              </a:buClr>
              <a:buSzPts val="1800"/>
              <a:buNone/>
              <a:defRPr/>
            </a:lvl3pPr>
            <a:lvl4pPr indent="-342900" lvl="3" marL="1828800" algn="l">
              <a:lnSpc>
                <a:spcPct val="101000"/>
              </a:lnSpc>
              <a:spcBef>
                <a:spcPts val="400"/>
              </a:spcBef>
              <a:spcAft>
                <a:spcPts val="0"/>
              </a:spcAft>
              <a:buClr>
                <a:schemeClr val="dk1"/>
              </a:buClr>
              <a:buSzPts val="1800"/>
              <a:buChar char="▪"/>
              <a:defRPr/>
            </a:lvl4pPr>
            <a:lvl5pPr indent="-228600" lvl="4" marL="2286000" algn="l">
              <a:lnSpc>
                <a:spcPct val="101000"/>
              </a:lnSpc>
              <a:spcBef>
                <a:spcPts val="4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6"/>
          <p:cNvSpPr txBox="1"/>
          <p:nvPr>
            <p:ph idx="2" type="body"/>
          </p:nvPr>
        </p:nvSpPr>
        <p:spPr>
          <a:xfrm>
            <a:off x="6412992" y="2583371"/>
            <a:ext cx="4815840" cy="3593592"/>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1800"/>
              <a:buNone/>
              <a:defRPr/>
            </a:lvl1pPr>
            <a:lvl2pPr indent="-342900" lvl="1" marL="914400" algn="l">
              <a:lnSpc>
                <a:spcPct val="101000"/>
              </a:lnSpc>
              <a:spcBef>
                <a:spcPts val="700"/>
              </a:spcBef>
              <a:spcAft>
                <a:spcPts val="0"/>
              </a:spcAft>
              <a:buClr>
                <a:schemeClr val="dk1"/>
              </a:buClr>
              <a:buSzPts val="1800"/>
              <a:buChar char="▪"/>
              <a:defRPr/>
            </a:lvl2pPr>
            <a:lvl3pPr indent="-228600" lvl="2" marL="1371600" algn="l">
              <a:lnSpc>
                <a:spcPct val="101000"/>
              </a:lnSpc>
              <a:spcBef>
                <a:spcPts val="400"/>
              </a:spcBef>
              <a:spcAft>
                <a:spcPts val="0"/>
              </a:spcAft>
              <a:buClr>
                <a:schemeClr val="dk1"/>
              </a:buClr>
              <a:buSzPts val="1800"/>
              <a:buNone/>
              <a:defRPr/>
            </a:lvl3pPr>
            <a:lvl4pPr indent="-342900" lvl="3" marL="1828800" algn="l">
              <a:lnSpc>
                <a:spcPct val="101000"/>
              </a:lnSpc>
              <a:spcBef>
                <a:spcPts val="400"/>
              </a:spcBef>
              <a:spcAft>
                <a:spcPts val="0"/>
              </a:spcAft>
              <a:buClr>
                <a:schemeClr val="dk1"/>
              </a:buClr>
              <a:buSzPts val="1800"/>
              <a:buChar char="▪"/>
              <a:defRPr/>
            </a:lvl4pPr>
            <a:lvl5pPr indent="-228600" lvl="4" marL="2286000" algn="l">
              <a:lnSpc>
                <a:spcPct val="101000"/>
              </a:lnSpc>
              <a:spcBef>
                <a:spcPts val="4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3" name="Shape 43"/>
        <p:cNvGrpSpPr/>
        <p:nvPr/>
      </p:nvGrpSpPr>
      <p:grpSpPr>
        <a:xfrm>
          <a:off x="0" y="0"/>
          <a:ext cx="0" cy="0"/>
          <a:chOff x="0" y="0"/>
          <a:chExt cx="0" cy="0"/>
        </a:xfrm>
      </p:grpSpPr>
      <p:sp>
        <p:nvSpPr>
          <p:cNvPr id="44" name="Google Shape;44;p17"/>
          <p:cNvSpPr txBox="1"/>
          <p:nvPr>
            <p:ph idx="1" type="body"/>
          </p:nvPr>
        </p:nvSpPr>
        <p:spPr>
          <a:xfrm>
            <a:off x="960121" y="2587752"/>
            <a:ext cx="4818888" cy="892048"/>
          </a:xfrm>
          <a:prstGeom prst="rect">
            <a:avLst/>
          </a:prstGeom>
          <a:noFill/>
          <a:ln>
            <a:noFill/>
          </a:ln>
        </p:spPr>
        <p:txBody>
          <a:bodyPr anchorCtr="0" anchor="ctr"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2600"/>
              <a:buNone/>
              <a:defRPr b="0" sz="2600" cap="none"/>
            </a:lvl1pPr>
            <a:lvl2pPr indent="-228600" lvl="1" marL="914400" algn="l">
              <a:lnSpc>
                <a:spcPct val="101000"/>
              </a:lnSpc>
              <a:spcBef>
                <a:spcPts val="700"/>
              </a:spcBef>
              <a:spcAft>
                <a:spcPts val="0"/>
              </a:spcAft>
              <a:buClr>
                <a:schemeClr val="dk1"/>
              </a:buClr>
              <a:buSzPts val="2000"/>
              <a:buNone/>
              <a:defRPr b="1" sz="2000"/>
            </a:lvl2pPr>
            <a:lvl3pPr indent="-228600" lvl="2" marL="1371600" algn="l">
              <a:lnSpc>
                <a:spcPct val="101000"/>
              </a:lnSpc>
              <a:spcBef>
                <a:spcPts val="400"/>
              </a:spcBef>
              <a:spcAft>
                <a:spcPts val="0"/>
              </a:spcAft>
              <a:buClr>
                <a:schemeClr val="dk1"/>
              </a:buClr>
              <a:buSzPts val="1800"/>
              <a:buNone/>
              <a:defRPr b="1" sz="1800"/>
            </a:lvl3pPr>
            <a:lvl4pPr indent="-228600" lvl="3" marL="1828800" algn="l">
              <a:lnSpc>
                <a:spcPct val="101000"/>
              </a:lnSpc>
              <a:spcBef>
                <a:spcPts val="400"/>
              </a:spcBef>
              <a:spcAft>
                <a:spcPts val="0"/>
              </a:spcAft>
              <a:buClr>
                <a:schemeClr val="dk1"/>
              </a:buClr>
              <a:buSzPts val="1600"/>
              <a:buNone/>
              <a:defRPr b="1" sz="1600"/>
            </a:lvl4pPr>
            <a:lvl5pPr indent="-228600" lvl="4" marL="2286000" algn="l">
              <a:lnSpc>
                <a:spcPct val="101000"/>
              </a:lnSpc>
              <a:spcBef>
                <a:spcPts val="4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2" type="body"/>
          </p:nvPr>
        </p:nvSpPr>
        <p:spPr>
          <a:xfrm>
            <a:off x="960120" y="3594538"/>
            <a:ext cx="4818888" cy="2586806"/>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1800"/>
              <a:buNone/>
              <a:defRPr/>
            </a:lvl1pPr>
            <a:lvl2pPr indent="-342900" lvl="1" marL="914400" algn="l">
              <a:lnSpc>
                <a:spcPct val="101000"/>
              </a:lnSpc>
              <a:spcBef>
                <a:spcPts val="700"/>
              </a:spcBef>
              <a:spcAft>
                <a:spcPts val="0"/>
              </a:spcAft>
              <a:buClr>
                <a:schemeClr val="dk1"/>
              </a:buClr>
              <a:buSzPts val="1800"/>
              <a:buChar char="▪"/>
              <a:defRPr/>
            </a:lvl2pPr>
            <a:lvl3pPr indent="-228600" lvl="2" marL="1371600" algn="l">
              <a:lnSpc>
                <a:spcPct val="101000"/>
              </a:lnSpc>
              <a:spcBef>
                <a:spcPts val="400"/>
              </a:spcBef>
              <a:spcAft>
                <a:spcPts val="0"/>
              </a:spcAft>
              <a:buClr>
                <a:schemeClr val="dk1"/>
              </a:buClr>
              <a:buSzPts val="1800"/>
              <a:buNone/>
              <a:defRPr/>
            </a:lvl3pPr>
            <a:lvl4pPr indent="-342900" lvl="3" marL="1828800" algn="l">
              <a:lnSpc>
                <a:spcPct val="101000"/>
              </a:lnSpc>
              <a:spcBef>
                <a:spcPts val="400"/>
              </a:spcBef>
              <a:spcAft>
                <a:spcPts val="0"/>
              </a:spcAft>
              <a:buClr>
                <a:schemeClr val="dk1"/>
              </a:buClr>
              <a:buSzPts val="1800"/>
              <a:buChar char="▪"/>
              <a:defRPr/>
            </a:lvl4pPr>
            <a:lvl5pPr indent="-228600" lvl="4" marL="2286000" algn="l">
              <a:lnSpc>
                <a:spcPct val="101000"/>
              </a:lnSpc>
              <a:spcBef>
                <a:spcPts val="4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3" type="body"/>
          </p:nvPr>
        </p:nvSpPr>
        <p:spPr>
          <a:xfrm>
            <a:off x="6409944" y="2587752"/>
            <a:ext cx="4818888" cy="892048"/>
          </a:xfrm>
          <a:prstGeom prst="rect">
            <a:avLst/>
          </a:prstGeom>
          <a:noFill/>
          <a:ln>
            <a:noFill/>
          </a:ln>
        </p:spPr>
        <p:txBody>
          <a:bodyPr anchorCtr="0" anchor="ctr"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2600"/>
              <a:buNone/>
              <a:defRPr b="0" sz="2600" cap="none"/>
            </a:lvl1pPr>
            <a:lvl2pPr indent="-228600" lvl="1" marL="914400" algn="l">
              <a:lnSpc>
                <a:spcPct val="101000"/>
              </a:lnSpc>
              <a:spcBef>
                <a:spcPts val="700"/>
              </a:spcBef>
              <a:spcAft>
                <a:spcPts val="0"/>
              </a:spcAft>
              <a:buClr>
                <a:schemeClr val="dk1"/>
              </a:buClr>
              <a:buSzPts val="2000"/>
              <a:buNone/>
              <a:defRPr b="1" sz="2000"/>
            </a:lvl2pPr>
            <a:lvl3pPr indent="-228600" lvl="2" marL="1371600" algn="l">
              <a:lnSpc>
                <a:spcPct val="101000"/>
              </a:lnSpc>
              <a:spcBef>
                <a:spcPts val="400"/>
              </a:spcBef>
              <a:spcAft>
                <a:spcPts val="0"/>
              </a:spcAft>
              <a:buClr>
                <a:schemeClr val="dk1"/>
              </a:buClr>
              <a:buSzPts val="1800"/>
              <a:buNone/>
              <a:defRPr b="1" sz="1800"/>
            </a:lvl3pPr>
            <a:lvl4pPr indent="-228600" lvl="3" marL="1828800" algn="l">
              <a:lnSpc>
                <a:spcPct val="101000"/>
              </a:lnSpc>
              <a:spcBef>
                <a:spcPts val="400"/>
              </a:spcBef>
              <a:spcAft>
                <a:spcPts val="0"/>
              </a:spcAft>
              <a:buClr>
                <a:schemeClr val="dk1"/>
              </a:buClr>
              <a:buSzPts val="1600"/>
              <a:buNone/>
              <a:defRPr b="1" sz="1600"/>
            </a:lvl4pPr>
            <a:lvl5pPr indent="-228600" lvl="4" marL="2286000" algn="l">
              <a:lnSpc>
                <a:spcPct val="101000"/>
              </a:lnSpc>
              <a:spcBef>
                <a:spcPts val="4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7"/>
          <p:cNvSpPr txBox="1"/>
          <p:nvPr>
            <p:ph idx="4" type="body"/>
          </p:nvPr>
        </p:nvSpPr>
        <p:spPr>
          <a:xfrm>
            <a:off x="6409944" y="3594538"/>
            <a:ext cx="4818888" cy="2586806"/>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1800"/>
              <a:buNone/>
              <a:defRPr/>
            </a:lvl1pPr>
            <a:lvl2pPr indent="-342900" lvl="1" marL="914400" algn="l">
              <a:lnSpc>
                <a:spcPct val="101000"/>
              </a:lnSpc>
              <a:spcBef>
                <a:spcPts val="700"/>
              </a:spcBef>
              <a:spcAft>
                <a:spcPts val="0"/>
              </a:spcAft>
              <a:buClr>
                <a:schemeClr val="dk1"/>
              </a:buClr>
              <a:buSzPts val="1800"/>
              <a:buChar char="▪"/>
              <a:defRPr/>
            </a:lvl2pPr>
            <a:lvl3pPr indent="-228600" lvl="2" marL="1371600" algn="l">
              <a:lnSpc>
                <a:spcPct val="101000"/>
              </a:lnSpc>
              <a:spcBef>
                <a:spcPts val="400"/>
              </a:spcBef>
              <a:spcAft>
                <a:spcPts val="0"/>
              </a:spcAft>
              <a:buClr>
                <a:schemeClr val="dk1"/>
              </a:buClr>
              <a:buSzPts val="1800"/>
              <a:buNone/>
              <a:defRPr/>
            </a:lvl3pPr>
            <a:lvl4pPr indent="-342900" lvl="3" marL="1828800" algn="l">
              <a:lnSpc>
                <a:spcPct val="101000"/>
              </a:lnSpc>
              <a:spcBef>
                <a:spcPts val="400"/>
              </a:spcBef>
              <a:spcAft>
                <a:spcPts val="0"/>
              </a:spcAft>
              <a:buClr>
                <a:schemeClr val="dk1"/>
              </a:buClr>
              <a:buSzPts val="1800"/>
              <a:buChar char="▪"/>
              <a:defRPr/>
            </a:lvl4pPr>
            <a:lvl5pPr indent="-228600" lvl="4" marL="2286000" algn="l">
              <a:lnSpc>
                <a:spcPct val="101000"/>
              </a:lnSpc>
              <a:spcBef>
                <a:spcPts val="4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7"/>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17"/>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8"/>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8"/>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1" name="Shape 61"/>
        <p:cNvGrpSpPr/>
        <p:nvPr/>
      </p:nvGrpSpPr>
      <p:grpSpPr>
        <a:xfrm>
          <a:off x="0" y="0"/>
          <a:ext cx="0" cy="0"/>
          <a:chOff x="0" y="0"/>
          <a:chExt cx="0" cy="0"/>
        </a:xfrm>
      </p:grpSpPr>
      <p:sp>
        <p:nvSpPr>
          <p:cNvPr id="62" name="Google Shape;62;p20"/>
          <p:cNvSpPr txBox="1"/>
          <p:nvPr>
            <p:ph idx="1" type="body"/>
          </p:nvPr>
        </p:nvSpPr>
        <p:spPr>
          <a:xfrm>
            <a:off x="5183188" y="2591850"/>
            <a:ext cx="6045644" cy="3593592"/>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3200"/>
              <a:buNone/>
              <a:defRPr sz="3200"/>
            </a:lvl1pPr>
            <a:lvl2pPr indent="-406400" lvl="1" marL="914400" algn="l">
              <a:lnSpc>
                <a:spcPct val="101000"/>
              </a:lnSpc>
              <a:spcBef>
                <a:spcPts val="700"/>
              </a:spcBef>
              <a:spcAft>
                <a:spcPts val="0"/>
              </a:spcAft>
              <a:buClr>
                <a:schemeClr val="dk1"/>
              </a:buClr>
              <a:buSzPts val="2800"/>
              <a:buChar char="▪"/>
              <a:defRPr sz="2800"/>
            </a:lvl2pPr>
            <a:lvl3pPr indent="-228600" lvl="2" marL="1371600" algn="l">
              <a:lnSpc>
                <a:spcPct val="101000"/>
              </a:lnSpc>
              <a:spcBef>
                <a:spcPts val="400"/>
              </a:spcBef>
              <a:spcAft>
                <a:spcPts val="0"/>
              </a:spcAft>
              <a:buClr>
                <a:schemeClr val="dk1"/>
              </a:buClr>
              <a:buSzPts val="2400"/>
              <a:buNone/>
              <a:defRPr sz="2400"/>
            </a:lvl3pPr>
            <a:lvl4pPr indent="-355600" lvl="3" marL="1828800" algn="l">
              <a:lnSpc>
                <a:spcPct val="101000"/>
              </a:lnSpc>
              <a:spcBef>
                <a:spcPts val="400"/>
              </a:spcBef>
              <a:spcAft>
                <a:spcPts val="0"/>
              </a:spcAft>
              <a:buClr>
                <a:schemeClr val="dk1"/>
              </a:buClr>
              <a:buSzPts val="2000"/>
              <a:buChar char="▪"/>
              <a:defRPr sz="2000"/>
            </a:lvl4pPr>
            <a:lvl5pPr indent="-228600" lvl="4" marL="2286000" algn="l">
              <a:lnSpc>
                <a:spcPct val="101000"/>
              </a:lnSpc>
              <a:spcBef>
                <a:spcPts val="400"/>
              </a:spcBef>
              <a:spcAft>
                <a:spcPts val="0"/>
              </a:spcAft>
              <a:buClr>
                <a:schemeClr val="dk1"/>
              </a:buClr>
              <a:buSzPts val="20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0"/>
          <p:cNvSpPr txBox="1"/>
          <p:nvPr>
            <p:ph idx="2" type="body"/>
          </p:nvPr>
        </p:nvSpPr>
        <p:spPr>
          <a:xfrm>
            <a:off x="960120" y="2591850"/>
            <a:ext cx="3811905" cy="3277137"/>
          </a:xfrm>
          <a:prstGeom prst="rect">
            <a:avLst/>
          </a:prstGeom>
          <a:noFill/>
          <a:ln>
            <a:noFill/>
          </a:ln>
        </p:spPr>
        <p:txBody>
          <a:bodyPr anchorCtr="0" anchor="ctr"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2400"/>
              <a:buNone/>
              <a:defRPr sz="2400"/>
            </a:lvl1pPr>
            <a:lvl2pPr indent="-228600" lvl="1" marL="914400" algn="l">
              <a:lnSpc>
                <a:spcPct val="101000"/>
              </a:lnSpc>
              <a:spcBef>
                <a:spcPts val="700"/>
              </a:spcBef>
              <a:spcAft>
                <a:spcPts val="0"/>
              </a:spcAft>
              <a:buClr>
                <a:schemeClr val="dk1"/>
              </a:buClr>
              <a:buSzPts val="1400"/>
              <a:buNone/>
              <a:defRPr sz="1400"/>
            </a:lvl2pPr>
            <a:lvl3pPr indent="-228600" lvl="2" marL="1371600" algn="l">
              <a:lnSpc>
                <a:spcPct val="101000"/>
              </a:lnSpc>
              <a:spcBef>
                <a:spcPts val="400"/>
              </a:spcBef>
              <a:spcAft>
                <a:spcPts val="0"/>
              </a:spcAft>
              <a:buClr>
                <a:schemeClr val="dk1"/>
              </a:buClr>
              <a:buSzPts val="1200"/>
              <a:buNone/>
              <a:defRPr sz="1200"/>
            </a:lvl3pPr>
            <a:lvl4pPr indent="-228600" lvl="3" marL="1828800" algn="l">
              <a:lnSpc>
                <a:spcPct val="101000"/>
              </a:lnSpc>
              <a:spcBef>
                <a:spcPts val="400"/>
              </a:spcBef>
              <a:spcAft>
                <a:spcPts val="0"/>
              </a:spcAft>
              <a:buClr>
                <a:schemeClr val="dk1"/>
              </a:buClr>
              <a:buSzPts val="1000"/>
              <a:buNone/>
              <a:defRPr sz="1000"/>
            </a:lvl4pPr>
            <a:lvl5pPr indent="-228600" lvl="4" marL="2286000" algn="l">
              <a:lnSpc>
                <a:spcPct val="101000"/>
              </a:lnSpc>
              <a:spcBef>
                <a:spcPts val="4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0"/>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7" name="Google Shape;67;p20"/>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8" name="Shape 68"/>
        <p:cNvGrpSpPr/>
        <p:nvPr/>
      </p:nvGrpSpPr>
      <p:grpSpPr>
        <a:xfrm>
          <a:off x="0" y="0"/>
          <a:ext cx="0" cy="0"/>
          <a:chOff x="0" y="0"/>
          <a:chExt cx="0" cy="0"/>
        </a:xfrm>
      </p:grpSpPr>
      <p:sp>
        <p:nvSpPr>
          <p:cNvPr id="69" name="Google Shape;69;p21"/>
          <p:cNvSpPr/>
          <p:nvPr>
            <p:ph idx="2" type="pic"/>
          </p:nvPr>
        </p:nvSpPr>
        <p:spPr>
          <a:xfrm>
            <a:off x="0" y="2267712"/>
            <a:ext cx="6571469" cy="4590288"/>
          </a:xfrm>
          <a:prstGeom prst="rect">
            <a:avLst/>
          </a:prstGeom>
          <a:solidFill>
            <a:srgbClr val="D8D8D8"/>
          </a:solidFill>
          <a:ln>
            <a:noFill/>
          </a:ln>
        </p:spPr>
        <p:txBody>
          <a:bodyPr anchorCtr="0" anchor="t" bIns="45700" lIns="91425" spcFirstLastPara="1" rIns="91425" wrap="square" tIns="45700">
            <a:normAutofit/>
          </a:bodyPr>
          <a:lstStyle>
            <a:lvl1pPr lvl="0" marR="0" rtl="0" algn="l">
              <a:lnSpc>
                <a:spcPct val="101000"/>
              </a:lnSpc>
              <a:spcBef>
                <a:spcPts val="700"/>
              </a:spcBef>
              <a:spcAft>
                <a:spcPts val="0"/>
              </a:spcAft>
              <a:buClr>
                <a:schemeClr val="dk1"/>
              </a:buClr>
              <a:buSzPts val="3200"/>
              <a:buFont typeface="Arial"/>
              <a:buNone/>
              <a:defRPr b="0" i="0" sz="3200" u="none" cap="none" strike="noStrike">
                <a:solidFill>
                  <a:schemeClr val="dk1"/>
                </a:solidFill>
                <a:latin typeface="Libre Franklin Thin"/>
                <a:ea typeface="Libre Franklin Thin"/>
                <a:cs typeface="Libre Franklin Thin"/>
                <a:sym typeface="Libre Franklin Thin"/>
              </a:defRPr>
            </a:lvl1pPr>
            <a:lvl2pPr lvl="1" marR="0" rtl="0" algn="l">
              <a:lnSpc>
                <a:spcPct val="101000"/>
              </a:lnSpc>
              <a:spcBef>
                <a:spcPts val="700"/>
              </a:spcBef>
              <a:spcAft>
                <a:spcPts val="0"/>
              </a:spcAft>
              <a:buClr>
                <a:schemeClr val="dk1"/>
              </a:buClr>
              <a:buSzPts val="2800"/>
              <a:buFont typeface="Noto Sans Symbols"/>
              <a:buNone/>
              <a:defRPr b="0" i="0" sz="2800" u="none" cap="none" strike="noStrike">
                <a:solidFill>
                  <a:schemeClr val="dk1"/>
                </a:solidFill>
                <a:latin typeface="Libre Franklin Thin"/>
                <a:ea typeface="Libre Franklin Thin"/>
                <a:cs typeface="Libre Franklin Thin"/>
                <a:sym typeface="Libre Franklin Thin"/>
              </a:defRPr>
            </a:lvl2pPr>
            <a:lvl3pPr lvl="2" marR="0" rtl="0" algn="l">
              <a:lnSpc>
                <a:spcPct val="101000"/>
              </a:lnSpc>
              <a:spcBef>
                <a:spcPts val="400"/>
              </a:spcBef>
              <a:spcAft>
                <a:spcPts val="0"/>
              </a:spcAft>
              <a:buClr>
                <a:schemeClr val="dk1"/>
              </a:buClr>
              <a:buSzPts val="2400"/>
              <a:buFont typeface="Arial"/>
              <a:buNone/>
              <a:defRPr b="1" i="0" sz="2400" u="none" cap="none" strike="noStrike">
                <a:solidFill>
                  <a:schemeClr val="dk1"/>
                </a:solidFill>
                <a:latin typeface="Libre Franklin Thin"/>
                <a:ea typeface="Libre Franklin Thin"/>
                <a:cs typeface="Libre Franklin Thin"/>
                <a:sym typeface="Libre Franklin Thin"/>
              </a:defRPr>
            </a:lvl3pPr>
            <a:lvl4pPr lvl="3" marR="0" rtl="0" algn="l">
              <a:lnSpc>
                <a:spcPct val="101000"/>
              </a:lnSpc>
              <a:spcBef>
                <a:spcPts val="400"/>
              </a:spcBef>
              <a:spcAft>
                <a:spcPts val="0"/>
              </a:spcAft>
              <a:buClr>
                <a:schemeClr val="dk1"/>
              </a:buClr>
              <a:buSzPts val="2000"/>
              <a:buFont typeface="Noto Sans Symbols"/>
              <a:buNone/>
              <a:defRPr b="0" i="0" sz="2000" u="none" cap="none" strike="noStrike">
                <a:solidFill>
                  <a:schemeClr val="dk1"/>
                </a:solidFill>
                <a:latin typeface="Libre Franklin Thin"/>
                <a:ea typeface="Libre Franklin Thin"/>
                <a:cs typeface="Libre Franklin Thin"/>
                <a:sym typeface="Libre Franklin Thin"/>
              </a:defRPr>
            </a:lvl4pPr>
            <a:lvl5pPr lvl="4" marR="0" rtl="0" algn="l">
              <a:lnSpc>
                <a:spcPct val="101000"/>
              </a:lnSpc>
              <a:spcBef>
                <a:spcPts val="400"/>
              </a:spcBef>
              <a:spcAft>
                <a:spcPts val="0"/>
              </a:spcAft>
              <a:buClr>
                <a:schemeClr val="dk1"/>
              </a:buClr>
              <a:buSzPts val="2000"/>
              <a:buFont typeface="Arial"/>
              <a:buNone/>
              <a:defRPr b="1" i="0" sz="2000" u="none" cap="none" strike="noStrike">
                <a:solidFill>
                  <a:schemeClr val="dk1"/>
                </a:solidFill>
                <a:latin typeface="Libre Franklin Thin"/>
                <a:ea typeface="Libre Franklin Thin"/>
                <a:cs typeface="Libre Franklin Thin"/>
                <a:sym typeface="Libre Franklin Thin"/>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Franklin Thin"/>
                <a:ea typeface="Libre Franklin Thin"/>
                <a:cs typeface="Libre Franklin Thin"/>
                <a:sym typeface="Libre Franklin Thin"/>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Franklin Thin"/>
                <a:ea typeface="Libre Franklin Thin"/>
                <a:cs typeface="Libre Franklin Thin"/>
                <a:sym typeface="Libre Franklin Thin"/>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Franklin Thin"/>
                <a:ea typeface="Libre Franklin Thin"/>
                <a:cs typeface="Libre Franklin Thin"/>
                <a:sym typeface="Libre Franklin Thin"/>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Franklin Thin"/>
                <a:ea typeface="Libre Franklin Thin"/>
                <a:cs typeface="Libre Franklin Thin"/>
                <a:sym typeface="Libre Franklin Thin"/>
              </a:defRPr>
            </a:lvl9pPr>
          </a:lstStyle>
          <a:p/>
        </p:txBody>
      </p:sp>
      <p:sp>
        <p:nvSpPr>
          <p:cNvPr id="70" name="Google Shape;70;p21"/>
          <p:cNvSpPr txBox="1"/>
          <p:nvPr>
            <p:ph idx="1" type="body"/>
          </p:nvPr>
        </p:nvSpPr>
        <p:spPr>
          <a:xfrm>
            <a:off x="7235971" y="2587752"/>
            <a:ext cx="3992856" cy="3593592"/>
          </a:xfrm>
          <a:prstGeom prst="rect">
            <a:avLst/>
          </a:prstGeom>
          <a:noFill/>
          <a:ln>
            <a:noFill/>
          </a:ln>
        </p:spPr>
        <p:txBody>
          <a:bodyPr anchorCtr="0" anchor="ctr"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2400"/>
              <a:buNone/>
              <a:defRPr sz="2400"/>
            </a:lvl1pPr>
            <a:lvl2pPr indent="-228600" lvl="1" marL="914400" algn="l">
              <a:lnSpc>
                <a:spcPct val="101000"/>
              </a:lnSpc>
              <a:spcBef>
                <a:spcPts val="700"/>
              </a:spcBef>
              <a:spcAft>
                <a:spcPts val="0"/>
              </a:spcAft>
              <a:buClr>
                <a:schemeClr val="dk1"/>
              </a:buClr>
              <a:buSzPts val="1400"/>
              <a:buNone/>
              <a:defRPr sz="1400"/>
            </a:lvl2pPr>
            <a:lvl3pPr indent="-228600" lvl="2" marL="1371600" algn="l">
              <a:lnSpc>
                <a:spcPct val="101000"/>
              </a:lnSpc>
              <a:spcBef>
                <a:spcPts val="400"/>
              </a:spcBef>
              <a:spcAft>
                <a:spcPts val="0"/>
              </a:spcAft>
              <a:buClr>
                <a:schemeClr val="dk1"/>
              </a:buClr>
              <a:buSzPts val="1200"/>
              <a:buNone/>
              <a:defRPr sz="1200"/>
            </a:lvl3pPr>
            <a:lvl4pPr indent="-228600" lvl="3" marL="1828800" algn="l">
              <a:lnSpc>
                <a:spcPct val="101000"/>
              </a:lnSpc>
              <a:spcBef>
                <a:spcPts val="400"/>
              </a:spcBef>
              <a:spcAft>
                <a:spcPts val="0"/>
              </a:spcAft>
              <a:buClr>
                <a:schemeClr val="dk1"/>
              </a:buClr>
              <a:buSzPts val="1000"/>
              <a:buNone/>
              <a:defRPr sz="1000"/>
            </a:lvl4pPr>
            <a:lvl5pPr indent="-228600" lvl="4" marL="2286000" algn="l">
              <a:lnSpc>
                <a:spcPct val="101000"/>
              </a:lnSpc>
              <a:spcBef>
                <a:spcPts val="4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1"/>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4" name="Google Shape;74;p21"/>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0" y="0"/>
            <a:ext cx="12192000" cy="226498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Thin"/>
              <a:ea typeface="Libre Franklin Thin"/>
              <a:cs typeface="Libre Franklin Thin"/>
              <a:sym typeface="Libre Franklin Thin"/>
            </a:endParaRPr>
          </a:p>
        </p:txBody>
      </p:sp>
      <p:sp>
        <p:nvSpPr>
          <p:cNvPr id="11" name="Google Shape;11;p12"/>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6600"/>
              <a:buFont typeface="Libre Franklin"/>
              <a:buNone/>
              <a:defRPr b="0" i="0" sz="6600" u="none" cap="none" strike="noStrike">
                <a:solidFill>
                  <a:schemeClr val="lt1"/>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2"/>
          <p:cNvSpPr txBox="1"/>
          <p:nvPr>
            <p:ph idx="1" type="body"/>
          </p:nvPr>
        </p:nvSpPr>
        <p:spPr>
          <a:xfrm>
            <a:off x="960120" y="2587752"/>
            <a:ext cx="10268712" cy="359359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1000"/>
              </a:lnSpc>
              <a:spcBef>
                <a:spcPts val="700"/>
              </a:spcBef>
              <a:spcAft>
                <a:spcPts val="0"/>
              </a:spcAft>
              <a:buClr>
                <a:schemeClr val="dk1"/>
              </a:buClr>
              <a:buSzPts val="2600"/>
              <a:buFont typeface="Arial"/>
              <a:buNone/>
              <a:defRPr b="0" i="0" sz="2600" u="none" cap="none" strike="noStrike">
                <a:solidFill>
                  <a:schemeClr val="dk1"/>
                </a:solidFill>
                <a:latin typeface="Libre Franklin Thin"/>
                <a:ea typeface="Libre Franklin Thin"/>
                <a:cs typeface="Libre Franklin Thin"/>
                <a:sym typeface="Libre Franklin Thin"/>
              </a:defRPr>
            </a:lvl1pPr>
            <a:lvl2pPr indent="-374650" lvl="1" marL="914400" marR="0" rtl="0" algn="l">
              <a:lnSpc>
                <a:spcPct val="101000"/>
              </a:lnSpc>
              <a:spcBef>
                <a:spcPts val="700"/>
              </a:spcBef>
              <a:spcAft>
                <a:spcPts val="0"/>
              </a:spcAft>
              <a:buClr>
                <a:schemeClr val="dk1"/>
              </a:buClr>
              <a:buSzPts val="2300"/>
              <a:buFont typeface="Noto Sans Symbols"/>
              <a:buChar char="▪"/>
              <a:defRPr b="0" i="0" sz="2300" u="none" cap="none" strike="noStrike">
                <a:solidFill>
                  <a:schemeClr val="dk1"/>
                </a:solidFill>
                <a:latin typeface="Libre Franklin Thin"/>
                <a:ea typeface="Libre Franklin Thin"/>
                <a:cs typeface="Libre Franklin Thin"/>
                <a:sym typeface="Libre Franklin Thin"/>
              </a:defRPr>
            </a:lvl2pPr>
            <a:lvl3pPr indent="-228600" lvl="2" marL="1371600" marR="0" rtl="0" algn="l">
              <a:lnSpc>
                <a:spcPct val="101000"/>
              </a:lnSpc>
              <a:spcBef>
                <a:spcPts val="400"/>
              </a:spcBef>
              <a:spcAft>
                <a:spcPts val="0"/>
              </a:spcAft>
              <a:buClr>
                <a:schemeClr val="dk1"/>
              </a:buClr>
              <a:buSzPts val="1800"/>
              <a:buFont typeface="Arial"/>
              <a:buNone/>
              <a:defRPr b="1" i="0" sz="1800" u="none" cap="none" strike="noStrike">
                <a:solidFill>
                  <a:schemeClr val="dk1"/>
                </a:solidFill>
                <a:latin typeface="Libre Franklin Thin"/>
                <a:ea typeface="Libre Franklin Thin"/>
                <a:cs typeface="Libre Franklin Thin"/>
                <a:sym typeface="Libre Franklin Thin"/>
              </a:defRPr>
            </a:lvl3pPr>
            <a:lvl4pPr indent="-342900" lvl="3" marL="1828800" marR="0" rtl="0" algn="l">
              <a:lnSpc>
                <a:spcPct val="101000"/>
              </a:lnSpc>
              <a:spcBef>
                <a:spcPts val="400"/>
              </a:spcBef>
              <a:spcAft>
                <a:spcPts val="0"/>
              </a:spcAft>
              <a:buClr>
                <a:schemeClr val="dk1"/>
              </a:buClr>
              <a:buSzPts val="1800"/>
              <a:buFont typeface="Noto Sans Symbols"/>
              <a:buChar char="▪"/>
              <a:defRPr b="0" i="0" sz="1800" u="none" cap="none" strike="noStrike">
                <a:solidFill>
                  <a:schemeClr val="dk1"/>
                </a:solidFill>
                <a:latin typeface="Libre Franklin Thin"/>
                <a:ea typeface="Libre Franklin Thin"/>
                <a:cs typeface="Libre Franklin Thin"/>
                <a:sym typeface="Libre Franklin Thin"/>
              </a:defRPr>
            </a:lvl4pPr>
            <a:lvl5pPr indent="-228600" lvl="4" marL="2286000" marR="0" rtl="0" algn="l">
              <a:lnSpc>
                <a:spcPct val="101000"/>
              </a:lnSpc>
              <a:spcBef>
                <a:spcPts val="400"/>
              </a:spcBef>
              <a:spcAft>
                <a:spcPts val="0"/>
              </a:spcAft>
              <a:buClr>
                <a:schemeClr val="dk1"/>
              </a:buClr>
              <a:buSzPts val="1800"/>
              <a:buFont typeface="Arial"/>
              <a:buNone/>
              <a:defRPr b="1" i="0" sz="1800" u="none" cap="none" strike="noStrike">
                <a:solidFill>
                  <a:schemeClr val="dk1"/>
                </a:solidFill>
                <a:latin typeface="Libre Franklin Thin"/>
                <a:ea typeface="Libre Franklin Thin"/>
                <a:cs typeface="Libre Franklin Thin"/>
                <a:sym typeface="Libre Franklin Th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Thin"/>
                <a:ea typeface="Libre Franklin Thin"/>
                <a:cs typeface="Libre Franklin Thin"/>
                <a:sym typeface="Libre Franklin Th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Thin"/>
                <a:ea typeface="Libre Franklin Thin"/>
                <a:cs typeface="Libre Franklin Thin"/>
                <a:sym typeface="Libre Franklin Th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Thin"/>
                <a:ea typeface="Libre Franklin Thin"/>
                <a:cs typeface="Libre Franklin Thin"/>
                <a:sym typeface="Libre Franklin Th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Thin"/>
                <a:ea typeface="Libre Franklin Thin"/>
                <a:cs typeface="Libre Franklin Thin"/>
                <a:sym typeface="Libre Franklin Thin"/>
              </a:defRPr>
            </a:lvl9pPr>
          </a:lstStyle>
          <a:p/>
        </p:txBody>
      </p:sp>
      <p:sp>
        <p:nvSpPr>
          <p:cNvPr id="13" name="Google Shape;13;p12"/>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marR="0" rtl="0" algn="just">
              <a:spcBef>
                <a:spcPts val="0"/>
              </a:spcBef>
              <a:spcAft>
                <a:spcPts val="0"/>
              </a:spcAft>
              <a:buSzPts val="1400"/>
              <a:buNone/>
              <a:defRPr b="0" i="0" sz="1200" u="none" cap="none" strike="noStrike">
                <a:solidFill>
                  <a:schemeClr val="dk1"/>
                </a:solidFill>
                <a:latin typeface="Libre Franklin Thin"/>
                <a:ea typeface="Libre Franklin Thin"/>
                <a:cs typeface="Libre Franklin Thin"/>
                <a:sym typeface="Libre Franklin Thin"/>
              </a:defRPr>
            </a:lvl1pPr>
            <a:lvl2pPr lvl="1"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2pPr>
            <a:lvl3pPr lvl="2"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3pPr>
            <a:lvl4pPr lvl="3"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4pPr>
            <a:lvl5pPr lvl="4"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5pPr>
            <a:lvl6pPr lvl="5"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6pPr>
            <a:lvl7pPr lvl="6"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7pPr>
            <a:lvl8pPr lvl="7"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8pPr>
            <a:lvl9pPr lvl="8"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9pPr>
          </a:lstStyle>
          <a:p/>
        </p:txBody>
      </p:sp>
      <p:sp>
        <p:nvSpPr>
          <p:cNvPr id="14" name="Google Shape;14;p12"/>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Libre Franklin Thin"/>
                <a:ea typeface="Libre Franklin Thin"/>
                <a:cs typeface="Libre Franklin Thin"/>
                <a:sym typeface="Libre Franklin Thin"/>
              </a:defRPr>
            </a:lvl1pPr>
            <a:lvl2pPr lvl="1"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2pPr>
            <a:lvl3pPr lvl="2"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3pPr>
            <a:lvl4pPr lvl="3"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4pPr>
            <a:lvl5pPr lvl="4"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5pPr>
            <a:lvl6pPr lvl="5"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6pPr>
            <a:lvl7pPr lvl="6"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7pPr>
            <a:lvl8pPr lvl="7"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8pPr>
            <a:lvl9pPr lvl="8"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9pPr>
          </a:lstStyle>
          <a:p/>
        </p:txBody>
      </p:sp>
      <p:sp>
        <p:nvSpPr>
          <p:cNvPr id="15" name="Google Shape;15;p12"/>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chemeClr val="dk1"/>
                </a:solidFill>
                <a:latin typeface="Libre Franklin Thin"/>
                <a:ea typeface="Libre Franklin Thin"/>
                <a:cs typeface="Libre Franklin Thin"/>
                <a:sym typeface="Libre Franklin Thin"/>
              </a:defRPr>
            </a:lvl1pPr>
            <a:lvl2pPr indent="0" lvl="1" marL="0" marR="0" rtl="0" algn="l">
              <a:spcBef>
                <a:spcPts val="0"/>
              </a:spcBef>
              <a:buNone/>
              <a:defRPr b="0" i="0" sz="1200" u="none" cap="none" strike="noStrike">
                <a:solidFill>
                  <a:schemeClr val="dk1"/>
                </a:solidFill>
                <a:latin typeface="Libre Franklin Thin"/>
                <a:ea typeface="Libre Franklin Thin"/>
                <a:cs typeface="Libre Franklin Thin"/>
                <a:sym typeface="Libre Franklin Thin"/>
              </a:defRPr>
            </a:lvl2pPr>
            <a:lvl3pPr indent="0" lvl="2" marL="0" marR="0" rtl="0" algn="l">
              <a:spcBef>
                <a:spcPts val="0"/>
              </a:spcBef>
              <a:buNone/>
              <a:defRPr b="0" i="0" sz="1200" u="none" cap="none" strike="noStrike">
                <a:solidFill>
                  <a:schemeClr val="dk1"/>
                </a:solidFill>
                <a:latin typeface="Libre Franklin Thin"/>
                <a:ea typeface="Libre Franklin Thin"/>
                <a:cs typeface="Libre Franklin Thin"/>
                <a:sym typeface="Libre Franklin Thin"/>
              </a:defRPr>
            </a:lvl3pPr>
            <a:lvl4pPr indent="0" lvl="3" marL="0" marR="0" rtl="0" algn="l">
              <a:spcBef>
                <a:spcPts val="0"/>
              </a:spcBef>
              <a:buNone/>
              <a:defRPr b="0" i="0" sz="1200" u="none" cap="none" strike="noStrike">
                <a:solidFill>
                  <a:schemeClr val="dk1"/>
                </a:solidFill>
                <a:latin typeface="Libre Franklin Thin"/>
                <a:ea typeface="Libre Franklin Thin"/>
                <a:cs typeface="Libre Franklin Thin"/>
                <a:sym typeface="Libre Franklin Thin"/>
              </a:defRPr>
            </a:lvl4pPr>
            <a:lvl5pPr indent="0" lvl="4" marL="0" marR="0" rtl="0" algn="l">
              <a:spcBef>
                <a:spcPts val="0"/>
              </a:spcBef>
              <a:buNone/>
              <a:defRPr b="0" i="0" sz="1200" u="none" cap="none" strike="noStrike">
                <a:solidFill>
                  <a:schemeClr val="dk1"/>
                </a:solidFill>
                <a:latin typeface="Libre Franklin Thin"/>
                <a:ea typeface="Libre Franklin Thin"/>
                <a:cs typeface="Libre Franklin Thin"/>
                <a:sym typeface="Libre Franklin Thin"/>
              </a:defRPr>
            </a:lvl5pPr>
            <a:lvl6pPr indent="0" lvl="5" marL="0" marR="0" rtl="0" algn="l">
              <a:spcBef>
                <a:spcPts val="0"/>
              </a:spcBef>
              <a:buNone/>
              <a:defRPr b="0" i="0" sz="1200" u="none" cap="none" strike="noStrike">
                <a:solidFill>
                  <a:schemeClr val="dk1"/>
                </a:solidFill>
                <a:latin typeface="Libre Franklin Thin"/>
                <a:ea typeface="Libre Franklin Thin"/>
                <a:cs typeface="Libre Franklin Thin"/>
                <a:sym typeface="Libre Franklin Thin"/>
              </a:defRPr>
            </a:lvl6pPr>
            <a:lvl7pPr indent="0" lvl="6" marL="0" marR="0" rtl="0" algn="l">
              <a:spcBef>
                <a:spcPts val="0"/>
              </a:spcBef>
              <a:buNone/>
              <a:defRPr b="0" i="0" sz="1200" u="none" cap="none" strike="noStrike">
                <a:solidFill>
                  <a:schemeClr val="dk1"/>
                </a:solidFill>
                <a:latin typeface="Libre Franklin Thin"/>
                <a:ea typeface="Libre Franklin Thin"/>
                <a:cs typeface="Libre Franklin Thin"/>
                <a:sym typeface="Libre Franklin Thin"/>
              </a:defRPr>
            </a:lvl7pPr>
            <a:lvl8pPr indent="0" lvl="7" marL="0" marR="0" rtl="0" algn="l">
              <a:spcBef>
                <a:spcPts val="0"/>
              </a:spcBef>
              <a:buNone/>
              <a:defRPr b="0" i="0" sz="1200" u="none" cap="none" strike="noStrike">
                <a:solidFill>
                  <a:schemeClr val="dk1"/>
                </a:solidFill>
                <a:latin typeface="Libre Franklin Thin"/>
                <a:ea typeface="Libre Franklin Thin"/>
                <a:cs typeface="Libre Franklin Thin"/>
                <a:sym typeface="Libre Franklin Thin"/>
              </a:defRPr>
            </a:lvl8pPr>
            <a:lvl9pPr indent="0" lvl="8" marL="0" marR="0" rtl="0" algn="l">
              <a:spcBef>
                <a:spcPts val="0"/>
              </a:spcBef>
              <a:buNone/>
              <a:defRPr b="0" i="0" sz="1200" u="none" cap="none" strike="noStrike">
                <a:solidFill>
                  <a:schemeClr val="dk1"/>
                </a:solidFill>
                <a:latin typeface="Libre Franklin Thin"/>
                <a:ea typeface="Libre Franklin Thin"/>
                <a:cs typeface="Libre Franklin Thin"/>
                <a:sym typeface="Libre Franklin Th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
          <p:cNvSpPr/>
          <p:nvPr/>
        </p:nvSpPr>
        <p:spPr>
          <a:xfrm>
            <a:off x="-7462"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Thin"/>
              <a:ea typeface="Libre Franklin Thin"/>
              <a:cs typeface="Libre Franklin Thin"/>
              <a:sym typeface="Libre Franklin Thin"/>
            </a:endParaRPr>
          </a:p>
        </p:txBody>
      </p:sp>
      <p:sp>
        <p:nvSpPr>
          <p:cNvPr id="93" name="Google Shape;93;p1"/>
          <p:cNvSpPr/>
          <p:nvPr/>
        </p:nvSpPr>
        <p:spPr>
          <a:xfrm>
            <a:off x="4657345" y="0"/>
            <a:ext cx="7534655"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Thin"/>
              <a:ea typeface="Libre Franklin Thin"/>
              <a:cs typeface="Libre Franklin Thin"/>
              <a:sym typeface="Libre Franklin Thin"/>
            </a:endParaRPr>
          </a:p>
        </p:txBody>
      </p:sp>
      <p:sp>
        <p:nvSpPr>
          <p:cNvPr id="94" name="Google Shape;94;p1"/>
          <p:cNvSpPr txBox="1"/>
          <p:nvPr>
            <p:ph type="ctrTitle"/>
          </p:nvPr>
        </p:nvSpPr>
        <p:spPr>
          <a:xfrm>
            <a:off x="5315736" y="640081"/>
            <a:ext cx="5916145" cy="381210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8800"/>
              <a:buFont typeface="Libre Franklin"/>
              <a:buNone/>
            </a:pPr>
            <a:r>
              <a:rPr lang="en-US">
                <a:solidFill>
                  <a:schemeClr val="lt1"/>
                </a:solidFill>
              </a:rPr>
              <a:t>TURN UP THE DATA</a:t>
            </a:r>
            <a:endParaRPr/>
          </a:p>
        </p:txBody>
      </p:sp>
      <p:sp>
        <p:nvSpPr>
          <p:cNvPr id="95" name="Google Shape;95;p1"/>
          <p:cNvSpPr txBox="1"/>
          <p:nvPr>
            <p:ph idx="1" type="subTitle"/>
          </p:nvPr>
        </p:nvSpPr>
        <p:spPr>
          <a:xfrm>
            <a:off x="5315735" y="4646030"/>
            <a:ext cx="5916145" cy="1344868"/>
          </a:xfrm>
          <a:prstGeom prst="rect">
            <a:avLst/>
          </a:prstGeom>
          <a:noFill/>
          <a:ln>
            <a:noFill/>
          </a:ln>
        </p:spPr>
        <p:txBody>
          <a:bodyPr anchorCtr="0" anchor="t" bIns="45700" lIns="91425" spcFirstLastPara="1" rIns="91425" wrap="square" tIns="45700">
            <a:normAutofit/>
          </a:bodyPr>
          <a:lstStyle/>
          <a:p>
            <a:pPr indent="0" lvl="0" marL="0" rtl="0" algn="l">
              <a:lnSpc>
                <a:spcPct val="101000"/>
              </a:lnSpc>
              <a:spcBef>
                <a:spcPts val="0"/>
              </a:spcBef>
              <a:spcAft>
                <a:spcPts val="0"/>
              </a:spcAft>
              <a:buClr>
                <a:schemeClr val="lt1"/>
              </a:buClr>
              <a:buSzPts val="2800"/>
              <a:buNone/>
            </a:pPr>
            <a:r>
              <a:rPr lang="en-US" sz="2800"/>
              <a:t>Anna Chee, Daniel Atuesta, Dan Waehner, Domenic Padulo, Nabila</a:t>
            </a:r>
            <a:endParaRPr/>
          </a:p>
        </p:txBody>
      </p:sp>
      <p:pic>
        <p:nvPicPr>
          <p:cNvPr descr="Audio waveform abstract on neon colors" id="96" name="Google Shape;96;p1"/>
          <p:cNvPicPr preferRelativeResize="0"/>
          <p:nvPr/>
        </p:nvPicPr>
        <p:blipFill rotWithShape="1">
          <a:blip r:embed="rId3">
            <a:alphaModFix/>
          </a:blip>
          <a:srcRect b="-1" l="54670" r="-1" t="0"/>
          <a:stretch/>
        </p:blipFill>
        <p:spPr>
          <a:xfrm>
            <a:off x="10510" y="10"/>
            <a:ext cx="4657325" cy="6857990"/>
          </a:xfrm>
          <a:prstGeom prst="rect">
            <a:avLst/>
          </a:prstGeom>
          <a:noFill/>
          <a:ln>
            <a:noFill/>
          </a:ln>
        </p:spPr>
      </p:pic>
    </p:spTree>
  </p:cSld>
  <p:clrMapOvr>
    <a:masterClrMapping/>
  </p:clrMapOvr>
  <p:transition>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Libre Franklin"/>
              <a:buNone/>
            </a:pPr>
            <a:r>
              <a:rPr lang="en-US" sz="5400"/>
              <a:t>POST MORTEM</a:t>
            </a:r>
            <a:endParaRPr/>
          </a:p>
        </p:txBody>
      </p:sp>
      <p:sp>
        <p:nvSpPr>
          <p:cNvPr id="171" name="Google Shape;171;p10"/>
          <p:cNvSpPr txBox="1"/>
          <p:nvPr>
            <p:ph idx="1" type="body"/>
          </p:nvPr>
        </p:nvSpPr>
        <p:spPr>
          <a:xfrm>
            <a:off x="960120" y="2587752"/>
            <a:ext cx="10268712" cy="3593592"/>
          </a:xfrm>
          <a:prstGeom prst="rect">
            <a:avLst/>
          </a:prstGeom>
          <a:noFill/>
          <a:ln>
            <a:noFill/>
          </a:ln>
        </p:spPr>
        <p:txBody>
          <a:bodyPr anchorCtr="0" anchor="t" bIns="45700" lIns="91425" spcFirstLastPara="1" rIns="91425" wrap="square" tIns="45700">
            <a:normAutofit/>
          </a:bodyPr>
          <a:lstStyle/>
          <a:p>
            <a:pPr indent="-457200" lvl="0" marL="457200" rtl="0" algn="l">
              <a:lnSpc>
                <a:spcPct val="101000"/>
              </a:lnSpc>
              <a:spcBef>
                <a:spcPts val="0"/>
              </a:spcBef>
              <a:spcAft>
                <a:spcPts val="0"/>
              </a:spcAft>
              <a:buClr>
                <a:schemeClr val="dk1"/>
              </a:buClr>
              <a:buSzPts val="2600"/>
              <a:buFont typeface="Noto Sans Symbols"/>
              <a:buChar char="⮚"/>
            </a:pPr>
            <a:r>
              <a:rPr lang="en-US"/>
              <a:t>Problem solving along the way</a:t>
            </a:r>
            <a:endParaRPr/>
          </a:p>
          <a:p>
            <a:pPr indent="-457200" lvl="0" marL="457200" rtl="0" algn="l">
              <a:lnSpc>
                <a:spcPct val="101000"/>
              </a:lnSpc>
              <a:spcBef>
                <a:spcPts val="1400"/>
              </a:spcBef>
              <a:spcAft>
                <a:spcPts val="0"/>
              </a:spcAft>
              <a:buClr>
                <a:schemeClr val="dk1"/>
              </a:buClr>
              <a:buSzPts val="2600"/>
              <a:buFont typeface="Noto Sans Symbols"/>
              <a:buChar char="⮚"/>
            </a:pPr>
            <a:r>
              <a:rPr lang="en-US"/>
              <a:t>Expanded research possibilities</a:t>
            </a:r>
            <a:endParaRPr/>
          </a:p>
        </p:txBody>
      </p:sp>
      <p:pic>
        <p:nvPicPr>
          <p:cNvPr descr="Music notes sign Pink neon icon in the brick wall - stock vector |  Crushpixel" id="172" name="Google Shape;172;p10"/>
          <p:cNvPicPr preferRelativeResize="0"/>
          <p:nvPr/>
        </p:nvPicPr>
        <p:blipFill rotWithShape="1">
          <a:blip r:embed="rId3">
            <a:alphaModFix/>
          </a:blip>
          <a:srcRect b="0" l="0" r="0" t="0"/>
          <a:stretch/>
        </p:blipFill>
        <p:spPr>
          <a:xfrm>
            <a:off x="9559637" y="0"/>
            <a:ext cx="2632364" cy="2216727"/>
          </a:xfrm>
          <a:prstGeom prst="rect">
            <a:avLst/>
          </a:prstGeom>
          <a:noFill/>
          <a:ln>
            <a:noFill/>
          </a:ln>
        </p:spPr>
      </p:pic>
    </p:spTree>
  </p:cSld>
  <p:clrMapOvr>
    <a:masterClrMapping/>
  </p:clrMapOvr>
  <p:transition>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11"/>
          <p:cNvSpPr/>
          <p:nvPr/>
        </p:nvSpPr>
        <p:spPr>
          <a:xfrm>
            <a:off x="-7462"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Thin"/>
              <a:ea typeface="Libre Franklin Thin"/>
              <a:cs typeface="Libre Franklin Thin"/>
              <a:sym typeface="Libre Franklin Thin"/>
            </a:endParaRPr>
          </a:p>
        </p:txBody>
      </p:sp>
      <p:sp>
        <p:nvSpPr>
          <p:cNvPr id="179" name="Google Shape;179;p11"/>
          <p:cNvSpPr/>
          <p:nvPr/>
        </p:nvSpPr>
        <p:spPr>
          <a:xfrm>
            <a:off x="4657345" y="0"/>
            <a:ext cx="7534655"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Thin"/>
              <a:ea typeface="Libre Franklin Thin"/>
              <a:cs typeface="Libre Franklin Thin"/>
              <a:sym typeface="Libre Franklin Thin"/>
            </a:endParaRPr>
          </a:p>
        </p:txBody>
      </p:sp>
      <p:sp>
        <p:nvSpPr>
          <p:cNvPr id="180" name="Google Shape;180;p11"/>
          <p:cNvSpPr txBox="1"/>
          <p:nvPr>
            <p:ph type="ctrTitle"/>
          </p:nvPr>
        </p:nvSpPr>
        <p:spPr>
          <a:xfrm>
            <a:off x="4685807" y="0"/>
            <a:ext cx="7495683" cy="68579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16000"/>
              <a:buFont typeface="Libre Franklin"/>
              <a:buNone/>
            </a:pPr>
            <a:r>
              <a:rPr lang="en-US" sz="16000">
                <a:solidFill>
                  <a:schemeClr val="lt1"/>
                </a:solidFill>
              </a:rPr>
              <a:t>Q&amp;A</a:t>
            </a:r>
            <a:endParaRPr/>
          </a:p>
        </p:txBody>
      </p:sp>
      <p:pic>
        <p:nvPicPr>
          <p:cNvPr descr="Audio waveform abstract on neon colors" id="181" name="Google Shape;181;p11"/>
          <p:cNvPicPr preferRelativeResize="0"/>
          <p:nvPr/>
        </p:nvPicPr>
        <p:blipFill rotWithShape="1">
          <a:blip r:embed="rId3">
            <a:alphaModFix/>
          </a:blip>
          <a:srcRect b="-1" l="54670" r="-1" t="0"/>
          <a:stretch/>
        </p:blipFill>
        <p:spPr>
          <a:xfrm>
            <a:off x="10510" y="10"/>
            <a:ext cx="4657325" cy="6857990"/>
          </a:xfrm>
          <a:prstGeom prst="rect">
            <a:avLst/>
          </a:prstGeom>
          <a:noFill/>
          <a:ln>
            <a:noFill/>
          </a:ln>
        </p:spPr>
      </p:pic>
    </p:spTree>
  </p:cSld>
  <p:clrMapOvr>
    <a:masterClrMapping/>
  </p:clrMapOvr>
  <p:transition>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Libre Franklin"/>
              <a:buNone/>
            </a:pPr>
            <a:r>
              <a:rPr lang="en-US" sz="5400"/>
              <a:t>BACKGROUND/MOTIVATION</a:t>
            </a:r>
            <a:endParaRPr/>
          </a:p>
        </p:txBody>
      </p:sp>
      <p:sp>
        <p:nvSpPr>
          <p:cNvPr id="103" name="Google Shape;103;p2"/>
          <p:cNvSpPr txBox="1"/>
          <p:nvPr>
            <p:ph idx="1" type="body"/>
          </p:nvPr>
        </p:nvSpPr>
        <p:spPr>
          <a:xfrm>
            <a:off x="960120" y="2587752"/>
            <a:ext cx="10268712" cy="3593592"/>
          </a:xfrm>
          <a:prstGeom prst="rect">
            <a:avLst/>
          </a:prstGeom>
          <a:noFill/>
          <a:ln>
            <a:noFill/>
          </a:ln>
        </p:spPr>
        <p:txBody>
          <a:bodyPr anchorCtr="0" anchor="t" bIns="45700" lIns="91425" spcFirstLastPara="1" rIns="91425" wrap="square" tIns="45700">
            <a:normAutofit/>
          </a:bodyPr>
          <a:lstStyle/>
          <a:p>
            <a:pPr indent="-514350" lvl="0" marL="514350" rtl="0" algn="l">
              <a:lnSpc>
                <a:spcPct val="101000"/>
              </a:lnSpc>
              <a:spcBef>
                <a:spcPts val="0"/>
              </a:spcBef>
              <a:spcAft>
                <a:spcPts val="0"/>
              </a:spcAft>
              <a:buClr>
                <a:schemeClr val="dk1"/>
              </a:buClr>
              <a:buSzPts val="2600"/>
              <a:buFont typeface="Noto Sans Symbols"/>
              <a:buChar char="⮚"/>
            </a:pPr>
            <a:r>
              <a:rPr lang="en-US"/>
              <a:t>Project Goal</a:t>
            </a:r>
            <a:endParaRPr/>
          </a:p>
          <a:p>
            <a:pPr indent="-514350" lvl="0" marL="514350" rtl="0" algn="l">
              <a:lnSpc>
                <a:spcPct val="101000"/>
              </a:lnSpc>
              <a:spcBef>
                <a:spcPts val="1400"/>
              </a:spcBef>
              <a:spcAft>
                <a:spcPts val="0"/>
              </a:spcAft>
              <a:buClr>
                <a:schemeClr val="dk1"/>
              </a:buClr>
              <a:buSzPts val="2600"/>
              <a:buFont typeface="Noto Sans Symbols"/>
              <a:buChar char="⮚"/>
            </a:pPr>
            <a:r>
              <a:rPr lang="en-US"/>
              <a:t>Questions Asked</a:t>
            </a:r>
            <a:endParaRPr/>
          </a:p>
          <a:p>
            <a:pPr indent="-514350" lvl="0" marL="514350" rtl="0" algn="l">
              <a:lnSpc>
                <a:spcPct val="101000"/>
              </a:lnSpc>
              <a:spcBef>
                <a:spcPts val="1400"/>
              </a:spcBef>
              <a:spcAft>
                <a:spcPts val="0"/>
              </a:spcAft>
              <a:buClr>
                <a:schemeClr val="dk1"/>
              </a:buClr>
              <a:buSzPts val="2600"/>
              <a:buFont typeface="Noto Sans Symbols"/>
              <a:buChar char="⮚"/>
            </a:pPr>
            <a:r>
              <a:rPr lang="en-US"/>
              <a:t>Dataset</a:t>
            </a:r>
            <a:endParaRPr/>
          </a:p>
          <a:p>
            <a:pPr indent="-349250" lvl="0" marL="514350" rtl="0" algn="l">
              <a:lnSpc>
                <a:spcPct val="101000"/>
              </a:lnSpc>
              <a:spcBef>
                <a:spcPts val="1400"/>
              </a:spcBef>
              <a:spcAft>
                <a:spcPts val="0"/>
              </a:spcAft>
              <a:buClr>
                <a:schemeClr val="dk1"/>
              </a:buClr>
              <a:buSzPts val="2600"/>
              <a:buFont typeface="Noto Sans Symbols"/>
              <a:buNone/>
            </a:pPr>
            <a:r>
              <a:t/>
            </a:r>
            <a:endParaRPr/>
          </a:p>
        </p:txBody>
      </p:sp>
      <p:pic>
        <p:nvPicPr>
          <p:cNvPr descr="Music notes sign Pink neon icon in the brick wall - stock vector |  Crushpixel" id="104" name="Google Shape;104;p2"/>
          <p:cNvPicPr preferRelativeResize="0"/>
          <p:nvPr/>
        </p:nvPicPr>
        <p:blipFill rotWithShape="1">
          <a:blip r:embed="rId3">
            <a:alphaModFix/>
          </a:blip>
          <a:srcRect b="0" l="0" r="0" t="0"/>
          <a:stretch/>
        </p:blipFill>
        <p:spPr>
          <a:xfrm>
            <a:off x="9559637" y="0"/>
            <a:ext cx="2632364" cy="2216727"/>
          </a:xfrm>
          <a:prstGeom prst="rect">
            <a:avLst/>
          </a:prstGeom>
          <a:noFill/>
          <a:ln>
            <a:noFill/>
          </a:ln>
        </p:spPr>
      </p:pic>
    </p:spTree>
  </p:cSld>
  <p:clrMapOvr>
    <a:masterClrMapping/>
  </p:clrMapOvr>
  <p:transition>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Libre Franklin"/>
              <a:buNone/>
            </a:pPr>
            <a:r>
              <a:rPr lang="en-US" sz="5400"/>
              <a:t>DATASET BACKGROUND</a:t>
            </a:r>
            <a:endParaRPr/>
          </a:p>
        </p:txBody>
      </p:sp>
      <p:sp>
        <p:nvSpPr>
          <p:cNvPr id="111" name="Google Shape;111;p3"/>
          <p:cNvSpPr txBox="1"/>
          <p:nvPr>
            <p:ph idx="1" type="body"/>
          </p:nvPr>
        </p:nvSpPr>
        <p:spPr>
          <a:xfrm>
            <a:off x="355050" y="2525850"/>
            <a:ext cx="10268700" cy="3799800"/>
          </a:xfrm>
          <a:prstGeom prst="rect">
            <a:avLst/>
          </a:prstGeom>
          <a:noFill/>
          <a:ln>
            <a:noFill/>
          </a:ln>
        </p:spPr>
        <p:txBody>
          <a:bodyPr anchorCtr="0" anchor="t" bIns="45700" lIns="91425" spcFirstLastPara="1" rIns="91425" wrap="square" tIns="45700">
            <a:normAutofit fontScale="85000" lnSpcReduction="20000"/>
          </a:bodyPr>
          <a:lstStyle/>
          <a:p>
            <a:pPr indent="-325755" lvl="0" marL="457200" rtl="0" algn="l">
              <a:lnSpc>
                <a:spcPct val="150000"/>
              </a:lnSpc>
              <a:spcBef>
                <a:spcPts val="0"/>
              </a:spcBef>
              <a:spcAft>
                <a:spcPts val="0"/>
              </a:spcAft>
              <a:buSzPct val="69230"/>
              <a:buChar char="●"/>
            </a:pPr>
            <a:r>
              <a:rPr lang="en-US"/>
              <a:t>Dataset Considerations:</a:t>
            </a:r>
            <a:endParaRPr/>
          </a:p>
          <a:p>
            <a:pPr indent="-325755" lvl="1" marL="914400" rtl="0" algn="l">
              <a:lnSpc>
                <a:spcPct val="150000"/>
              </a:lnSpc>
              <a:spcBef>
                <a:spcPts val="0"/>
              </a:spcBef>
              <a:spcAft>
                <a:spcPts val="0"/>
              </a:spcAft>
              <a:buSzPct val="78260"/>
              <a:buChar char="○"/>
            </a:pPr>
            <a:r>
              <a:rPr lang="en-US"/>
              <a:t>Large dataset with tracks from previous years</a:t>
            </a:r>
            <a:endParaRPr/>
          </a:p>
          <a:p>
            <a:pPr indent="-325755" lvl="1" marL="914400" rtl="0" algn="l">
              <a:lnSpc>
                <a:spcPct val="150000"/>
              </a:lnSpc>
              <a:spcBef>
                <a:spcPts val="0"/>
              </a:spcBef>
              <a:spcAft>
                <a:spcPts val="0"/>
              </a:spcAft>
              <a:buSzPct val="78260"/>
              <a:buChar char="○"/>
            </a:pPr>
            <a:r>
              <a:rPr lang="en-US"/>
              <a:t>Music attributes</a:t>
            </a:r>
            <a:endParaRPr/>
          </a:p>
          <a:p>
            <a:pPr indent="-325755" lvl="1" marL="914400" rtl="0" algn="l">
              <a:lnSpc>
                <a:spcPct val="150000"/>
              </a:lnSpc>
              <a:spcBef>
                <a:spcPts val="0"/>
              </a:spcBef>
              <a:spcAft>
                <a:spcPts val="0"/>
              </a:spcAft>
              <a:buSzPct val="78260"/>
              <a:buChar char="○"/>
            </a:pPr>
            <a:r>
              <a:rPr lang="en-US"/>
              <a:t>Popularity metric</a:t>
            </a:r>
            <a:endParaRPr/>
          </a:p>
          <a:p>
            <a:pPr indent="-325755" lvl="1" marL="914400" rtl="0" algn="l">
              <a:lnSpc>
                <a:spcPct val="150000"/>
              </a:lnSpc>
              <a:spcBef>
                <a:spcPts val="0"/>
              </a:spcBef>
              <a:spcAft>
                <a:spcPts val="0"/>
              </a:spcAft>
              <a:buSzPct val="78260"/>
              <a:buChar char="○"/>
            </a:pPr>
            <a:r>
              <a:rPr lang="en-US"/>
              <a:t>Category by genre/artist</a:t>
            </a:r>
            <a:endParaRPr/>
          </a:p>
          <a:p>
            <a:pPr indent="-325755" lvl="0" marL="457200" rtl="0" algn="l">
              <a:lnSpc>
                <a:spcPct val="150000"/>
              </a:lnSpc>
              <a:spcBef>
                <a:spcPts val="0"/>
              </a:spcBef>
              <a:spcAft>
                <a:spcPts val="0"/>
              </a:spcAft>
              <a:buSzPct val="69230"/>
              <a:buChar char="●"/>
            </a:pPr>
            <a:r>
              <a:rPr lang="en-US"/>
              <a:t>Dataset Source: </a:t>
            </a:r>
            <a:endParaRPr/>
          </a:p>
          <a:p>
            <a:pPr indent="-325755" lvl="1" marL="914400" rtl="0" algn="l">
              <a:lnSpc>
                <a:spcPct val="150000"/>
              </a:lnSpc>
              <a:spcBef>
                <a:spcPts val="0"/>
              </a:spcBef>
              <a:spcAft>
                <a:spcPts val="0"/>
              </a:spcAft>
              <a:buSzPct val="78260"/>
              <a:buChar char="○"/>
            </a:pPr>
            <a:r>
              <a:rPr lang="en-US"/>
              <a:t>Spotify Dataset by Yamac Eren Ay</a:t>
            </a:r>
            <a:endParaRPr/>
          </a:p>
          <a:p>
            <a:pPr indent="-325755" lvl="1" marL="914400" rtl="0" algn="l">
              <a:lnSpc>
                <a:spcPct val="150000"/>
              </a:lnSpc>
              <a:spcBef>
                <a:spcPts val="0"/>
              </a:spcBef>
              <a:spcAft>
                <a:spcPts val="0"/>
              </a:spcAft>
              <a:buSzPct val="78260"/>
              <a:buChar char="○"/>
            </a:pPr>
            <a:r>
              <a:rPr lang="en-US"/>
              <a:t>160k+ tracks from 1921-Jan. 2021</a:t>
            </a:r>
            <a:endParaRPr/>
          </a:p>
          <a:p>
            <a:pPr indent="-325755" lvl="1" marL="914400" rtl="0" algn="l">
              <a:lnSpc>
                <a:spcPct val="150000"/>
              </a:lnSpc>
              <a:spcBef>
                <a:spcPts val="0"/>
              </a:spcBef>
              <a:spcAft>
                <a:spcPts val="0"/>
              </a:spcAft>
              <a:buSzPct val="78260"/>
              <a:buChar char="○"/>
            </a:pPr>
            <a:r>
              <a:rPr lang="en-US"/>
              <a:t>CSV files with numerical and categorical data</a:t>
            </a:r>
            <a:endParaRPr/>
          </a:p>
        </p:txBody>
      </p:sp>
      <p:pic>
        <p:nvPicPr>
          <p:cNvPr descr="Music notes sign Pink neon icon in the brick wall - stock vector |  Crushpixel" id="112" name="Google Shape;112;p3"/>
          <p:cNvPicPr preferRelativeResize="0"/>
          <p:nvPr/>
        </p:nvPicPr>
        <p:blipFill rotWithShape="1">
          <a:blip r:embed="rId3">
            <a:alphaModFix/>
          </a:blip>
          <a:srcRect b="0" l="0" r="0" t="0"/>
          <a:stretch/>
        </p:blipFill>
        <p:spPr>
          <a:xfrm>
            <a:off x="9559637" y="0"/>
            <a:ext cx="2632364" cy="2216727"/>
          </a:xfrm>
          <a:prstGeom prst="rect">
            <a:avLst/>
          </a:prstGeom>
          <a:noFill/>
          <a:ln>
            <a:noFill/>
          </a:ln>
        </p:spPr>
      </p:pic>
      <p:pic>
        <p:nvPicPr>
          <p:cNvPr id="113" name="Google Shape;113;p3"/>
          <p:cNvPicPr preferRelativeResize="0"/>
          <p:nvPr/>
        </p:nvPicPr>
        <p:blipFill rotWithShape="1">
          <a:blip r:embed="rId4">
            <a:alphaModFix/>
          </a:blip>
          <a:srcRect b="0" l="0" r="39824" t="0"/>
          <a:stretch/>
        </p:blipFill>
        <p:spPr>
          <a:xfrm>
            <a:off x="7229425" y="2282775"/>
            <a:ext cx="4267498" cy="4575225"/>
          </a:xfrm>
          <a:prstGeom prst="rect">
            <a:avLst/>
          </a:prstGeom>
          <a:noFill/>
          <a:ln>
            <a:noFill/>
          </a:ln>
        </p:spPr>
      </p:pic>
    </p:spTree>
  </p:cSld>
  <p:clrMapOvr>
    <a:masterClrMapping/>
  </p:clrMapOvr>
  <p:transition>
    <p:wipe dir="l"/>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Libre Franklin"/>
              <a:buNone/>
            </a:pPr>
            <a:r>
              <a:rPr lang="en-US" sz="5400"/>
              <a:t>DATA CLEANUP</a:t>
            </a:r>
            <a:endParaRPr/>
          </a:p>
        </p:txBody>
      </p:sp>
      <p:sp>
        <p:nvSpPr>
          <p:cNvPr id="120" name="Google Shape;120;p4"/>
          <p:cNvSpPr txBox="1"/>
          <p:nvPr>
            <p:ph idx="1" type="body"/>
          </p:nvPr>
        </p:nvSpPr>
        <p:spPr>
          <a:xfrm>
            <a:off x="650645" y="2587752"/>
            <a:ext cx="10268700" cy="35937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Explore Parameters</a:t>
            </a:r>
            <a:endParaRPr/>
          </a:p>
          <a:p>
            <a:pPr indent="-342900" lvl="0" marL="457200" rtl="0" algn="l">
              <a:lnSpc>
                <a:spcPct val="150000"/>
              </a:lnSpc>
              <a:spcBef>
                <a:spcPts val="0"/>
              </a:spcBef>
              <a:spcAft>
                <a:spcPts val="0"/>
              </a:spcAft>
              <a:buSzPts val="1800"/>
              <a:buChar char="●"/>
            </a:pPr>
            <a:r>
              <a:rPr lang="en-US"/>
              <a:t>Choose Sample Size</a:t>
            </a:r>
            <a:endParaRPr/>
          </a:p>
          <a:p>
            <a:pPr indent="-342900" lvl="0" marL="457200" rtl="0" algn="l">
              <a:lnSpc>
                <a:spcPct val="150000"/>
              </a:lnSpc>
              <a:spcBef>
                <a:spcPts val="0"/>
              </a:spcBef>
              <a:spcAft>
                <a:spcPts val="0"/>
              </a:spcAft>
              <a:buSzPts val="1800"/>
              <a:buChar char="●"/>
            </a:pPr>
            <a:r>
              <a:rPr lang="en-US"/>
              <a:t>Dataframe Cleanup</a:t>
            </a:r>
            <a:endParaRPr/>
          </a:p>
          <a:p>
            <a:pPr indent="-342900" lvl="0" marL="457200" rtl="0" algn="l">
              <a:lnSpc>
                <a:spcPct val="150000"/>
              </a:lnSpc>
              <a:spcBef>
                <a:spcPts val="0"/>
              </a:spcBef>
              <a:spcAft>
                <a:spcPts val="0"/>
              </a:spcAft>
              <a:buSzPts val="1800"/>
              <a:buChar char="●"/>
            </a:pPr>
            <a:r>
              <a:rPr lang="en-US"/>
              <a:t>Save to CSV</a:t>
            </a:r>
            <a:endParaRPr/>
          </a:p>
        </p:txBody>
      </p:sp>
      <p:pic>
        <p:nvPicPr>
          <p:cNvPr descr="Music notes sign Pink neon icon in the brick wall - stock vector |  Crushpixel" id="121" name="Google Shape;121;p4"/>
          <p:cNvPicPr preferRelativeResize="0"/>
          <p:nvPr/>
        </p:nvPicPr>
        <p:blipFill rotWithShape="1">
          <a:blip r:embed="rId3">
            <a:alphaModFix/>
          </a:blip>
          <a:srcRect b="0" l="0" r="0" t="0"/>
          <a:stretch/>
        </p:blipFill>
        <p:spPr>
          <a:xfrm>
            <a:off x="9559637" y="0"/>
            <a:ext cx="2632364" cy="2216727"/>
          </a:xfrm>
          <a:prstGeom prst="rect">
            <a:avLst/>
          </a:prstGeom>
          <a:noFill/>
          <a:ln>
            <a:noFill/>
          </a:ln>
        </p:spPr>
      </p:pic>
      <p:pic>
        <p:nvPicPr>
          <p:cNvPr id="122" name="Google Shape;122;p4"/>
          <p:cNvPicPr preferRelativeResize="0"/>
          <p:nvPr/>
        </p:nvPicPr>
        <p:blipFill>
          <a:blip r:embed="rId4">
            <a:alphaModFix/>
          </a:blip>
          <a:stretch>
            <a:fillRect/>
          </a:stretch>
        </p:blipFill>
        <p:spPr>
          <a:xfrm>
            <a:off x="4890200" y="2788825"/>
            <a:ext cx="2573350" cy="3191550"/>
          </a:xfrm>
          <a:prstGeom prst="rect">
            <a:avLst/>
          </a:prstGeom>
          <a:noFill/>
          <a:ln>
            <a:noFill/>
          </a:ln>
        </p:spPr>
      </p:pic>
      <p:pic>
        <p:nvPicPr>
          <p:cNvPr id="123" name="Google Shape;123;p4"/>
          <p:cNvPicPr preferRelativeResize="0"/>
          <p:nvPr/>
        </p:nvPicPr>
        <p:blipFill rotWithShape="1">
          <a:blip r:embed="rId5">
            <a:alphaModFix/>
          </a:blip>
          <a:srcRect b="0" l="0" r="40863" t="0"/>
          <a:stretch/>
        </p:blipFill>
        <p:spPr>
          <a:xfrm>
            <a:off x="7599725" y="3382700"/>
            <a:ext cx="4249126" cy="2003800"/>
          </a:xfrm>
          <a:prstGeom prst="rect">
            <a:avLst/>
          </a:prstGeom>
          <a:noFill/>
          <a:ln>
            <a:noFill/>
          </a:ln>
        </p:spPr>
      </p:pic>
    </p:spTree>
  </p:cSld>
  <p:clrMapOvr>
    <a:masterClrMapping/>
  </p:clrMapOvr>
  <p:transition>
    <p:wipe dir="l"/>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Libre Franklin"/>
              <a:buNone/>
            </a:pPr>
            <a:r>
              <a:rPr lang="en-US" sz="5400"/>
              <a:t>CLEAN</a:t>
            </a:r>
            <a:r>
              <a:rPr lang="en-US" sz="5400"/>
              <a:t> DATAFRAME</a:t>
            </a:r>
            <a:endParaRPr sz="5400"/>
          </a:p>
        </p:txBody>
      </p:sp>
      <p:pic>
        <p:nvPicPr>
          <p:cNvPr descr="Music notes sign Pink neon icon in the brick wall - stock vector |  Crushpixel" id="130" name="Google Shape;130;p5"/>
          <p:cNvPicPr preferRelativeResize="0"/>
          <p:nvPr/>
        </p:nvPicPr>
        <p:blipFill rotWithShape="1">
          <a:blip r:embed="rId3">
            <a:alphaModFix/>
          </a:blip>
          <a:srcRect b="0" l="0" r="0" t="0"/>
          <a:stretch/>
        </p:blipFill>
        <p:spPr>
          <a:xfrm>
            <a:off x="9559637" y="0"/>
            <a:ext cx="2632364" cy="2216727"/>
          </a:xfrm>
          <a:prstGeom prst="rect">
            <a:avLst/>
          </a:prstGeom>
          <a:noFill/>
          <a:ln>
            <a:noFill/>
          </a:ln>
        </p:spPr>
      </p:pic>
      <p:pic>
        <p:nvPicPr>
          <p:cNvPr id="131" name="Google Shape;131;p5"/>
          <p:cNvPicPr preferRelativeResize="0"/>
          <p:nvPr/>
        </p:nvPicPr>
        <p:blipFill>
          <a:blip r:embed="rId4">
            <a:alphaModFix/>
          </a:blip>
          <a:stretch>
            <a:fillRect/>
          </a:stretch>
        </p:blipFill>
        <p:spPr>
          <a:xfrm>
            <a:off x="152400" y="2542427"/>
            <a:ext cx="11887203" cy="3315904"/>
          </a:xfrm>
          <a:prstGeom prst="rect">
            <a:avLst/>
          </a:prstGeom>
          <a:noFill/>
          <a:ln>
            <a:noFill/>
          </a:ln>
        </p:spPr>
      </p:pic>
    </p:spTree>
  </p:cSld>
  <p:clrMapOvr>
    <a:masterClrMapping/>
  </p:clrMapOvr>
  <p:transition>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Libre Franklin"/>
              <a:buNone/>
            </a:pPr>
            <a:r>
              <a:rPr lang="en-US" sz="5400"/>
              <a:t>DATA ANALYSIS</a:t>
            </a:r>
            <a:endParaRPr/>
          </a:p>
        </p:txBody>
      </p:sp>
      <p:sp>
        <p:nvSpPr>
          <p:cNvPr id="138" name="Google Shape;138;p6"/>
          <p:cNvSpPr txBox="1"/>
          <p:nvPr>
            <p:ph idx="1" type="body"/>
          </p:nvPr>
        </p:nvSpPr>
        <p:spPr>
          <a:xfrm>
            <a:off x="960120" y="2587752"/>
            <a:ext cx="10268712" cy="3593592"/>
          </a:xfrm>
          <a:prstGeom prst="rect">
            <a:avLst/>
          </a:prstGeom>
          <a:noFill/>
          <a:ln>
            <a:noFill/>
          </a:ln>
        </p:spPr>
        <p:txBody>
          <a:bodyPr anchorCtr="0" anchor="t" bIns="45700" lIns="91425" spcFirstLastPara="1" rIns="91425" wrap="square" tIns="45700">
            <a:normAutofit/>
          </a:bodyPr>
          <a:lstStyle/>
          <a:p>
            <a:pPr indent="-457200" lvl="0" marL="457200" rtl="0" algn="l">
              <a:lnSpc>
                <a:spcPct val="101000"/>
              </a:lnSpc>
              <a:spcBef>
                <a:spcPts val="0"/>
              </a:spcBef>
              <a:spcAft>
                <a:spcPts val="0"/>
              </a:spcAft>
              <a:buClr>
                <a:schemeClr val="dk1"/>
              </a:buClr>
              <a:buSzPts val="2600"/>
              <a:buFont typeface="Noto Sans Symbols"/>
              <a:buChar char="⮚"/>
            </a:pPr>
            <a:r>
              <a:rPr lang="en-US"/>
              <a:t>Tempo</a:t>
            </a:r>
            <a:endParaRPr/>
          </a:p>
          <a:p>
            <a:pPr indent="-457200" lvl="0" marL="457200" rtl="0" algn="l">
              <a:lnSpc>
                <a:spcPct val="101000"/>
              </a:lnSpc>
              <a:spcBef>
                <a:spcPts val="1400"/>
              </a:spcBef>
              <a:spcAft>
                <a:spcPts val="0"/>
              </a:spcAft>
              <a:buClr>
                <a:schemeClr val="dk1"/>
              </a:buClr>
              <a:buSzPts val="2600"/>
              <a:buFont typeface="Noto Sans Symbols"/>
              <a:buChar char="⮚"/>
            </a:pPr>
            <a:r>
              <a:rPr lang="en-US"/>
              <a:t>Accousticness</a:t>
            </a:r>
            <a:endParaRPr/>
          </a:p>
          <a:p>
            <a:pPr indent="-457200" lvl="0" marL="457200" rtl="0" algn="l">
              <a:lnSpc>
                <a:spcPct val="101000"/>
              </a:lnSpc>
              <a:spcBef>
                <a:spcPts val="1400"/>
              </a:spcBef>
              <a:spcAft>
                <a:spcPts val="0"/>
              </a:spcAft>
              <a:buClr>
                <a:schemeClr val="dk1"/>
              </a:buClr>
              <a:buSzPts val="2600"/>
              <a:buFont typeface="Noto Sans Symbols"/>
              <a:buChar char="⮚"/>
            </a:pPr>
            <a:r>
              <a:rPr lang="en-US"/>
              <a:t>Danceability</a:t>
            </a:r>
            <a:endParaRPr/>
          </a:p>
        </p:txBody>
      </p:sp>
      <p:pic>
        <p:nvPicPr>
          <p:cNvPr descr="Music notes sign Pink neon icon in the brick wall - stock vector |  Crushpixel" id="139" name="Google Shape;139;p6"/>
          <p:cNvPicPr preferRelativeResize="0"/>
          <p:nvPr/>
        </p:nvPicPr>
        <p:blipFill rotWithShape="1">
          <a:blip r:embed="rId3">
            <a:alphaModFix/>
          </a:blip>
          <a:srcRect b="0" l="0" r="0" t="0"/>
          <a:stretch/>
        </p:blipFill>
        <p:spPr>
          <a:xfrm>
            <a:off x="9559637" y="0"/>
            <a:ext cx="2632364" cy="2216727"/>
          </a:xfrm>
          <a:prstGeom prst="rect">
            <a:avLst/>
          </a:prstGeom>
          <a:noFill/>
          <a:ln>
            <a:noFill/>
          </a:ln>
        </p:spPr>
      </p:pic>
    </p:spTree>
  </p:cSld>
  <p:clrMapOvr>
    <a:masterClrMapping/>
  </p:clrMapOvr>
  <p:transition>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Libre Franklin"/>
              <a:buNone/>
            </a:pPr>
            <a:r>
              <a:rPr lang="en-US" sz="5400"/>
              <a:t>DATA ANALYSIS</a:t>
            </a:r>
            <a:endParaRPr/>
          </a:p>
        </p:txBody>
      </p:sp>
      <p:sp>
        <p:nvSpPr>
          <p:cNvPr id="146" name="Google Shape;146;p7"/>
          <p:cNvSpPr txBox="1"/>
          <p:nvPr>
            <p:ph idx="1" type="body"/>
          </p:nvPr>
        </p:nvSpPr>
        <p:spPr>
          <a:xfrm>
            <a:off x="960120" y="2587752"/>
            <a:ext cx="10268712" cy="3593592"/>
          </a:xfrm>
          <a:prstGeom prst="rect">
            <a:avLst/>
          </a:prstGeom>
          <a:noFill/>
          <a:ln>
            <a:noFill/>
          </a:ln>
        </p:spPr>
        <p:txBody>
          <a:bodyPr anchorCtr="0" anchor="t" bIns="45700" lIns="91425" spcFirstLastPara="1" rIns="91425" wrap="square" tIns="45700">
            <a:normAutofit/>
          </a:bodyPr>
          <a:lstStyle/>
          <a:p>
            <a:pPr indent="-457200" lvl="0" marL="457200" rtl="0" algn="l">
              <a:lnSpc>
                <a:spcPct val="101000"/>
              </a:lnSpc>
              <a:spcBef>
                <a:spcPts val="0"/>
              </a:spcBef>
              <a:spcAft>
                <a:spcPts val="0"/>
              </a:spcAft>
              <a:buClr>
                <a:schemeClr val="dk1"/>
              </a:buClr>
              <a:buSzPts val="2600"/>
              <a:buFont typeface="Noto Sans Symbols"/>
              <a:buChar char="⮚"/>
            </a:pPr>
            <a:r>
              <a:rPr lang="en-US"/>
              <a:t>Duration</a:t>
            </a:r>
            <a:endParaRPr/>
          </a:p>
          <a:p>
            <a:pPr indent="-457200" lvl="0" marL="457200" rtl="0" algn="l">
              <a:lnSpc>
                <a:spcPct val="101000"/>
              </a:lnSpc>
              <a:spcBef>
                <a:spcPts val="1400"/>
              </a:spcBef>
              <a:spcAft>
                <a:spcPts val="0"/>
              </a:spcAft>
              <a:buClr>
                <a:schemeClr val="dk1"/>
              </a:buClr>
              <a:buSzPts val="2600"/>
              <a:buFont typeface="Noto Sans Symbols"/>
              <a:buChar char="⮚"/>
            </a:pPr>
            <a:r>
              <a:rPr lang="en-US"/>
              <a:t>Energy</a:t>
            </a:r>
            <a:endParaRPr/>
          </a:p>
          <a:p>
            <a:pPr indent="-457200" lvl="0" marL="457200" rtl="0" algn="l">
              <a:lnSpc>
                <a:spcPct val="101000"/>
              </a:lnSpc>
              <a:spcBef>
                <a:spcPts val="1400"/>
              </a:spcBef>
              <a:spcAft>
                <a:spcPts val="0"/>
              </a:spcAft>
              <a:buClr>
                <a:schemeClr val="dk1"/>
              </a:buClr>
              <a:buSzPts val="2600"/>
              <a:buFont typeface="Noto Sans Symbols"/>
              <a:buChar char="⮚"/>
            </a:pPr>
            <a:r>
              <a:rPr lang="en-US"/>
              <a:t>Explicitness</a:t>
            </a:r>
            <a:endParaRPr/>
          </a:p>
        </p:txBody>
      </p:sp>
      <p:pic>
        <p:nvPicPr>
          <p:cNvPr descr="Music notes sign Pink neon icon in the brick wall - stock vector |  Crushpixel" id="147" name="Google Shape;147;p7"/>
          <p:cNvPicPr preferRelativeResize="0"/>
          <p:nvPr/>
        </p:nvPicPr>
        <p:blipFill rotWithShape="1">
          <a:blip r:embed="rId3">
            <a:alphaModFix/>
          </a:blip>
          <a:srcRect b="0" l="0" r="0" t="0"/>
          <a:stretch/>
        </p:blipFill>
        <p:spPr>
          <a:xfrm>
            <a:off x="9559637" y="0"/>
            <a:ext cx="2632364" cy="2216727"/>
          </a:xfrm>
          <a:prstGeom prst="rect">
            <a:avLst/>
          </a:prstGeom>
          <a:noFill/>
          <a:ln>
            <a:noFill/>
          </a:ln>
        </p:spPr>
      </p:pic>
    </p:spTree>
  </p:cSld>
  <p:clrMapOvr>
    <a:masterClrMapping/>
  </p:clrMapOvr>
  <p:transition>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8"/>
          <p:cNvSpPr/>
          <p:nvPr/>
        </p:nvSpPr>
        <p:spPr>
          <a:xfrm>
            <a:off x="1524"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Thin"/>
              <a:ea typeface="Libre Franklin Thin"/>
              <a:cs typeface="Libre Franklin Thin"/>
              <a:sym typeface="Libre Franklin Thin"/>
            </a:endParaRPr>
          </a:p>
        </p:txBody>
      </p:sp>
      <p:sp>
        <p:nvSpPr>
          <p:cNvPr id="153" name="Google Shape;153;p8"/>
          <p:cNvSpPr/>
          <p:nvPr/>
        </p:nvSpPr>
        <p:spPr>
          <a:xfrm>
            <a:off x="0" y="0"/>
            <a:ext cx="12192000" cy="226498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Thin"/>
              <a:ea typeface="Libre Franklin Thin"/>
              <a:cs typeface="Libre Franklin Thin"/>
              <a:sym typeface="Libre Franklin Thin"/>
            </a:endParaRPr>
          </a:p>
        </p:txBody>
      </p:sp>
      <p:sp>
        <p:nvSpPr>
          <p:cNvPr id="154" name="Google Shape;154;p8"/>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600"/>
              <a:buFont typeface="Libre Franklin"/>
              <a:buNone/>
            </a:pPr>
            <a:r>
              <a:rPr lang="en-US"/>
              <a:t>STATISTICAL ANALYSIS </a:t>
            </a:r>
            <a:endParaRPr/>
          </a:p>
        </p:txBody>
      </p:sp>
      <p:sp>
        <p:nvSpPr>
          <p:cNvPr id="155" name="Google Shape;155;p8"/>
          <p:cNvSpPr txBox="1"/>
          <p:nvPr>
            <p:ph idx="1" type="body"/>
          </p:nvPr>
        </p:nvSpPr>
        <p:spPr>
          <a:xfrm>
            <a:off x="668655" y="2582803"/>
            <a:ext cx="5869303" cy="3593592"/>
          </a:xfrm>
          <a:prstGeom prst="rect">
            <a:avLst/>
          </a:prstGeom>
          <a:noFill/>
          <a:ln>
            <a:noFill/>
          </a:ln>
        </p:spPr>
        <p:txBody>
          <a:bodyPr anchorCtr="0" anchor="t" bIns="45700" lIns="91425" spcFirstLastPara="1" rIns="91425" wrap="square" tIns="45700">
            <a:normAutofit/>
          </a:bodyPr>
          <a:lstStyle/>
          <a:p>
            <a:pPr indent="0" lvl="0" marL="0" rtl="0" algn="l">
              <a:lnSpc>
                <a:spcPct val="101000"/>
              </a:lnSpc>
              <a:spcBef>
                <a:spcPts val="0"/>
              </a:spcBef>
              <a:spcAft>
                <a:spcPts val="0"/>
              </a:spcAft>
              <a:buClr>
                <a:schemeClr val="dk1"/>
              </a:buClr>
              <a:buSzPts val="2600"/>
              <a:buNone/>
            </a:pPr>
            <a:r>
              <a:t/>
            </a:r>
            <a:endParaRPr/>
          </a:p>
        </p:txBody>
      </p:sp>
      <p:pic>
        <p:nvPicPr>
          <p:cNvPr descr="Chart&#10;&#10;Description automatically generated with medium confidence" id="156" name="Google Shape;156;p8"/>
          <p:cNvPicPr preferRelativeResize="0"/>
          <p:nvPr/>
        </p:nvPicPr>
        <p:blipFill rotWithShape="1">
          <a:blip r:embed="rId3">
            <a:alphaModFix/>
          </a:blip>
          <a:srcRect b="-3291" l="19" r="-3273" t="2706"/>
          <a:stretch/>
        </p:blipFill>
        <p:spPr>
          <a:xfrm>
            <a:off x="7086217" y="2276424"/>
            <a:ext cx="5189857" cy="4704771"/>
          </a:xfrm>
          <a:prstGeom prst="rect">
            <a:avLst/>
          </a:prstGeom>
          <a:noFill/>
          <a:ln>
            <a:noFill/>
          </a:ln>
        </p:spPr>
      </p:pic>
    </p:spTree>
  </p:cSld>
  <p:clrMapOvr>
    <a:masterClrMapping/>
  </p:clrMapOvr>
  <p:transition>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Libre Franklin"/>
              <a:buNone/>
            </a:pPr>
            <a:r>
              <a:rPr lang="en-US" sz="5400"/>
              <a:t>DISCUSSION</a:t>
            </a:r>
            <a:endParaRPr/>
          </a:p>
        </p:txBody>
      </p:sp>
      <p:sp>
        <p:nvSpPr>
          <p:cNvPr id="163" name="Google Shape;163;p9"/>
          <p:cNvSpPr txBox="1"/>
          <p:nvPr>
            <p:ph idx="1" type="body"/>
          </p:nvPr>
        </p:nvSpPr>
        <p:spPr>
          <a:xfrm>
            <a:off x="960120" y="2587752"/>
            <a:ext cx="10268712" cy="3593592"/>
          </a:xfrm>
          <a:prstGeom prst="rect">
            <a:avLst/>
          </a:prstGeom>
          <a:noFill/>
          <a:ln>
            <a:noFill/>
          </a:ln>
        </p:spPr>
        <p:txBody>
          <a:bodyPr anchorCtr="0" anchor="t" bIns="45700" lIns="91425" spcFirstLastPara="1" rIns="91425" wrap="square" tIns="45700">
            <a:normAutofit/>
          </a:bodyPr>
          <a:lstStyle/>
          <a:p>
            <a:pPr indent="0" lvl="0" marL="0" rtl="0" algn="l">
              <a:lnSpc>
                <a:spcPct val="101000"/>
              </a:lnSpc>
              <a:spcBef>
                <a:spcPts val="0"/>
              </a:spcBef>
              <a:spcAft>
                <a:spcPts val="0"/>
              </a:spcAft>
              <a:buClr>
                <a:schemeClr val="dk1"/>
              </a:buClr>
              <a:buSzPts val="2600"/>
              <a:buNone/>
            </a:pPr>
            <a:r>
              <a:t/>
            </a:r>
            <a:endParaRPr/>
          </a:p>
        </p:txBody>
      </p:sp>
      <p:pic>
        <p:nvPicPr>
          <p:cNvPr descr="Music notes sign Pink neon icon in the brick wall - stock vector |  Crushpixel" id="164" name="Google Shape;164;p9"/>
          <p:cNvPicPr preferRelativeResize="0"/>
          <p:nvPr/>
        </p:nvPicPr>
        <p:blipFill rotWithShape="1">
          <a:blip r:embed="rId3">
            <a:alphaModFix/>
          </a:blip>
          <a:srcRect b="0" l="0" r="0" t="0"/>
          <a:stretch/>
        </p:blipFill>
        <p:spPr>
          <a:xfrm>
            <a:off x="9559637" y="0"/>
            <a:ext cx="2632364" cy="2216727"/>
          </a:xfrm>
          <a:prstGeom prst="rect">
            <a:avLst/>
          </a:prstGeom>
          <a:noFill/>
          <a:ln>
            <a:noFill/>
          </a:ln>
        </p:spPr>
      </p:pic>
    </p:spTree>
  </p:cSld>
  <p:clrMapOvr>
    <a:masterClrMapping/>
  </p:clrMapOvr>
  <p:transition>
    <p:wipe dir="l"/>
  </p:transition>
</p:sld>
</file>

<file path=ppt/theme/theme1.xml><?xml version="1.0" encoding="utf-8"?>
<a:theme xmlns:a="http://schemas.openxmlformats.org/drawingml/2006/main" xmlns:r="http://schemas.openxmlformats.org/officeDocument/2006/relationships" name="JuxtaposeVTI">
  <a:themeElements>
    <a:clrScheme name="AnalogousFromDarkSeedLeftStep">
      <a:dk1>
        <a:srgbClr val="000000"/>
      </a:dk1>
      <a:lt1>
        <a:srgbClr val="FFFFFF"/>
      </a:lt1>
      <a:dk2>
        <a:srgbClr val="1B1D30"/>
      </a:dk2>
      <a:lt2>
        <a:srgbClr val="F0F3F2"/>
      </a:lt2>
      <a:accent1>
        <a:srgbClr val="C34D8B"/>
      </a:accent1>
      <a:accent2>
        <a:srgbClr val="B13BAB"/>
      </a:accent2>
      <a:accent3>
        <a:srgbClr val="994DC3"/>
      </a:accent3>
      <a:accent4>
        <a:srgbClr val="553BB1"/>
      </a:accent4>
      <a:accent5>
        <a:srgbClr val="4D64C3"/>
      </a:accent5>
      <a:accent6>
        <a:srgbClr val="3B83B1"/>
      </a:accent6>
      <a:hlink>
        <a:srgbClr val="5C5EC8"/>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2021-04-03T15:18:56Z</dcterms:created>
  <dc:creator>Dan Waehner</dc:creator>
</cp:coreProperties>
</file>