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72" r:id="rId2"/>
    <p:sldId id="263" r:id="rId3"/>
    <p:sldId id="267" r:id="rId4"/>
    <p:sldId id="271" r:id="rId5"/>
    <p:sldId id="270" r:id="rId6"/>
    <p:sldId id="269" r:id="rId7"/>
    <p:sldId id="268" r:id="rId8"/>
    <p:sldId id="276" r:id="rId9"/>
    <p:sldId id="273" r:id="rId10"/>
    <p:sldId id="274"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Libre Franklin" pitchFamily="2" charset="77"/>
      <p:regular r:id="rId18"/>
      <p:bold r:id="rId19"/>
      <p:italic r:id="rId20"/>
      <p:boldItalic r:id="rId21"/>
    </p:embeddedFont>
    <p:embeddedFont>
      <p:font typeface="Libre Franklin Thin"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x6WgVWVSGYUtSkqJdZsYg+B3f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p:restoredTop sz="92381"/>
  </p:normalViewPr>
  <p:slideViewPr>
    <p:cSldViewPr snapToGrid="0" snapToObjects="1">
      <p:cViewPr varScale="1">
        <p:scale>
          <a:sx n="118" d="100"/>
          <a:sy n="118"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one that has stayed varied consistently over time, with less extreme popularity swings as we near the present day. The sudden increase towards 2020 is somewhat surprising at first glance given international lockdown measures, but less so when one considers that many socially distanced listeners are/were very likely trying to make themselves feel as if they are still at “the party” in some capacity.</a:t>
            </a:r>
          </a:p>
          <a:p>
            <a:pPr marL="0" lvl="0" indent="0" algn="l" rtl="0">
              <a:spcBef>
                <a:spcPts val="0"/>
              </a:spcBef>
              <a:spcAft>
                <a:spcPts val="0"/>
              </a:spcAft>
              <a:buNone/>
            </a:pPr>
            <a:endParaRPr b="1"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27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 should come as no surprise that songs with popular songs tend to have high valence rates. Popular music is, after-all, a “feel-good” medium so it is only natural that popular songs are at least a little bit positive. The drop in Valence towards 2020 indicates that there was an increase in negative and angry songs during the Pre-Pandemic years of the Trump Administration. The sudden spike back up for 2020 could be explained by a shift towards feel-good/escapist music during the Pandemic as well as a rising sense of relief that came with the election of Joe Biden as well as the announcement of the Covid Vaccine towards the end of the year.</a:t>
            </a:r>
          </a:p>
          <a:p>
            <a:pPr marL="0" lvl="0" indent="0" algn="l" rtl="0">
              <a:spcBef>
                <a:spcPts val="0"/>
              </a:spcBef>
              <a:spcAft>
                <a:spcPts val="0"/>
              </a:spcAft>
              <a:buNone/>
            </a:pP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2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Songs with a high level of liveness do not tend to be popular. Having a little bit can make the song feel less “canned” and more spontaneous, but full-fledged live recordings tend to appeal more to an artist’s specific fan base.</a:t>
            </a: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72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similarity between the graphs for both most popular and least popular songs by </a:t>
            </a:r>
            <a:r>
              <a:rPr lang="en-US" dirty="0" err="1"/>
              <a:t>Acousticness</a:t>
            </a:r>
            <a:r>
              <a:rPr lang="en-US" dirty="0"/>
              <a:t> speaks towards the decrease in popularity of acoustic instrumentation in contemporary popular music. A far cry from the audience that sparked a now legendary near-riot when Bob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pPr marL="0" lvl="0" indent="0" algn="l" rtl="0">
              <a:spcBef>
                <a:spcPts val="0"/>
              </a:spcBef>
              <a:spcAft>
                <a:spcPts val="0"/>
              </a:spcAft>
              <a:buNone/>
            </a:pP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4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Like Danceability, this one has held steady over time. What was once dictated by a track’s ability to fit on a record or play on the radio between ad breaks has been solidified by the average listener’s attention span as well. It’s not unheard of for longer suite-style rock songs (*Bohemian Rhapsody* will never die) or extended dance remixes to find success, but the three-to-five minute pop song is virtually as old as the Music Industry and is not going anywhere</a:t>
            </a:r>
          </a:p>
          <a:p>
            <a:pPr marL="0" lvl="0" indent="0" algn="l" rtl="0">
              <a:spcBef>
                <a:spcPts val="0"/>
              </a:spcBef>
              <a:spcAft>
                <a:spcPts val="0"/>
              </a:spcAft>
              <a:buNone/>
            </a:pP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82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575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popularity of explicit songs has increased over time as well. They used to be basically non-existent, but cultural standards (particularly around the late ‘60s) began to loosen in relation to what was allowed on disc. Where making a song that couldn’t be played on the radio was once a deal-breaker for many artists, the largely streaming-based nature of most music (and the perpetually near-impossible nature of actually getting a song on the radio) now makes the decision of how explicit a song should be less relevant to many artists. This gives them significantly more freedom.</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most listeners do not seem put off by the explicit nature of popular songs. Just like popular cable shows like *The Sopranos* and *Game of Thrones* offer viewers with “premium” content often more explicit than what they can see in movie theaters, occasional explicit words or themes can remind listeners that they are getting their money’s worth over the handful of the same few “clean edits” that make their way into popular radio rotation.</a:t>
            </a: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94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 improvements in recording technology made it easier for artists to mix vocal tracks into their recordings, listeners have essentially never looked back. By 1960, songs without vocals nearly flatline in popularity. The only significant outlier is the sudden increase just after the year 2000 on the graph. This can almost certainly be attributed to Daft Punk’s Electronic Dance Music album </a:t>
            </a:r>
            <a:r>
              <a:rPr lang="en-US" i="1" dirty="0"/>
              <a:t>Discovery</a:t>
            </a:r>
            <a:r>
              <a:rPr lang="en-US" dirty="0"/>
              <a:t>, which was released to enormous popularity in 2001 and spawned countless imitators while blurring the already fuzzy lines between rock and dance music.</a:t>
            </a:r>
          </a:p>
          <a:p>
            <a:pPr marL="0" lvl="0" indent="0" algn="l" rtl="0">
              <a:spcBef>
                <a:spcPts val="0"/>
              </a:spcBef>
              <a:spcAft>
                <a:spcPts val="0"/>
              </a:spcAft>
              <a:buNone/>
            </a:pPr>
            <a:endParaRPr b="1"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0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Louder songs tend to be more popular than their quiet competition. As improvements in recording technology have allowed music to be recorded and played at higher volumes before they begin to distort, popular artists have been happy to turn it up. Louder songs are more likely to grab a listener’s attention on the radio, a personalized “Release Radar” playlist or even a television commercial.</a:t>
            </a:r>
          </a:p>
          <a:p>
            <a:pPr marL="0" lvl="0" indent="0" algn="l" rtl="0">
              <a:spcBef>
                <a:spcPts val="0"/>
              </a:spcBef>
              <a:spcAft>
                <a:spcPts val="0"/>
              </a:spcAft>
              <a:buNone/>
            </a:pP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844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Songs and tracks with higher levels of speechiness are quite simply not popular. As soon as tracks incorporate more than a just a few lines of spoken (as opposed to sung) vocals, they sacrifice whatever chance they had at popularity.</a:t>
            </a:r>
            <a:endParaRPr dirty="0"/>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44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960120" y="2587752"/>
            <a:ext cx="10268712" cy="3593592"/>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1800"/>
              <a:buNone/>
              <a:defRPr/>
            </a:lvl1pPr>
            <a:lvl2pPr marL="914400" lvl="1" indent="-342900" algn="l">
              <a:lnSpc>
                <a:spcPct val="101000"/>
              </a:lnSpc>
              <a:spcBef>
                <a:spcPts val="700"/>
              </a:spcBef>
              <a:spcAft>
                <a:spcPts val="0"/>
              </a:spcAft>
              <a:buClr>
                <a:schemeClr val="dk1"/>
              </a:buClr>
              <a:buSzPts val="1800"/>
              <a:buChar char="▪"/>
              <a:defRPr/>
            </a:lvl2pPr>
            <a:lvl3pPr marL="1371600" lvl="2" indent="-228600" algn="l">
              <a:lnSpc>
                <a:spcPct val="101000"/>
              </a:lnSpc>
              <a:spcBef>
                <a:spcPts val="400"/>
              </a:spcBef>
              <a:spcAft>
                <a:spcPts val="0"/>
              </a:spcAft>
              <a:buClr>
                <a:schemeClr val="dk1"/>
              </a:buClr>
              <a:buSzPts val="1800"/>
              <a:buNone/>
              <a:defRPr/>
            </a:lvl3pPr>
            <a:lvl4pPr marL="1828800" lvl="3" indent="-342900" algn="l">
              <a:lnSpc>
                <a:spcPct val="101000"/>
              </a:lnSpc>
              <a:spcBef>
                <a:spcPts val="400"/>
              </a:spcBef>
              <a:spcAft>
                <a:spcPts val="0"/>
              </a:spcAft>
              <a:buClr>
                <a:schemeClr val="dk1"/>
              </a:buClr>
              <a:buSzPts val="1800"/>
              <a:buChar char="▪"/>
              <a:defRPr/>
            </a:lvl4pPr>
            <a:lvl5pPr marL="2286000" lvl="4" indent="-228600" algn="l">
              <a:lnSpc>
                <a:spcPct val="101000"/>
              </a:lnSpc>
              <a:spcBef>
                <a:spcPts val="4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4"/>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3"/>
          <p:cNvSpPr/>
          <p:nvPr/>
        </p:nvSpPr>
        <p:spPr>
          <a:xfrm>
            <a:off x="7108274" y="0"/>
            <a:ext cx="5083725"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83" name="Google Shape;83;p23"/>
          <p:cNvSpPr txBox="1">
            <a:spLocks noGrp="1"/>
          </p:cNvSpPr>
          <p:nvPr>
            <p:ph type="title"/>
          </p:nvPr>
        </p:nvSpPr>
        <p:spPr>
          <a:xfrm rot="5400000">
            <a:off x="6723539" y="1671668"/>
            <a:ext cx="5533495" cy="3477092"/>
          </a:xfrm>
          <a:prstGeom prst="rect">
            <a:avLst/>
          </a:prstGeom>
          <a:noFill/>
          <a:ln>
            <a:noFill/>
          </a:ln>
        </p:spPr>
        <p:txBody>
          <a:bodyPr spcFirstLastPara="1" wrap="square" lIns="91425" tIns="91425" rIns="91425" bIns="91425"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945716" y="657872"/>
            <a:ext cx="5533496" cy="5504687"/>
          </a:xfrm>
          <a:prstGeom prst="rect">
            <a:avLst/>
          </a:prstGeom>
          <a:noFill/>
          <a:ln>
            <a:noFill/>
          </a:ln>
        </p:spPr>
        <p:txBody>
          <a:bodyPr spcFirstLastPara="1" wrap="square" lIns="91425" tIns="91425" rIns="91425" bIns="91425" anchor="t" anchorCtr="0">
            <a:normAutofit/>
          </a:bodyPr>
          <a:lstStyle>
            <a:lvl1pPr marL="457200" lvl="0" indent="-228600" algn="l">
              <a:lnSpc>
                <a:spcPct val="101000"/>
              </a:lnSpc>
              <a:spcBef>
                <a:spcPts val="700"/>
              </a:spcBef>
              <a:spcAft>
                <a:spcPts val="0"/>
              </a:spcAft>
              <a:buClr>
                <a:schemeClr val="dk1"/>
              </a:buClr>
              <a:buSzPts val="1800"/>
              <a:buNone/>
              <a:defRPr/>
            </a:lvl1pPr>
            <a:lvl2pPr marL="914400" lvl="1" indent="-342900" algn="l">
              <a:lnSpc>
                <a:spcPct val="101000"/>
              </a:lnSpc>
              <a:spcBef>
                <a:spcPts val="700"/>
              </a:spcBef>
              <a:spcAft>
                <a:spcPts val="0"/>
              </a:spcAft>
              <a:buClr>
                <a:schemeClr val="dk1"/>
              </a:buClr>
              <a:buSzPts val="1800"/>
              <a:buChar char="▪"/>
              <a:defRPr/>
            </a:lvl2pPr>
            <a:lvl3pPr marL="1371600" lvl="2" indent="-228600" algn="l">
              <a:lnSpc>
                <a:spcPct val="101000"/>
              </a:lnSpc>
              <a:spcBef>
                <a:spcPts val="400"/>
              </a:spcBef>
              <a:spcAft>
                <a:spcPts val="0"/>
              </a:spcAft>
              <a:buClr>
                <a:schemeClr val="dk1"/>
              </a:buClr>
              <a:buSzPts val="1800"/>
              <a:buNone/>
              <a:defRPr/>
            </a:lvl3pPr>
            <a:lvl4pPr marL="1828800" lvl="3" indent="-342900" algn="l">
              <a:lnSpc>
                <a:spcPct val="101000"/>
              </a:lnSpc>
              <a:spcBef>
                <a:spcPts val="400"/>
              </a:spcBef>
              <a:spcAft>
                <a:spcPts val="0"/>
              </a:spcAft>
              <a:buClr>
                <a:schemeClr val="dk1"/>
              </a:buClr>
              <a:buSzPts val="1800"/>
              <a:buChar char="▪"/>
              <a:defRPr/>
            </a:lvl4pPr>
            <a:lvl5pPr marL="2286000" lvl="4" indent="-228600" algn="l">
              <a:lnSpc>
                <a:spcPct val="101000"/>
              </a:lnSpc>
              <a:spcBef>
                <a:spcPts val="4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7617898" y="6356350"/>
            <a:ext cx="2522798"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1pPr>
            <a:lvl2pPr marL="0" marR="0" lvl="1"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2pPr>
            <a:lvl3pPr marL="0" marR="0" lvl="2"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3pPr>
            <a:lvl4pPr marL="0" marR="0" lvl="3"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4pPr>
            <a:lvl5pPr marL="0" marR="0" lvl="4"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5pPr>
            <a:lvl6pPr marL="0" marR="0" lvl="5"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6pPr>
            <a:lvl7pPr marL="0" marR="0" lvl="6"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7pPr>
            <a:lvl8pPr marL="0" marR="0" lvl="7"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8pPr>
            <a:lvl9pPr marL="0" marR="0" lvl="8" indent="0" algn="l">
              <a:spcBef>
                <a:spcPts val="0"/>
              </a:spcBef>
              <a:buNone/>
              <a:defRPr sz="1200" b="0" i="0" u="none" strike="noStrike" cap="none">
                <a:solidFill>
                  <a:schemeClr val="lt1"/>
                </a:solidFill>
                <a:latin typeface="Libre Franklin Thin"/>
                <a:ea typeface="Libre Franklin Thin"/>
                <a:cs typeface="Libre Franklin Thin"/>
                <a:sym typeface="Libre Franklin Th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9"/>
        <p:cNvGrpSpPr/>
        <p:nvPr/>
      </p:nvGrpSpPr>
      <p:grpSpPr>
        <a:xfrm>
          <a:off x="0" y="0"/>
          <a:ext cx="0" cy="0"/>
          <a:chOff x="0" y="0"/>
          <a:chExt cx="0" cy="0"/>
        </a:xfrm>
      </p:grpSpPr>
      <p:sp>
        <p:nvSpPr>
          <p:cNvPr id="30" name="Google Shape;30;p15"/>
          <p:cNvSpPr/>
          <p:nvPr/>
        </p:nvSpPr>
        <p:spPr>
          <a:xfrm>
            <a:off x="0" y="0"/>
            <a:ext cx="12192000" cy="422497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1" name="Google Shape;31;p15"/>
          <p:cNvSpPr txBox="1">
            <a:spLocks noGrp="1"/>
          </p:cNvSpPr>
          <p:nvPr>
            <p:ph type="title"/>
          </p:nvPr>
        </p:nvSpPr>
        <p:spPr>
          <a:xfrm>
            <a:off x="960120" y="768096"/>
            <a:ext cx="10268712" cy="31363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7200"/>
              <a:buFont typeface="Libre Franklin"/>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960120" y="4544568"/>
            <a:ext cx="10268712" cy="1545336"/>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3600"/>
              <a:buNone/>
              <a:defRPr sz="3600">
                <a:solidFill>
                  <a:schemeClr val="dk1"/>
                </a:solidFill>
              </a:defRPr>
            </a:lvl1pPr>
            <a:lvl2pPr marL="914400" lvl="1" indent="-228600" algn="l">
              <a:lnSpc>
                <a:spcPct val="101000"/>
              </a:lnSpc>
              <a:spcBef>
                <a:spcPts val="700"/>
              </a:spcBef>
              <a:spcAft>
                <a:spcPts val="0"/>
              </a:spcAft>
              <a:buClr>
                <a:srgbClr val="888888"/>
              </a:buClr>
              <a:buSzPts val="2000"/>
              <a:buNone/>
              <a:defRPr sz="2000">
                <a:solidFill>
                  <a:srgbClr val="888888"/>
                </a:solidFill>
              </a:defRPr>
            </a:lvl2pPr>
            <a:lvl3pPr marL="1371600" lvl="2" indent="-228600" algn="l">
              <a:lnSpc>
                <a:spcPct val="101000"/>
              </a:lnSpc>
              <a:spcBef>
                <a:spcPts val="400"/>
              </a:spcBef>
              <a:spcAft>
                <a:spcPts val="0"/>
              </a:spcAft>
              <a:buClr>
                <a:srgbClr val="888888"/>
              </a:buClr>
              <a:buSzPts val="1800"/>
              <a:buNone/>
              <a:defRPr sz="1800">
                <a:solidFill>
                  <a:srgbClr val="888888"/>
                </a:solidFill>
              </a:defRPr>
            </a:lvl3pPr>
            <a:lvl4pPr marL="1828800" lvl="3" indent="-228600" algn="l">
              <a:lnSpc>
                <a:spcPct val="101000"/>
              </a:lnSpc>
              <a:spcBef>
                <a:spcPts val="400"/>
              </a:spcBef>
              <a:spcAft>
                <a:spcPts val="0"/>
              </a:spcAft>
              <a:buClr>
                <a:srgbClr val="888888"/>
              </a:buClr>
              <a:buSzPts val="1600"/>
              <a:buNone/>
              <a:defRPr sz="1600">
                <a:solidFill>
                  <a:srgbClr val="888888"/>
                </a:solidFill>
              </a:defRPr>
            </a:lvl4pPr>
            <a:lvl5pPr marL="2286000" lvl="4" indent="-228600" algn="l">
              <a:lnSpc>
                <a:spcPct val="101000"/>
              </a:lnSpc>
              <a:spcBef>
                <a:spcPts val="4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5"/>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960120" y="2587752"/>
            <a:ext cx="4815840" cy="3593592"/>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1800"/>
              <a:buNone/>
              <a:defRPr/>
            </a:lvl1pPr>
            <a:lvl2pPr marL="914400" lvl="1" indent="-342900" algn="l">
              <a:lnSpc>
                <a:spcPct val="101000"/>
              </a:lnSpc>
              <a:spcBef>
                <a:spcPts val="700"/>
              </a:spcBef>
              <a:spcAft>
                <a:spcPts val="0"/>
              </a:spcAft>
              <a:buClr>
                <a:schemeClr val="dk1"/>
              </a:buClr>
              <a:buSzPts val="1800"/>
              <a:buChar char="▪"/>
              <a:defRPr/>
            </a:lvl2pPr>
            <a:lvl3pPr marL="1371600" lvl="2" indent="-228600" algn="l">
              <a:lnSpc>
                <a:spcPct val="101000"/>
              </a:lnSpc>
              <a:spcBef>
                <a:spcPts val="400"/>
              </a:spcBef>
              <a:spcAft>
                <a:spcPts val="0"/>
              </a:spcAft>
              <a:buClr>
                <a:schemeClr val="dk1"/>
              </a:buClr>
              <a:buSzPts val="1800"/>
              <a:buNone/>
              <a:defRPr/>
            </a:lvl3pPr>
            <a:lvl4pPr marL="1828800" lvl="3" indent="-342900" algn="l">
              <a:lnSpc>
                <a:spcPct val="101000"/>
              </a:lnSpc>
              <a:spcBef>
                <a:spcPts val="400"/>
              </a:spcBef>
              <a:spcAft>
                <a:spcPts val="0"/>
              </a:spcAft>
              <a:buClr>
                <a:schemeClr val="dk1"/>
              </a:buClr>
              <a:buSzPts val="1800"/>
              <a:buChar char="▪"/>
              <a:defRPr/>
            </a:lvl4pPr>
            <a:lvl5pPr marL="2286000" lvl="4" indent="-228600" algn="l">
              <a:lnSpc>
                <a:spcPct val="101000"/>
              </a:lnSpc>
              <a:spcBef>
                <a:spcPts val="4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6"/>
          <p:cNvSpPr txBox="1">
            <a:spLocks noGrp="1"/>
          </p:cNvSpPr>
          <p:nvPr>
            <p:ph type="body" idx="2"/>
          </p:nvPr>
        </p:nvSpPr>
        <p:spPr>
          <a:xfrm>
            <a:off x="6412992" y="2583371"/>
            <a:ext cx="4815840" cy="3593592"/>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1800"/>
              <a:buNone/>
              <a:defRPr/>
            </a:lvl1pPr>
            <a:lvl2pPr marL="914400" lvl="1" indent="-342900" algn="l">
              <a:lnSpc>
                <a:spcPct val="101000"/>
              </a:lnSpc>
              <a:spcBef>
                <a:spcPts val="700"/>
              </a:spcBef>
              <a:spcAft>
                <a:spcPts val="0"/>
              </a:spcAft>
              <a:buClr>
                <a:schemeClr val="dk1"/>
              </a:buClr>
              <a:buSzPts val="1800"/>
              <a:buChar char="▪"/>
              <a:defRPr/>
            </a:lvl2pPr>
            <a:lvl3pPr marL="1371600" lvl="2" indent="-228600" algn="l">
              <a:lnSpc>
                <a:spcPct val="101000"/>
              </a:lnSpc>
              <a:spcBef>
                <a:spcPts val="400"/>
              </a:spcBef>
              <a:spcAft>
                <a:spcPts val="0"/>
              </a:spcAft>
              <a:buClr>
                <a:schemeClr val="dk1"/>
              </a:buClr>
              <a:buSzPts val="1800"/>
              <a:buNone/>
              <a:defRPr/>
            </a:lvl3pPr>
            <a:lvl4pPr marL="1828800" lvl="3" indent="-342900" algn="l">
              <a:lnSpc>
                <a:spcPct val="101000"/>
              </a:lnSpc>
              <a:spcBef>
                <a:spcPts val="400"/>
              </a:spcBef>
              <a:spcAft>
                <a:spcPts val="0"/>
              </a:spcAft>
              <a:buClr>
                <a:schemeClr val="dk1"/>
              </a:buClr>
              <a:buSzPts val="1800"/>
              <a:buChar char="▪"/>
              <a:defRPr/>
            </a:lvl4pPr>
            <a:lvl5pPr marL="2286000" lvl="4" indent="-228600" algn="l">
              <a:lnSpc>
                <a:spcPct val="101000"/>
              </a:lnSpc>
              <a:spcBef>
                <a:spcPts val="4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17"/>
          <p:cNvSpPr txBox="1">
            <a:spLocks noGrp="1"/>
          </p:cNvSpPr>
          <p:nvPr>
            <p:ph type="body" idx="1"/>
          </p:nvPr>
        </p:nvSpPr>
        <p:spPr>
          <a:xfrm>
            <a:off x="960121" y="2587752"/>
            <a:ext cx="4818888" cy="892048"/>
          </a:xfrm>
          <a:prstGeom prst="rect">
            <a:avLst/>
          </a:prstGeom>
          <a:noFill/>
          <a:ln>
            <a:noFill/>
          </a:ln>
        </p:spPr>
        <p:txBody>
          <a:bodyPr spcFirstLastPara="1" wrap="square" lIns="91425" tIns="45700" rIns="91425" bIns="45700" anchor="ctr" anchorCtr="0">
            <a:normAutofit/>
          </a:bodyPr>
          <a:lstStyle>
            <a:lvl1pPr marL="457200" lvl="0" indent="-228600" algn="l">
              <a:lnSpc>
                <a:spcPct val="101000"/>
              </a:lnSpc>
              <a:spcBef>
                <a:spcPts val="700"/>
              </a:spcBef>
              <a:spcAft>
                <a:spcPts val="0"/>
              </a:spcAft>
              <a:buClr>
                <a:schemeClr val="dk1"/>
              </a:buClr>
              <a:buSzPts val="2600"/>
              <a:buNone/>
              <a:defRPr sz="2600" b="0" cap="none"/>
            </a:lvl1pPr>
            <a:lvl2pPr marL="914400" lvl="1" indent="-228600" algn="l">
              <a:lnSpc>
                <a:spcPct val="101000"/>
              </a:lnSpc>
              <a:spcBef>
                <a:spcPts val="700"/>
              </a:spcBef>
              <a:spcAft>
                <a:spcPts val="0"/>
              </a:spcAft>
              <a:buClr>
                <a:schemeClr val="dk1"/>
              </a:buClr>
              <a:buSzPts val="2000"/>
              <a:buNone/>
              <a:defRPr sz="2000" b="1"/>
            </a:lvl2pPr>
            <a:lvl3pPr marL="1371600" lvl="2" indent="-228600" algn="l">
              <a:lnSpc>
                <a:spcPct val="101000"/>
              </a:lnSpc>
              <a:spcBef>
                <a:spcPts val="400"/>
              </a:spcBef>
              <a:spcAft>
                <a:spcPts val="0"/>
              </a:spcAft>
              <a:buClr>
                <a:schemeClr val="dk1"/>
              </a:buClr>
              <a:buSzPts val="1800"/>
              <a:buNone/>
              <a:defRPr sz="1800" b="1"/>
            </a:lvl3pPr>
            <a:lvl4pPr marL="1828800" lvl="3" indent="-228600" algn="l">
              <a:lnSpc>
                <a:spcPct val="101000"/>
              </a:lnSpc>
              <a:spcBef>
                <a:spcPts val="400"/>
              </a:spcBef>
              <a:spcAft>
                <a:spcPts val="0"/>
              </a:spcAft>
              <a:buClr>
                <a:schemeClr val="dk1"/>
              </a:buClr>
              <a:buSzPts val="1600"/>
              <a:buNone/>
              <a:defRPr sz="1600" b="1"/>
            </a:lvl4pPr>
            <a:lvl5pPr marL="2286000" lvl="4" indent="-228600" algn="l">
              <a:lnSpc>
                <a:spcPct val="101000"/>
              </a:lnSpc>
              <a:spcBef>
                <a:spcPts val="4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2"/>
          </p:nvPr>
        </p:nvSpPr>
        <p:spPr>
          <a:xfrm>
            <a:off x="960120" y="3594538"/>
            <a:ext cx="4818888" cy="2586806"/>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1800"/>
              <a:buNone/>
              <a:defRPr/>
            </a:lvl1pPr>
            <a:lvl2pPr marL="914400" lvl="1" indent="-342900" algn="l">
              <a:lnSpc>
                <a:spcPct val="101000"/>
              </a:lnSpc>
              <a:spcBef>
                <a:spcPts val="700"/>
              </a:spcBef>
              <a:spcAft>
                <a:spcPts val="0"/>
              </a:spcAft>
              <a:buClr>
                <a:schemeClr val="dk1"/>
              </a:buClr>
              <a:buSzPts val="1800"/>
              <a:buChar char="▪"/>
              <a:defRPr/>
            </a:lvl2pPr>
            <a:lvl3pPr marL="1371600" lvl="2" indent="-228600" algn="l">
              <a:lnSpc>
                <a:spcPct val="101000"/>
              </a:lnSpc>
              <a:spcBef>
                <a:spcPts val="400"/>
              </a:spcBef>
              <a:spcAft>
                <a:spcPts val="0"/>
              </a:spcAft>
              <a:buClr>
                <a:schemeClr val="dk1"/>
              </a:buClr>
              <a:buSzPts val="1800"/>
              <a:buNone/>
              <a:defRPr/>
            </a:lvl3pPr>
            <a:lvl4pPr marL="1828800" lvl="3" indent="-342900" algn="l">
              <a:lnSpc>
                <a:spcPct val="101000"/>
              </a:lnSpc>
              <a:spcBef>
                <a:spcPts val="400"/>
              </a:spcBef>
              <a:spcAft>
                <a:spcPts val="0"/>
              </a:spcAft>
              <a:buClr>
                <a:schemeClr val="dk1"/>
              </a:buClr>
              <a:buSzPts val="1800"/>
              <a:buChar char="▪"/>
              <a:defRPr/>
            </a:lvl4pPr>
            <a:lvl5pPr marL="2286000" lvl="4" indent="-228600" algn="l">
              <a:lnSpc>
                <a:spcPct val="101000"/>
              </a:lnSpc>
              <a:spcBef>
                <a:spcPts val="4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body" idx="3"/>
          </p:nvPr>
        </p:nvSpPr>
        <p:spPr>
          <a:xfrm>
            <a:off x="6409944" y="2587752"/>
            <a:ext cx="4818888" cy="892048"/>
          </a:xfrm>
          <a:prstGeom prst="rect">
            <a:avLst/>
          </a:prstGeom>
          <a:noFill/>
          <a:ln>
            <a:noFill/>
          </a:ln>
        </p:spPr>
        <p:txBody>
          <a:bodyPr spcFirstLastPara="1" wrap="square" lIns="91425" tIns="45700" rIns="91425" bIns="45700" anchor="ctr" anchorCtr="0">
            <a:normAutofit/>
          </a:bodyPr>
          <a:lstStyle>
            <a:lvl1pPr marL="457200" lvl="0" indent="-228600" algn="l">
              <a:lnSpc>
                <a:spcPct val="101000"/>
              </a:lnSpc>
              <a:spcBef>
                <a:spcPts val="700"/>
              </a:spcBef>
              <a:spcAft>
                <a:spcPts val="0"/>
              </a:spcAft>
              <a:buClr>
                <a:schemeClr val="dk1"/>
              </a:buClr>
              <a:buSzPts val="2600"/>
              <a:buNone/>
              <a:defRPr sz="2600" b="0" cap="none"/>
            </a:lvl1pPr>
            <a:lvl2pPr marL="914400" lvl="1" indent="-228600" algn="l">
              <a:lnSpc>
                <a:spcPct val="101000"/>
              </a:lnSpc>
              <a:spcBef>
                <a:spcPts val="700"/>
              </a:spcBef>
              <a:spcAft>
                <a:spcPts val="0"/>
              </a:spcAft>
              <a:buClr>
                <a:schemeClr val="dk1"/>
              </a:buClr>
              <a:buSzPts val="2000"/>
              <a:buNone/>
              <a:defRPr sz="2000" b="1"/>
            </a:lvl2pPr>
            <a:lvl3pPr marL="1371600" lvl="2" indent="-228600" algn="l">
              <a:lnSpc>
                <a:spcPct val="101000"/>
              </a:lnSpc>
              <a:spcBef>
                <a:spcPts val="400"/>
              </a:spcBef>
              <a:spcAft>
                <a:spcPts val="0"/>
              </a:spcAft>
              <a:buClr>
                <a:schemeClr val="dk1"/>
              </a:buClr>
              <a:buSzPts val="1800"/>
              <a:buNone/>
              <a:defRPr sz="1800" b="1"/>
            </a:lvl3pPr>
            <a:lvl4pPr marL="1828800" lvl="3" indent="-228600" algn="l">
              <a:lnSpc>
                <a:spcPct val="101000"/>
              </a:lnSpc>
              <a:spcBef>
                <a:spcPts val="400"/>
              </a:spcBef>
              <a:spcAft>
                <a:spcPts val="0"/>
              </a:spcAft>
              <a:buClr>
                <a:schemeClr val="dk1"/>
              </a:buClr>
              <a:buSzPts val="1600"/>
              <a:buNone/>
              <a:defRPr sz="1600" b="1"/>
            </a:lvl4pPr>
            <a:lvl5pPr marL="2286000" lvl="4" indent="-228600" algn="l">
              <a:lnSpc>
                <a:spcPct val="101000"/>
              </a:lnSpc>
              <a:spcBef>
                <a:spcPts val="4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7"/>
          <p:cNvSpPr txBox="1">
            <a:spLocks noGrp="1"/>
          </p:cNvSpPr>
          <p:nvPr>
            <p:ph type="body" idx="4"/>
          </p:nvPr>
        </p:nvSpPr>
        <p:spPr>
          <a:xfrm>
            <a:off x="6409944" y="3594538"/>
            <a:ext cx="4818888" cy="2586806"/>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1800"/>
              <a:buNone/>
              <a:defRPr/>
            </a:lvl1pPr>
            <a:lvl2pPr marL="914400" lvl="1" indent="-342900" algn="l">
              <a:lnSpc>
                <a:spcPct val="101000"/>
              </a:lnSpc>
              <a:spcBef>
                <a:spcPts val="700"/>
              </a:spcBef>
              <a:spcAft>
                <a:spcPts val="0"/>
              </a:spcAft>
              <a:buClr>
                <a:schemeClr val="dk1"/>
              </a:buClr>
              <a:buSzPts val="1800"/>
              <a:buChar char="▪"/>
              <a:defRPr/>
            </a:lvl2pPr>
            <a:lvl3pPr marL="1371600" lvl="2" indent="-228600" algn="l">
              <a:lnSpc>
                <a:spcPct val="101000"/>
              </a:lnSpc>
              <a:spcBef>
                <a:spcPts val="400"/>
              </a:spcBef>
              <a:spcAft>
                <a:spcPts val="0"/>
              </a:spcAft>
              <a:buClr>
                <a:schemeClr val="dk1"/>
              </a:buClr>
              <a:buSzPts val="1800"/>
              <a:buNone/>
              <a:defRPr/>
            </a:lvl3pPr>
            <a:lvl4pPr marL="1828800" lvl="3" indent="-342900" algn="l">
              <a:lnSpc>
                <a:spcPct val="101000"/>
              </a:lnSpc>
              <a:spcBef>
                <a:spcPts val="400"/>
              </a:spcBef>
              <a:spcAft>
                <a:spcPts val="0"/>
              </a:spcAft>
              <a:buClr>
                <a:schemeClr val="dk1"/>
              </a:buClr>
              <a:buSzPts val="1800"/>
              <a:buChar char="▪"/>
              <a:defRPr/>
            </a:lvl4pPr>
            <a:lvl5pPr marL="2286000" lvl="4" indent="-228600" algn="l">
              <a:lnSpc>
                <a:spcPct val="101000"/>
              </a:lnSpc>
              <a:spcBef>
                <a:spcPts val="4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7"/>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1" name="Google Shape;51;p17"/>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8"/>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1"/>
        <p:cNvGrpSpPr/>
        <p:nvPr/>
      </p:nvGrpSpPr>
      <p:grpSpPr>
        <a:xfrm>
          <a:off x="0" y="0"/>
          <a:ext cx="0" cy="0"/>
          <a:chOff x="0" y="0"/>
          <a:chExt cx="0" cy="0"/>
        </a:xfrm>
      </p:grpSpPr>
      <p:sp>
        <p:nvSpPr>
          <p:cNvPr id="62" name="Google Shape;62;p20"/>
          <p:cNvSpPr txBox="1">
            <a:spLocks noGrp="1"/>
          </p:cNvSpPr>
          <p:nvPr>
            <p:ph type="body" idx="1"/>
          </p:nvPr>
        </p:nvSpPr>
        <p:spPr>
          <a:xfrm>
            <a:off x="5183188" y="2591850"/>
            <a:ext cx="6045644" cy="3593592"/>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3200"/>
              <a:buNone/>
              <a:defRPr sz="3200"/>
            </a:lvl1pPr>
            <a:lvl2pPr marL="914400" lvl="1" indent="-406400" algn="l">
              <a:lnSpc>
                <a:spcPct val="101000"/>
              </a:lnSpc>
              <a:spcBef>
                <a:spcPts val="700"/>
              </a:spcBef>
              <a:spcAft>
                <a:spcPts val="0"/>
              </a:spcAft>
              <a:buClr>
                <a:schemeClr val="dk1"/>
              </a:buClr>
              <a:buSzPts val="2800"/>
              <a:buChar char="▪"/>
              <a:defRPr sz="2800"/>
            </a:lvl2pPr>
            <a:lvl3pPr marL="1371600" lvl="2" indent="-228600" algn="l">
              <a:lnSpc>
                <a:spcPct val="101000"/>
              </a:lnSpc>
              <a:spcBef>
                <a:spcPts val="400"/>
              </a:spcBef>
              <a:spcAft>
                <a:spcPts val="0"/>
              </a:spcAft>
              <a:buClr>
                <a:schemeClr val="dk1"/>
              </a:buClr>
              <a:buSzPts val="2400"/>
              <a:buNone/>
              <a:defRPr sz="2400"/>
            </a:lvl3pPr>
            <a:lvl4pPr marL="1828800" lvl="3" indent="-355600" algn="l">
              <a:lnSpc>
                <a:spcPct val="101000"/>
              </a:lnSpc>
              <a:spcBef>
                <a:spcPts val="400"/>
              </a:spcBef>
              <a:spcAft>
                <a:spcPts val="0"/>
              </a:spcAft>
              <a:buClr>
                <a:schemeClr val="dk1"/>
              </a:buClr>
              <a:buSzPts val="2000"/>
              <a:buChar char="▪"/>
              <a:defRPr sz="2000"/>
            </a:lvl4pPr>
            <a:lvl5pPr marL="2286000" lvl="4" indent="-228600" algn="l">
              <a:lnSpc>
                <a:spcPct val="101000"/>
              </a:lnSpc>
              <a:spcBef>
                <a:spcPts val="400"/>
              </a:spcBef>
              <a:spcAft>
                <a:spcPts val="0"/>
              </a:spcAft>
              <a:buClr>
                <a:schemeClr val="dk1"/>
              </a:buClr>
              <a:buSzPts val="20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0"/>
          <p:cNvSpPr txBox="1">
            <a:spLocks noGrp="1"/>
          </p:cNvSpPr>
          <p:nvPr>
            <p:ph type="body" idx="2"/>
          </p:nvPr>
        </p:nvSpPr>
        <p:spPr>
          <a:xfrm>
            <a:off x="960120" y="2591850"/>
            <a:ext cx="3811905" cy="3277137"/>
          </a:xfrm>
          <a:prstGeom prst="rect">
            <a:avLst/>
          </a:prstGeom>
          <a:noFill/>
          <a:ln>
            <a:noFill/>
          </a:ln>
        </p:spPr>
        <p:txBody>
          <a:bodyPr spcFirstLastPara="1" wrap="square" lIns="91425" tIns="45700" rIns="91425" bIns="45700" anchor="ctr" anchorCtr="0">
            <a:normAutofit/>
          </a:bodyPr>
          <a:lstStyle>
            <a:lvl1pPr marL="457200" lvl="0" indent="-228600" algn="l">
              <a:lnSpc>
                <a:spcPct val="101000"/>
              </a:lnSpc>
              <a:spcBef>
                <a:spcPts val="700"/>
              </a:spcBef>
              <a:spcAft>
                <a:spcPts val="0"/>
              </a:spcAft>
              <a:buClr>
                <a:schemeClr val="dk1"/>
              </a:buClr>
              <a:buSzPts val="2400"/>
              <a:buNone/>
              <a:defRPr sz="2400"/>
            </a:lvl1pPr>
            <a:lvl2pPr marL="914400" lvl="1" indent="-228600" algn="l">
              <a:lnSpc>
                <a:spcPct val="101000"/>
              </a:lnSpc>
              <a:spcBef>
                <a:spcPts val="700"/>
              </a:spcBef>
              <a:spcAft>
                <a:spcPts val="0"/>
              </a:spcAft>
              <a:buClr>
                <a:schemeClr val="dk1"/>
              </a:buClr>
              <a:buSzPts val="1400"/>
              <a:buNone/>
              <a:defRPr sz="1400"/>
            </a:lvl2pPr>
            <a:lvl3pPr marL="1371600" lvl="2" indent="-228600" algn="l">
              <a:lnSpc>
                <a:spcPct val="101000"/>
              </a:lnSpc>
              <a:spcBef>
                <a:spcPts val="400"/>
              </a:spcBef>
              <a:spcAft>
                <a:spcPts val="0"/>
              </a:spcAft>
              <a:buClr>
                <a:schemeClr val="dk1"/>
              </a:buClr>
              <a:buSzPts val="1200"/>
              <a:buNone/>
              <a:defRPr sz="1200"/>
            </a:lvl3pPr>
            <a:lvl4pPr marL="1828800" lvl="3" indent="-228600" algn="l">
              <a:lnSpc>
                <a:spcPct val="101000"/>
              </a:lnSpc>
              <a:spcBef>
                <a:spcPts val="400"/>
              </a:spcBef>
              <a:spcAft>
                <a:spcPts val="0"/>
              </a:spcAft>
              <a:buClr>
                <a:schemeClr val="dk1"/>
              </a:buClr>
              <a:buSzPts val="1000"/>
              <a:buNone/>
              <a:defRPr sz="1000"/>
            </a:lvl4pPr>
            <a:lvl5pPr marL="2286000" lvl="4" indent="-228600" algn="l">
              <a:lnSpc>
                <a:spcPct val="101000"/>
              </a:lnSpc>
              <a:spcBef>
                <a:spcPts val="4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0"/>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7" name="Google Shape;67;p20"/>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8"/>
        <p:cNvGrpSpPr/>
        <p:nvPr/>
      </p:nvGrpSpPr>
      <p:grpSpPr>
        <a:xfrm>
          <a:off x="0" y="0"/>
          <a:ext cx="0" cy="0"/>
          <a:chOff x="0" y="0"/>
          <a:chExt cx="0" cy="0"/>
        </a:xfrm>
      </p:grpSpPr>
      <p:sp>
        <p:nvSpPr>
          <p:cNvPr id="69" name="Google Shape;69;p21"/>
          <p:cNvSpPr>
            <a:spLocks noGrp="1"/>
          </p:cNvSpPr>
          <p:nvPr>
            <p:ph type="pic" idx="2"/>
          </p:nvPr>
        </p:nvSpPr>
        <p:spPr>
          <a:xfrm>
            <a:off x="0" y="2267712"/>
            <a:ext cx="6571469" cy="4590288"/>
          </a:xfrm>
          <a:prstGeom prst="rect">
            <a:avLst/>
          </a:prstGeom>
          <a:solidFill>
            <a:srgbClr val="D8D8D8"/>
          </a:solidFill>
          <a:ln>
            <a:noFill/>
          </a:ln>
        </p:spPr>
        <p:txBody>
          <a:bodyPr spcFirstLastPara="1" wrap="square" lIns="91425" tIns="45700" rIns="91425" bIns="45700" anchor="t" anchorCtr="0">
            <a:normAutofit/>
          </a:bodyPr>
          <a:lstStyle>
            <a:lvl1pPr marR="0" lvl="0" algn="l" rtl="0">
              <a:lnSpc>
                <a:spcPct val="101000"/>
              </a:lnSpc>
              <a:spcBef>
                <a:spcPts val="700"/>
              </a:spcBef>
              <a:spcAft>
                <a:spcPts val="0"/>
              </a:spcAft>
              <a:buClr>
                <a:schemeClr val="dk1"/>
              </a:buClr>
              <a:buSzPts val="3200"/>
              <a:buFont typeface="Arial"/>
              <a:buNone/>
              <a:defRPr sz="3200" b="0" i="0" u="none" strike="noStrike" cap="none">
                <a:solidFill>
                  <a:schemeClr val="dk1"/>
                </a:solidFill>
                <a:latin typeface="Libre Franklin Thin"/>
                <a:ea typeface="Libre Franklin Thin"/>
                <a:cs typeface="Libre Franklin Thin"/>
                <a:sym typeface="Libre Franklin Thin"/>
              </a:defRPr>
            </a:lvl1pPr>
            <a:lvl2pPr marR="0" lvl="1" algn="l" rtl="0">
              <a:lnSpc>
                <a:spcPct val="101000"/>
              </a:lnSpc>
              <a:spcBef>
                <a:spcPts val="700"/>
              </a:spcBef>
              <a:spcAft>
                <a:spcPts val="0"/>
              </a:spcAft>
              <a:buClr>
                <a:schemeClr val="dk1"/>
              </a:buClr>
              <a:buSzPts val="2800"/>
              <a:buFont typeface="Noto Sans Symbols"/>
              <a:buNone/>
              <a:defRPr sz="2800" b="0" i="0" u="none" strike="noStrike" cap="none">
                <a:solidFill>
                  <a:schemeClr val="dk1"/>
                </a:solidFill>
                <a:latin typeface="Libre Franklin Thin"/>
                <a:ea typeface="Libre Franklin Thin"/>
                <a:cs typeface="Libre Franklin Thin"/>
                <a:sym typeface="Libre Franklin Thin"/>
              </a:defRPr>
            </a:lvl2pPr>
            <a:lvl3pPr marR="0" lvl="2" algn="l" rtl="0">
              <a:lnSpc>
                <a:spcPct val="101000"/>
              </a:lnSpc>
              <a:spcBef>
                <a:spcPts val="400"/>
              </a:spcBef>
              <a:spcAft>
                <a:spcPts val="0"/>
              </a:spcAft>
              <a:buClr>
                <a:schemeClr val="dk1"/>
              </a:buClr>
              <a:buSzPts val="2400"/>
              <a:buFont typeface="Arial"/>
              <a:buNone/>
              <a:defRPr sz="2400" b="1" i="0" u="none" strike="noStrike" cap="none">
                <a:solidFill>
                  <a:schemeClr val="dk1"/>
                </a:solidFill>
                <a:latin typeface="Libre Franklin Thin"/>
                <a:ea typeface="Libre Franklin Thin"/>
                <a:cs typeface="Libre Franklin Thin"/>
                <a:sym typeface="Libre Franklin Thin"/>
              </a:defRPr>
            </a:lvl3pPr>
            <a:lvl4pPr marR="0" lvl="3" algn="l" rtl="0">
              <a:lnSpc>
                <a:spcPct val="101000"/>
              </a:lnSpc>
              <a:spcBef>
                <a:spcPts val="400"/>
              </a:spcBef>
              <a:spcAft>
                <a:spcPts val="0"/>
              </a:spcAft>
              <a:buClr>
                <a:schemeClr val="dk1"/>
              </a:buClr>
              <a:buSzPts val="2000"/>
              <a:buFont typeface="Noto Sans Symbols"/>
              <a:buNone/>
              <a:defRPr sz="2000" b="0" i="0" u="none" strike="noStrike" cap="none">
                <a:solidFill>
                  <a:schemeClr val="dk1"/>
                </a:solidFill>
                <a:latin typeface="Libre Franklin Thin"/>
                <a:ea typeface="Libre Franklin Thin"/>
                <a:cs typeface="Libre Franklin Thin"/>
                <a:sym typeface="Libre Franklin Thin"/>
              </a:defRPr>
            </a:lvl4pPr>
            <a:lvl5pPr marR="0" lvl="4" algn="l" rtl="0">
              <a:lnSpc>
                <a:spcPct val="101000"/>
              </a:lnSpc>
              <a:spcBef>
                <a:spcPts val="400"/>
              </a:spcBef>
              <a:spcAft>
                <a:spcPts val="0"/>
              </a:spcAft>
              <a:buClr>
                <a:schemeClr val="dk1"/>
              </a:buClr>
              <a:buSzPts val="2000"/>
              <a:buFont typeface="Arial"/>
              <a:buNone/>
              <a:defRPr sz="2000" b="1" i="0" u="none" strike="noStrike" cap="none">
                <a:solidFill>
                  <a:schemeClr val="dk1"/>
                </a:solidFill>
                <a:latin typeface="Libre Franklin Thin"/>
                <a:ea typeface="Libre Franklin Thin"/>
                <a:cs typeface="Libre Franklin Thin"/>
                <a:sym typeface="Libre Franklin Thi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Franklin Thin"/>
                <a:ea typeface="Libre Franklin Thin"/>
                <a:cs typeface="Libre Franklin Thin"/>
                <a:sym typeface="Libre Franklin Thi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Franklin Thin"/>
                <a:ea typeface="Libre Franklin Thin"/>
                <a:cs typeface="Libre Franklin Thin"/>
                <a:sym typeface="Libre Franklin Thi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Franklin Thin"/>
                <a:ea typeface="Libre Franklin Thin"/>
                <a:cs typeface="Libre Franklin Thin"/>
                <a:sym typeface="Libre Franklin Thi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70" name="Google Shape;70;p21"/>
          <p:cNvSpPr txBox="1">
            <a:spLocks noGrp="1"/>
          </p:cNvSpPr>
          <p:nvPr>
            <p:ph type="body" idx="1"/>
          </p:nvPr>
        </p:nvSpPr>
        <p:spPr>
          <a:xfrm>
            <a:off x="7235971" y="2587752"/>
            <a:ext cx="3992856" cy="3593592"/>
          </a:xfrm>
          <a:prstGeom prst="rect">
            <a:avLst/>
          </a:prstGeom>
          <a:noFill/>
          <a:ln>
            <a:noFill/>
          </a:ln>
        </p:spPr>
        <p:txBody>
          <a:bodyPr spcFirstLastPara="1" wrap="square" lIns="91425" tIns="45700" rIns="91425" bIns="45700" anchor="ctr" anchorCtr="0">
            <a:normAutofit/>
          </a:bodyPr>
          <a:lstStyle>
            <a:lvl1pPr marL="457200" lvl="0" indent="-228600" algn="l">
              <a:lnSpc>
                <a:spcPct val="101000"/>
              </a:lnSpc>
              <a:spcBef>
                <a:spcPts val="700"/>
              </a:spcBef>
              <a:spcAft>
                <a:spcPts val="0"/>
              </a:spcAft>
              <a:buClr>
                <a:schemeClr val="dk1"/>
              </a:buClr>
              <a:buSzPts val="2400"/>
              <a:buNone/>
              <a:defRPr sz="2400"/>
            </a:lvl1pPr>
            <a:lvl2pPr marL="914400" lvl="1" indent="-228600" algn="l">
              <a:lnSpc>
                <a:spcPct val="101000"/>
              </a:lnSpc>
              <a:spcBef>
                <a:spcPts val="700"/>
              </a:spcBef>
              <a:spcAft>
                <a:spcPts val="0"/>
              </a:spcAft>
              <a:buClr>
                <a:schemeClr val="dk1"/>
              </a:buClr>
              <a:buSzPts val="1400"/>
              <a:buNone/>
              <a:defRPr sz="1400"/>
            </a:lvl2pPr>
            <a:lvl3pPr marL="1371600" lvl="2" indent="-228600" algn="l">
              <a:lnSpc>
                <a:spcPct val="101000"/>
              </a:lnSpc>
              <a:spcBef>
                <a:spcPts val="400"/>
              </a:spcBef>
              <a:spcAft>
                <a:spcPts val="0"/>
              </a:spcAft>
              <a:buClr>
                <a:schemeClr val="dk1"/>
              </a:buClr>
              <a:buSzPts val="1200"/>
              <a:buNone/>
              <a:defRPr sz="1200"/>
            </a:lvl3pPr>
            <a:lvl4pPr marL="1828800" lvl="3" indent="-228600" algn="l">
              <a:lnSpc>
                <a:spcPct val="101000"/>
              </a:lnSpc>
              <a:spcBef>
                <a:spcPts val="400"/>
              </a:spcBef>
              <a:spcAft>
                <a:spcPts val="0"/>
              </a:spcAft>
              <a:buClr>
                <a:schemeClr val="dk1"/>
              </a:buClr>
              <a:buSzPts val="1000"/>
              <a:buNone/>
              <a:defRPr sz="1000"/>
            </a:lvl4pPr>
            <a:lvl5pPr marL="2286000" lvl="4" indent="-228600" algn="l">
              <a:lnSpc>
                <a:spcPct val="101000"/>
              </a:lnSpc>
              <a:spcBef>
                <a:spcPts val="4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1"/>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74" name="Google Shape;74;p21"/>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2"/>
          <p:cNvSpPr txBox="1">
            <a:spLocks noGrp="1"/>
          </p:cNvSpPr>
          <p:nvPr>
            <p:ph type="body" idx="1"/>
          </p:nvPr>
        </p:nvSpPr>
        <p:spPr>
          <a:xfrm rot="5400000">
            <a:off x="4297680" y="-749808"/>
            <a:ext cx="3593592" cy="10268712"/>
          </a:xfrm>
          <a:prstGeom prst="rect">
            <a:avLst/>
          </a:prstGeom>
          <a:noFill/>
          <a:ln>
            <a:noFill/>
          </a:ln>
        </p:spPr>
        <p:txBody>
          <a:bodyPr spcFirstLastPara="1" wrap="square" lIns="91425" tIns="45700" rIns="91425" bIns="45700" anchor="t" anchorCtr="0">
            <a:normAutofit/>
          </a:bodyPr>
          <a:lstStyle>
            <a:lvl1pPr marL="457200" lvl="0" indent="-228600" algn="l">
              <a:lnSpc>
                <a:spcPct val="101000"/>
              </a:lnSpc>
              <a:spcBef>
                <a:spcPts val="700"/>
              </a:spcBef>
              <a:spcAft>
                <a:spcPts val="0"/>
              </a:spcAft>
              <a:buClr>
                <a:schemeClr val="dk1"/>
              </a:buClr>
              <a:buSzPts val="1800"/>
              <a:buNone/>
              <a:defRPr/>
            </a:lvl1pPr>
            <a:lvl2pPr marL="914400" lvl="1" indent="-342900" algn="l">
              <a:lnSpc>
                <a:spcPct val="101000"/>
              </a:lnSpc>
              <a:spcBef>
                <a:spcPts val="700"/>
              </a:spcBef>
              <a:spcAft>
                <a:spcPts val="0"/>
              </a:spcAft>
              <a:buClr>
                <a:schemeClr val="dk1"/>
              </a:buClr>
              <a:buSzPts val="1800"/>
              <a:buChar char="▪"/>
              <a:defRPr/>
            </a:lvl2pPr>
            <a:lvl3pPr marL="1371600" lvl="2" indent="-228600" algn="l">
              <a:lnSpc>
                <a:spcPct val="101000"/>
              </a:lnSpc>
              <a:spcBef>
                <a:spcPts val="400"/>
              </a:spcBef>
              <a:spcAft>
                <a:spcPts val="0"/>
              </a:spcAft>
              <a:buClr>
                <a:schemeClr val="dk1"/>
              </a:buClr>
              <a:buSzPts val="1800"/>
              <a:buNone/>
              <a:defRPr/>
            </a:lvl3pPr>
            <a:lvl4pPr marL="1828800" lvl="3" indent="-342900" algn="l">
              <a:lnSpc>
                <a:spcPct val="101000"/>
              </a:lnSpc>
              <a:spcBef>
                <a:spcPts val="400"/>
              </a:spcBef>
              <a:spcAft>
                <a:spcPts val="0"/>
              </a:spcAft>
              <a:buClr>
                <a:schemeClr val="dk1"/>
              </a:buClr>
              <a:buSzPts val="1800"/>
              <a:buChar char="▪"/>
              <a:defRPr/>
            </a:lvl4pPr>
            <a:lvl5pPr marL="2286000" lvl="4" indent="-228600" algn="l">
              <a:lnSpc>
                <a:spcPct val="101000"/>
              </a:lnSpc>
              <a:spcBef>
                <a:spcPts val="4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2"/>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1" name="Google Shape;11;p12"/>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6600"/>
              <a:buFont typeface="Libre Franklin"/>
              <a:buNone/>
              <a:defRPr sz="6600" b="0" i="0" u="none" strike="noStrike" cap="non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2"/>
          <p:cNvSpPr txBox="1">
            <a:spLocks noGrp="1"/>
          </p:cNvSpPr>
          <p:nvPr>
            <p:ph type="body" idx="1"/>
          </p:nvPr>
        </p:nvSpPr>
        <p:spPr>
          <a:xfrm>
            <a:off x="960120" y="2587752"/>
            <a:ext cx="10268712" cy="35935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1000"/>
              </a:lnSpc>
              <a:spcBef>
                <a:spcPts val="700"/>
              </a:spcBef>
              <a:spcAft>
                <a:spcPts val="0"/>
              </a:spcAft>
              <a:buClr>
                <a:schemeClr val="dk1"/>
              </a:buClr>
              <a:buSzPts val="2600"/>
              <a:buFont typeface="Arial"/>
              <a:buNone/>
              <a:defRPr sz="2600" b="0" i="0" u="none" strike="noStrike" cap="none">
                <a:solidFill>
                  <a:schemeClr val="dk1"/>
                </a:solidFill>
                <a:latin typeface="Libre Franklin Thin"/>
                <a:ea typeface="Libre Franklin Thin"/>
                <a:cs typeface="Libre Franklin Thin"/>
                <a:sym typeface="Libre Franklin Thin"/>
              </a:defRPr>
            </a:lvl1pPr>
            <a:lvl2pPr marL="914400" marR="0" lvl="1" indent="-374650" algn="l" rtl="0">
              <a:lnSpc>
                <a:spcPct val="101000"/>
              </a:lnSpc>
              <a:spcBef>
                <a:spcPts val="700"/>
              </a:spcBef>
              <a:spcAft>
                <a:spcPts val="0"/>
              </a:spcAft>
              <a:buClr>
                <a:schemeClr val="dk1"/>
              </a:buClr>
              <a:buSzPts val="2300"/>
              <a:buFont typeface="Noto Sans Symbols"/>
              <a:buChar char="▪"/>
              <a:defRPr sz="2300" b="0" i="0" u="none" strike="noStrike" cap="none">
                <a:solidFill>
                  <a:schemeClr val="dk1"/>
                </a:solidFill>
                <a:latin typeface="Libre Franklin Thin"/>
                <a:ea typeface="Libre Franklin Thin"/>
                <a:cs typeface="Libre Franklin Thin"/>
                <a:sym typeface="Libre Franklin Thin"/>
              </a:defRPr>
            </a:lvl2pPr>
            <a:lvl3pPr marL="1371600" marR="0" lvl="2" indent="-228600" algn="l" rtl="0">
              <a:lnSpc>
                <a:spcPct val="101000"/>
              </a:lnSpc>
              <a:spcBef>
                <a:spcPts val="400"/>
              </a:spcBef>
              <a:spcAft>
                <a:spcPts val="0"/>
              </a:spcAft>
              <a:buClr>
                <a:schemeClr val="dk1"/>
              </a:buClr>
              <a:buSzPts val="1800"/>
              <a:buFont typeface="Arial"/>
              <a:buNone/>
              <a:defRPr sz="1800" b="1" i="0" u="none" strike="noStrike" cap="none">
                <a:solidFill>
                  <a:schemeClr val="dk1"/>
                </a:solidFill>
                <a:latin typeface="Libre Franklin Thin"/>
                <a:ea typeface="Libre Franklin Thin"/>
                <a:cs typeface="Libre Franklin Thin"/>
                <a:sym typeface="Libre Franklin Thin"/>
              </a:defRPr>
            </a:lvl3pPr>
            <a:lvl4pPr marL="1828800" marR="0" lvl="3" indent="-342900" algn="l" rtl="0">
              <a:lnSpc>
                <a:spcPct val="101000"/>
              </a:lnSpc>
              <a:spcBef>
                <a:spcPts val="400"/>
              </a:spcBef>
              <a:spcAft>
                <a:spcPts val="0"/>
              </a:spcAft>
              <a:buClr>
                <a:schemeClr val="dk1"/>
              </a:buClr>
              <a:buSzPts val="1800"/>
              <a:buFont typeface="Noto Sans Symbols"/>
              <a:buChar char="▪"/>
              <a:defRPr sz="1800" b="0" i="0" u="none" strike="noStrike" cap="none">
                <a:solidFill>
                  <a:schemeClr val="dk1"/>
                </a:solidFill>
                <a:latin typeface="Libre Franklin Thin"/>
                <a:ea typeface="Libre Franklin Thin"/>
                <a:cs typeface="Libre Franklin Thin"/>
                <a:sym typeface="Libre Franklin Thin"/>
              </a:defRPr>
            </a:lvl4pPr>
            <a:lvl5pPr marL="2286000" marR="0" lvl="4" indent="-228600" algn="l" rtl="0">
              <a:lnSpc>
                <a:spcPct val="101000"/>
              </a:lnSpc>
              <a:spcBef>
                <a:spcPts val="400"/>
              </a:spcBef>
              <a:spcAft>
                <a:spcPts val="0"/>
              </a:spcAft>
              <a:buClr>
                <a:schemeClr val="dk1"/>
              </a:buClr>
              <a:buSzPts val="1800"/>
              <a:buFont typeface="Arial"/>
              <a:buNone/>
              <a:defRPr sz="1800" b="1" i="0" u="none" strike="noStrike" cap="none">
                <a:solidFill>
                  <a:schemeClr val="dk1"/>
                </a:solidFill>
                <a:latin typeface="Libre Franklin Thin"/>
                <a:ea typeface="Libre Franklin Thin"/>
                <a:cs typeface="Libre Franklin Thin"/>
                <a:sym typeface="Libre Franklin Th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Thin"/>
                <a:ea typeface="Libre Franklin Thin"/>
                <a:cs typeface="Libre Franklin Thin"/>
                <a:sym typeface="Libre Franklin Th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Thin"/>
                <a:ea typeface="Libre Franklin Thin"/>
                <a:cs typeface="Libre Franklin Thin"/>
                <a:sym typeface="Libre Franklin Th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Thin"/>
                <a:ea typeface="Libre Franklin Thin"/>
                <a:cs typeface="Libre Franklin Thin"/>
                <a:sym typeface="Libre Franklin Th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13" name="Google Shape;13;p12"/>
          <p:cNvSpPr txBox="1">
            <a:spLocks noGrp="1"/>
          </p:cNvSpPr>
          <p:nvPr>
            <p:ph type="dt" idx="10"/>
          </p:nvPr>
        </p:nvSpPr>
        <p:spPr>
          <a:xfrm>
            <a:off x="6903720" y="6356350"/>
            <a:ext cx="3236976" cy="365125"/>
          </a:xfrm>
          <a:prstGeom prst="rect">
            <a:avLst/>
          </a:prstGeom>
          <a:noFill/>
          <a:ln>
            <a:noFill/>
          </a:ln>
        </p:spPr>
        <p:txBody>
          <a:bodyPr spcFirstLastPara="1" wrap="square" lIns="91425" tIns="45700" rIns="91425" bIns="45700" anchor="ctr" anchorCtr="0">
            <a:noAutofit/>
          </a:bodyPr>
          <a:lstStyle>
            <a:lvl1pPr marR="0" lvl="0" algn="just" rtl="0">
              <a:spcBef>
                <a:spcPts val="0"/>
              </a:spcBef>
              <a:spcAft>
                <a:spcPts val="0"/>
              </a:spcAft>
              <a:buSzPts val="1400"/>
              <a:buNone/>
              <a:defRPr sz="12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14" name="Google Shape;14;p12"/>
          <p:cNvSpPr txBox="1">
            <a:spLocks noGrp="1"/>
          </p:cNvSpPr>
          <p:nvPr>
            <p:ph type="ftr" idx="11"/>
          </p:nvPr>
        </p:nvSpPr>
        <p:spPr>
          <a:xfrm>
            <a:off x="960120" y="6356350"/>
            <a:ext cx="550468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Libre Franklin Thin"/>
                <a:ea typeface="Libre Franklin Thin"/>
                <a:cs typeface="Libre Franklin Thin"/>
                <a:sym typeface="Libre Franklin Thin"/>
              </a:defRPr>
            </a:lvl1pPr>
            <a:lvl2pPr marR="0" lvl="1"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2pPr>
            <a:lvl3pPr marR="0" lvl="2"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3pPr>
            <a:lvl4pPr marR="0" lvl="3"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4pPr>
            <a:lvl5pPr marR="0" lvl="4"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5pPr>
            <a:lvl6pPr marR="0" lvl="5"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6pPr>
            <a:lvl7pPr marR="0" lvl="6"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7pPr>
            <a:lvl8pPr marR="0" lvl="7"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8pPr>
            <a:lvl9pPr marR="0" lvl="8" algn="l" rtl="0">
              <a:spcBef>
                <a:spcPts val="0"/>
              </a:spcBef>
              <a:spcAft>
                <a:spcPts val="0"/>
              </a:spcAft>
              <a:buSzPts val="1400"/>
              <a:buNone/>
              <a:defRPr sz="1800" b="0" i="0" u="none" strike="noStrike" cap="none">
                <a:solidFill>
                  <a:schemeClr val="dk1"/>
                </a:solidFill>
                <a:latin typeface="Libre Franklin Thin"/>
                <a:ea typeface="Libre Franklin Thin"/>
                <a:cs typeface="Libre Franklin Thin"/>
                <a:sym typeface="Libre Franklin Thin"/>
              </a:defRPr>
            </a:lvl9pPr>
          </a:lstStyle>
          <a:p>
            <a:endParaRPr/>
          </a:p>
        </p:txBody>
      </p:sp>
      <p:sp>
        <p:nvSpPr>
          <p:cNvPr id="15" name="Google Shape;15;p12"/>
          <p:cNvSpPr txBox="1">
            <a:spLocks noGrp="1"/>
          </p:cNvSpPr>
          <p:nvPr>
            <p:ph type="sldNum" idx="12"/>
          </p:nvPr>
        </p:nvSpPr>
        <p:spPr>
          <a:xfrm>
            <a:off x="10296144" y="6356350"/>
            <a:ext cx="93268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1pPr>
            <a:lvl2pPr marL="0" marR="0" lvl="1"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2pPr>
            <a:lvl3pPr marL="0" marR="0" lvl="2"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3pPr>
            <a:lvl4pPr marL="0" marR="0" lvl="3"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4pPr>
            <a:lvl5pPr marL="0" marR="0" lvl="4"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5pPr>
            <a:lvl6pPr marL="0" marR="0" lvl="5"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6pPr>
            <a:lvl7pPr marL="0" marR="0" lvl="6"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7pPr>
            <a:lvl8pPr marL="0" marR="0" lvl="7"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8pPr>
            <a:lvl9pPr marL="0" marR="0" lvl="8" indent="0" algn="l" rtl="0">
              <a:spcBef>
                <a:spcPts val="0"/>
              </a:spcBef>
              <a:buNone/>
              <a:defRPr sz="1200" b="0" i="0" u="none" strike="noStrike" cap="none">
                <a:solidFill>
                  <a:schemeClr val="dk1"/>
                </a:solidFill>
                <a:latin typeface="Libre Franklin Thin"/>
                <a:ea typeface="Libre Franklin Thin"/>
                <a:cs typeface="Libre Franklin Thin"/>
                <a:sym typeface="Libre Franklin Th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jpg"/><Relationship Id="rId5" Type="http://schemas.microsoft.com/office/2007/relationships/hdphoto" Target="../media/hdphoto1.wdp"/><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7316388" y="4207483"/>
            <a:ext cx="4875580" cy="246157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DANCEABILITY</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fontScale="77500" lnSpcReduction="20000"/>
          </a:bodyPr>
          <a:lstStyle/>
          <a:p>
            <a:pPr lvl="0" indent="-457200">
              <a:spcBef>
                <a:spcPts val="0"/>
              </a:spcBef>
              <a:buSzPts val="2600"/>
              <a:buFont typeface="Arial" panose="020B0604020202020204" pitchFamily="34" charset="0"/>
              <a:buChar char="•"/>
            </a:pPr>
            <a:r>
              <a:rPr lang="en-US" dirty="0"/>
              <a:t>This is one that has stayed varied consistently over time, with less extreme popularity swings as we near the present day.</a:t>
            </a:r>
          </a:p>
          <a:p>
            <a:pPr lvl="0" indent="-457200">
              <a:spcBef>
                <a:spcPts val="0"/>
              </a:spcBef>
              <a:buSzPts val="2600"/>
              <a:buFont typeface="Arial" panose="020B0604020202020204" pitchFamily="34" charset="0"/>
              <a:buChar char="•"/>
            </a:pPr>
            <a:r>
              <a:rPr lang="en-US" dirty="0"/>
              <a:t>The sudden increase towards 2020 is somewhat surprising at first glance given international lockdown measures, but less so when one considers that many socially distanced listeners are/were very likely trying to make themselves feel as if they are still at “the party” in some capacity.</a:t>
            </a:r>
          </a:p>
          <a:p>
            <a:pPr lvl="0" indent="-457200">
              <a:spcBef>
                <a:spcPts val="0"/>
              </a:spcBef>
              <a:buSzPts val="2600"/>
              <a:buFont typeface="Arial" panose="020B0604020202020204" pitchFamily="34" charset="0"/>
              <a:buChar char="•"/>
            </a:pPr>
            <a:r>
              <a:rPr lang="en-US" dirty="0"/>
              <a:t>Sometimes people feel like dancing, sometimes they don’t.</a:t>
            </a:r>
          </a:p>
        </p:txBody>
      </p:sp>
      <p:pic>
        <p:nvPicPr>
          <p:cNvPr id="3074" name="Picture 2">
            <a:extLst>
              <a:ext uri="{FF2B5EF4-FFF2-40B4-BE49-F238E27FC236}">
                <a16:creationId xmlns:a16="http://schemas.microsoft.com/office/drawing/2014/main" id="{C3235C0C-9EA2-4B4B-A3B1-4AB931808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352" y="1518022"/>
            <a:ext cx="3495521" cy="22649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259432A-4187-D44A-BBE4-5CD4F0E1B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388" y="3690734"/>
            <a:ext cx="4876800" cy="3220436"/>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172;p10" descr="Music notes sign Pink neon icon in the brick wall - stock vector |  Crushpixel">
            <a:extLst>
              <a:ext uri="{FF2B5EF4-FFF2-40B4-BE49-F238E27FC236}">
                <a16:creationId xmlns:a16="http://schemas.microsoft.com/office/drawing/2014/main" id="{3480E8D0-80C6-B947-AEAA-6EE06B98CF32}"/>
              </a:ext>
            </a:extLst>
          </p:cNvPr>
          <p:cNvPicPr preferRelativeResize="0"/>
          <p:nvPr/>
        </p:nvPicPr>
        <p:blipFill rotWithShape="1">
          <a:blip r:embed="rId5">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3257121046"/>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6291183" y="2828400"/>
            <a:ext cx="4963130" cy="36344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VALENCE</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fontScale="92500" lnSpcReduction="20000"/>
          </a:bodyPr>
          <a:lstStyle/>
          <a:p>
            <a:pPr lvl="0" indent="-457200">
              <a:spcBef>
                <a:spcPts val="0"/>
              </a:spcBef>
              <a:buSzPts val="2600"/>
              <a:buFont typeface="Arial" panose="020B0604020202020204" pitchFamily="34" charset="0"/>
              <a:buChar char="•"/>
            </a:pPr>
            <a:r>
              <a:rPr lang="en-US" dirty="0"/>
              <a:t>Songs with popular songs tend to have high valence rates.</a:t>
            </a:r>
          </a:p>
          <a:p>
            <a:pPr lvl="0" indent="-457200">
              <a:spcBef>
                <a:spcPts val="0"/>
              </a:spcBef>
              <a:buSzPts val="2600"/>
              <a:buFont typeface="Arial" panose="020B0604020202020204" pitchFamily="34" charset="0"/>
              <a:buChar char="•"/>
            </a:pPr>
            <a:r>
              <a:rPr lang="en-US" dirty="0"/>
              <a:t>The drop in Valence towards 2020 indicates that there was an increase in negative and angry songs during the Pre-Pandemic years of the Trump Administration.</a:t>
            </a:r>
          </a:p>
          <a:p>
            <a:pPr lvl="0" indent="-457200">
              <a:spcBef>
                <a:spcPts val="0"/>
              </a:spcBef>
              <a:buSzPts val="2600"/>
              <a:buFont typeface="Arial" panose="020B0604020202020204" pitchFamily="34" charset="0"/>
              <a:buChar char="•"/>
            </a:pPr>
            <a:r>
              <a:rPr lang="en-US" dirty="0"/>
              <a:t>The sudden spike back up for 2020 could be explained by a shift towards feel-good/escapist music during the Pandemic.</a:t>
            </a:r>
            <a:endParaRPr dirty="0"/>
          </a:p>
        </p:txBody>
      </p:sp>
      <p:pic>
        <p:nvPicPr>
          <p:cNvPr id="13314" name="Picture 2">
            <a:extLst>
              <a:ext uri="{FF2B5EF4-FFF2-40B4-BE49-F238E27FC236}">
                <a16:creationId xmlns:a16="http://schemas.microsoft.com/office/drawing/2014/main" id="{F0C56C47-5D65-B242-B106-187EE660F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183" y="2336412"/>
            <a:ext cx="5728447" cy="3593592"/>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172;p10" descr="Music notes sign Pink neon icon in the brick wall - stock vector |  Crushpixel">
            <a:extLst>
              <a:ext uri="{FF2B5EF4-FFF2-40B4-BE49-F238E27FC236}">
                <a16:creationId xmlns:a16="http://schemas.microsoft.com/office/drawing/2014/main" id="{EB19BA02-98A8-1A42-BE3A-5E6BC1D8A136}"/>
              </a:ext>
            </a:extLst>
          </p:cNvPr>
          <p:cNvPicPr preferRelativeResize="0"/>
          <p:nvPr/>
        </p:nvPicPr>
        <p:blipFill rotWithShape="1">
          <a:blip r:embed="rId4">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422044982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LIVENESS</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a:bodyPr>
          <a:lstStyle/>
          <a:p>
            <a:pPr lvl="0" indent="-457200">
              <a:spcBef>
                <a:spcPts val="0"/>
              </a:spcBef>
              <a:buSzPts val="2600"/>
              <a:buFont typeface="Arial" panose="020B0604020202020204" pitchFamily="34" charset="0"/>
              <a:buChar char="•"/>
            </a:pPr>
            <a:r>
              <a:rPr lang="en-US" dirty="0"/>
              <a:t>Songs with a high level of liveness do not tend to be popular. </a:t>
            </a:r>
          </a:p>
          <a:p>
            <a:pPr lvl="0" indent="-457200">
              <a:spcBef>
                <a:spcPts val="0"/>
              </a:spcBef>
              <a:buSzPts val="2600"/>
              <a:buFont typeface="Arial" panose="020B0604020202020204" pitchFamily="34" charset="0"/>
              <a:buChar char="•"/>
            </a:pPr>
            <a:r>
              <a:rPr lang="en-US" dirty="0"/>
              <a:t>A little bit can make the song feel less “canned” and more spontaneous.</a:t>
            </a:r>
          </a:p>
          <a:p>
            <a:pPr lvl="0" indent="-457200">
              <a:spcBef>
                <a:spcPts val="0"/>
              </a:spcBef>
              <a:buSzPts val="2600"/>
              <a:buFont typeface="Arial" panose="020B0604020202020204" pitchFamily="34" charset="0"/>
              <a:buChar char="•"/>
            </a:pPr>
            <a:r>
              <a:rPr lang="en-US" dirty="0"/>
              <a:t>Full-fledged live recordings tend to appeal more to an artist’s specific fan base.</a:t>
            </a:r>
            <a:endParaRPr dirty="0"/>
          </a:p>
        </p:txBody>
      </p:sp>
      <p:grpSp>
        <p:nvGrpSpPr>
          <p:cNvPr id="4" name="Group 3">
            <a:extLst>
              <a:ext uri="{FF2B5EF4-FFF2-40B4-BE49-F238E27FC236}">
                <a16:creationId xmlns:a16="http://schemas.microsoft.com/office/drawing/2014/main" id="{FEEDC5EB-00D8-6E44-B205-5550702E5ABF}"/>
              </a:ext>
            </a:extLst>
          </p:cNvPr>
          <p:cNvGrpSpPr/>
          <p:nvPr/>
        </p:nvGrpSpPr>
        <p:grpSpPr>
          <a:xfrm>
            <a:off x="6537958" y="2454054"/>
            <a:ext cx="5654042" cy="4116387"/>
            <a:chOff x="6537958" y="2454054"/>
            <a:chExt cx="5654042" cy="4116387"/>
          </a:xfrm>
        </p:grpSpPr>
        <p:pic>
          <p:nvPicPr>
            <p:cNvPr id="10244" name="Picture 4">
              <a:extLst>
                <a:ext uri="{FF2B5EF4-FFF2-40B4-BE49-F238E27FC236}">
                  <a16:creationId xmlns:a16="http://schemas.microsoft.com/office/drawing/2014/main" id="{98EE0C1C-2934-1F4B-B77F-EEB120EAD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958" y="2454054"/>
              <a:ext cx="5654042" cy="411638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F4AFCF34-DE95-8342-9B51-E1BAFFBAAAF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516" b="95801" l="2767" r="97727">
                          <a14:foregroundMark x1="42984" y1="46875" x2="46739" y2="39844"/>
                          <a14:foregroundMark x1="56522" y1="62305" x2="68281" y2="48535"/>
                          <a14:foregroundMark x1="68281" y1="48535" x2="69763" y2="45117"/>
                          <a14:foregroundMark x1="52372" y1="48633" x2="43972" y2="55273"/>
                          <a14:foregroundMark x1="43379" y1="56055" x2="38834" y2="63574"/>
                          <a14:foregroundMark x1="39822" y1="61914" x2="53953" y2="38184"/>
                          <a14:foregroundMark x1="53953" y1="38184" x2="45356" y2="36621"/>
                          <a14:foregroundMark x1="45356" y1="36621" x2="37747" y2="39355"/>
                          <a14:foregroundMark x1="37747" y1="39355" x2="40613" y2="48242"/>
                          <a14:foregroundMark x1="40613" y1="48242" x2="58992" y2="49805"/>
                          <a14:foregroundMark x1="58992" y1="49805" x2="67391" y2="47461"/>
                          <a14:foregroundMark x1="64822" y1="47461" x2="58794" y2="30859"/>
                          <a14:foregroundMark x1="58794" y1="30859" x2="48024" y2="18750"/>
                          <a14:foregroundMark x1="48024" y1="18750" x2="47925" y2="18652"/>
                          <a14:foregroundMark x1="67391" y1="22168" x2="53557" y2="18848"/>
                          <a14:foregroundMark x1="59486" y1="17871" x2="42589" y2="31152"/>
                          <a14:foregroundMark x1="41798" y1="31348" x2="57115" y2="20215"/>
                          <a14:foregroundMark x1="54941" y1="21191" x2="23913" y2="36035"/>
                          <a14:foregroundMark x1="23123" y1="36426" x2="47925" y2="14355"/>
                          <a14:foregroundMark x1="56324" y1="10352" x2="38241" y2="12598"/>
                          <a14:foregroundMark x1="38241" y1="12598" x2="26285" y2="20410"/>
                          <a14:foregroundMark x1="43379" y1="13770" x2="50296" y2="9570"/>
                          <a14:foregroundMark x1="50296" y1="9570" x2="54941" y2="4297"/>
                          <a14:foregroundMark x1="50889" y1="3906" x2="43676" y2="3516"/>
                          <a14:foregroundMark x1="43676" y1="3516" x2="42194" y2="4102"/>
                          <a14:foregroundMark x1="75494" y1="71387" x2="75296" y2="73535"/>
                          <a14:foregroundMark x1="70553" y1="69824" x2="68577" y2="65332"/>
                          <a14:foregroundMark x1="66403" y1="71582" x2="69763" y2="65332"/>
                          <a14:foregroundMark x1="69763" y1="65332" x2="75494" y2="61914"/>
                          <a14:foregroundMark x1="75099" y1="61328" x2="79545" y2="55762"/>
                          <a14:foregroundMark x1="79545" y1="55762" x2="79743" y2="55273"/>
                          <a14:foregroundMark x1="79348" y1="55859" x2="83696" y2="41602"/>
                          <a14:foregroundMark x1="83696" y1="41602" x2="83696" y2="34668"/>
                          <a14:foregroundMark x1="83696" y1="33496" x2="82806" y2="26367"/>
                          <a14:foregroundMark x1="82806" y1="26367" x2="74111" y2="14746"/>
                          <a14:foregroundMark x1="74111" y1="14746" x2="66008" y2="8789"/>
                          <a14:foregroundMark x1="81126" y1="23145" x2="72134" y2="12305"/>
                          <a14:foregroundMark x1="72134" y1="12305" x2="66502" y2="7813"/>
                          <a14:foregroundMark x1="66502" y1="7813" x2="62055" y2="12793"/>
                          <a14:foregroundMark x1="55336" y1="4102" x2="67391" y2="7227"/>
                          <a14:foregroundMark x1="43775" y1="3906" x2="23715" y2="12305"/>
                          <a14:foregroundMark x1="23715" y1="12305" x2="8103" y2="31738"/>
                          <a14:foregroundMark x1="4743" y1="40234" x2="2767" y2="52539"/>
                          <a14:foregroundMark x1="32115" y1="93750" x2="42194" y2="95898"/>
                          <a14:foregroundMark x1="47530" y1="95703" x2="52372" y2="95508"/>
                          <a14:foregroundMark x1="53557" y1="92383" x2="53360" y2="80762"/>
                          <a14:foregroundMark x1="52569" y1="81543" x2="44269" y2="85059"/>
                          <a14:foregroundMark x1="44269" y1="85059" x2="42787" y2="85254"/>
                          <a14:foregroundMark x1="37846" y1="82910" x2="57905" y2="78223"/>
                          <a14:foregroundMark x1="66798" y1="80762" x2="37648" y2="73340"/>
                          <a14:foregroundMark x1="26779" y1="74121" x2="30336" y2="64258"/>
                          <a14:foregroundMark x1="30336" y1="64258" x2="42391" y2="58789"/>
                          <a14:foregroundMark x1="38636" y1="61133" x2="34091" y2="78223"/>
                          <a14:foregroundMark x1="22530" y1="74121" x2="19664" y2="50684"/>
                          <a14:foregroundMark x1="19664" y1="50684" x2="16601" y2="46094"/>
                          <a14:foregroundMark x1="17787" y1="56836" x2="15810" y2="50098"/>
                          <a14:foregroundMark x1="15810" y1="50098" x2="17391" y2="26563"/>
                          <a14:foregroundMark x1="17391" y1="26563" x2="20356" y2="19043"/>
                          <a14:foregroundMark x1="20356" y1="19043" x2="26581" y2="13574"/>
                          <a14:foregroundMark x1="26581" y1="13574" x2="27174" y2="13379"/>
                          <a14:foregroundMark x1="66601" y1="8789" x2="72925" y2="11914"/>
                          <a14:foregroundMark x1="72925" y1="11914" x2="80929" y2="20996"/>
                          <a14:foregroundMark x1="93577" y1="37402" x2="94170" y2="56445"/>
                          <a14:foregroundMark x1="97727" y1="51172" x2="97530" y2="49609"/>
                          <a14:foregroundMark x1="48518" y1="70996" x2="45949" y2="74512"/>
                          <a14:backgroundMark x1="12648" y1="6250" x2="5534" y2="12109"/>
                          <a14:backgroundMark x1="82905" y1="6055" x2="88043" y2="9180"/>
                          <a14:backgroundMark x1="94565" y1="91602" x2="89229" y2="95508"/>
                        </a14:backgroundRemoval>
                      </a14:imgEffect>
                    </a14:imgLayer>
                  </a14:imgProps>
                </a:ext>
                <a:ext uri="{28A0092B-C50C-407E-A947-70E740481C1C}">
                  <a14:useLocalDpi xmlns:a14="http://schemas.microsoft.com/office/drawing/2010/main" val="0"/>
                </a:ext>
              </a:extLst>
            </a:blip>
            <a:srcRect/>
            <a:stretch>
              <a:fillRect/>
            </a:stretch>
          </p:blipFill>
          <p:spPr bwMode="auto">
            <a:xfrm>
              <a:off x="10167235" y="4593012"/>
              <a:ext cx="1356110" cy="1372311"/>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Google Shape;172;p10" descr="Music notes sign Pink neon icon in the brick wall - stock vector |  Crushpixel">
            <a:extLst>
              <a:ext uri="{FF2B5EF4-FFF2-40B4-BE49-F238E27FC236}">
                <a16:creationId xmlns:a16="http://schemas.microsoft.com/office/drawing/2014/main" id="{BB19D0BF-31F4-F946-8717-6A0A267A57A4}"/>
              </a:ext>
            </a:extLst>
          </p:cNvPr>
          <p:cNvPicPr preferRelativeResize="0"/>
          <p:nvPr/>
        </p:nvPicPr>
        <p:blipFill rotWithShape="1">
          <a:blip r:embed="rId6">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389010098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TEMPO</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a:bodyPr>
          <a:lstStyle/>
          <a:p>
            <a:pPr lvl="0" indent="-457200">
              <a:spcBef>
                <a:spcPts val="0"/>
              </a:spcBef>
              <a:buSzPts val="2600"/>
              <a:buFont typeface="Arial" panose="020B0604020202020204" pitchFamily="34" charset="0"/>
              <a:buChar char="•"/>
            </a:pPr>
            <a:r>
              <a:rPr lang="en-US" dirty="0"/>
              <a:t>Like Danceability, the consistently changing tempo of popular songs indicates that listeners are drawn to variety in their music.</a:t>
            </a:r>
          </a:p>
          <a:p>
            <a:pPr lvl="0" indent="-457200">
              <a:spcBef>
                <a:spcPts val="0"/>
              </a:spcBef>
              <a:buSzPts val="2600"/>
              <a:buFont typeface="Arial" panose="020B0604020202020204" pitchFamily="34" charset="0"/>
              <a:buChar char="•"/>
            </a:pPr>
            <a:r>
              <a:rPr lang="en-US" dirty="0"/>
              <a:t>Sometimes they feel like a fast song, sometimes they feel like a slow one.</a:t>
            </a:r>
            <a:endParaRPr dirty="0"/>
          </a:p>
        </p:txBody>
      </p:sp>
      <p:pic>
        <p:nvPicPr>
          <p:cNvPr id="1026" name="Picture 2">
            <a:extLst>
              <a:ext uri="{FF2B5EF4-FFF2-40B4-BE49-F238E27FC236}">
                <a16:creationId xmlns:a16="http://schemas.microsoft.com/office/drawing/2014/main" id="{63CFAD70-53E6-3243-A44B-49D787066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678" y="2336412"/>
            <a:ext cx="5869302" cy="3868908"/>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172;p10" descr="Music notes sign Pink neon icon in the brick wall - stock vector |  Crushpixel">
            <a:extLst>
              <a:ext uri="{FF2B5EF4-FFF2-40B4-BE49-F238E27FC236}">
                <a16:creationId xmlns:a16="http://schemas.microsoft.com/office/drawing/2014/main" id="{D15D4C40-B3EF-A74A-A951-E546656C8817}"/>
              </a:ext>
            </a:extLst>
          </p:cNvPr>
          <p:cNvPicPr preferRelativeResize="0"/>
          <p:nvPr/>
        </p:nvPicPr>
        <p:blipFill rotWithShape="1">
          <a:blip r:embed="rId4">
            <a:alphaModFix/>
          </a:blip>
          <a:srcRect/>
          <a:stretch/>
        </p:blipFill>
        <p:spPr>
          <a:xfrm>
            <a:off x="9559637" y="0"/>
            <a:ext cx="2632364" cy="2216727"/>
          </a:xfrm>
          <a:prstGeom prst="rect">
            <a:avLst/>
          </a:prstGeom>
          <a:noFill/>
          <a:ln>
            <a:noFill/>
          </a:ln>
        </p:spPr>
      </p:pic>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3" name="Google Shape;153;p8"/>
          <p:cNvSpPr/>
          <p:nvPr/>
        </p:nvSpPr>
        <p:spPr>
          <a:xfrm>
            <a:off x="3403600" y="-12141"/>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0" y="69050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ACOUSTICNESS</a:t>
            </a:r>
            <a:endParaRPr dirty="0"/>
          </a:p>
        </p:txBody>
      </p:sp>
      <p:sp>
        <p:nvSpPr>
          <p:cNvPr id="155" name="Google Shape;155;p8"/>
          <p:cNvSpPr txBox="1">
            <a:spLocks noGrp="1"/>
          </p:cNvSpPr>
          <p:nvPr>
            <p:ph type="body" idx="1"/>
          </p:nvPr>
        </p:nvSpPr>
        <p:spPr>
          <a:xfrm>
            <a:off x="622357" y="3252937"/>
            <a:ext cx="5869303" cy="3593592"/>
          </a:xfrm>
          <a:prstGeom prst="rect">
            <a:avLst/>
          </a:prstGeom>
          <a:noFill/>
          <a:ln>
            <a:noFill/>
          </a:ln>
        </p:spPr>
        <p:txBody>
          <a:bodyPr spcFirstLastPara="1" wrap="square" lIns="91425" tIns="45700" rIns="91425" bIns="45700" anchor="t" anchorCtr="0">
            <a:normAutofit fontScale="77500" lnSpcReduction="20000"/>
          </a:bodyPr>
          <a:lstStyle/>
          <a:p>
            <a:pPr lvl="0" indent="-457200">
              <a:spcBef>
                <a:spcPts val="0"/>
              </a:spcBef>
              <a:buSzPts val="2600"/>
              <a:buFont typeface="Arial" panose="020B0604020202020204" pitchFamily="34" charset="0"/>
              <a:buChar char="•"/>
            </a:pPr>
            <a:r>
              <a:rPr lang="en-US" dirty="0"/>
              <a:t>The similarity between the graphs for both most popular and least popular songs by </a:t>
            </a:r>
            <a:r>
              <a:rPr lang="en-US" dirty="0" err="1"/>
              <a:t>Acousticness</a:t>
            </a:r>
            <a:r>
              <a:rPr lang="en-US" dirty="0"/>
              <a:t> speaks towards the decrease in popularity of acoustic instrumentation in contemporary popular music.</a:t>
            </a:r>
          </a:p>
          <a:p>
            <a:pPr lvl="0" indent="-457200">
              <a:spcBef>
                <a:spcPts val="0"/>
              </a:spcBef>
              <a:buSzPts val="2600"/>
              <a:buFont typeface="Arial" panose="020B0604020202020204" pitchFamily="34" charset="0"/>
              <a:buChar char="•"/>
            </a:pPr>
            <a:r>
              <a:rPr lang="en-US" dirty="0"/>
              <a:t>To most contemporary listeners, acoustic instrumentation often sets the expectation that a song or album will be of the more introspective singer/songwriter variety (think John Mayer or Sufjan Stevens) and very likely “sad”. </a:t>
            </a:r>
            <a:endParaRPr dirty="0"/>
          </a:p>
        </p:txBody>
      </p:sp>
      <p:pic>
        <p:nvPicPr>
          <p:cNvPr id="2052" name="Picture 4">
            <a:extLst>
              <a:ext uri="{FF2B5EF4-FFF2-40B4-BE49-F238E27FC236}">
                <a16:creationId xmlns:a16="http://schemas.microsoft.com/office/drawing/2014/main" id="{5D61FB7D-97E5-DB40-9AD4-C15A807B6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610" y="2510913"/>
            <a:ext cx="5384800" cy="391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Google Shape;172;p10" descr="Music notes sign Pink neon icon in the brick wall - stock vector |  Crushpixel">
            <a:extLst>
              <a:ext uri="{FF2B5EF4-FFF2-40B4-BE49-F238E27FC236}">
                <a16:creationId xmlns:a16="http://schemas.microsoft.com/office/drawing/2014/main" id="{D02A0430-3C52-0F4E-B0F8-37CF384D822E}"/>
              </a:ext>
            </a:extLst>
          </p:cNvPr>
          <p:cNvPicPr preferRelativeResize="0"/>
          <p:nvPr/>
        </p:nvPicPr>
        <p:blipFill rotWithShape="1">
          <a:blip r:embed="rId4">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110152478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9292846" y="4398492"/>
            <a:ext cx="463001" cy="98255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fontScale="92500" lnSpcReduction="20000"/>
          </a:bodyPr>
          <a:lstStyle/>
          <a:p>
            <a:pPr lvl="0" indent="-457200">
              <a:spcBef>
                <a:spcPts val="0"/>
              </a:spcBef>
              <a:buSzPts val="2600"/>
              <a:buFont typeface="Arial" panose="020B0604020202020204" pitchFamily="34" charset="0"/>
              <a:buChar char="•"/>
            </a:pPr>
            <a:r>
              <a:rPr lang="en-US" dirty="0"/>
              <a:t>What was once dictated by a track’s ability to fit on a record or play on the radio between ad breaks has been solidified by the average listener’s attention span as well.</a:t>
            </a:r>
          </a:p>
          <a:p>
            <a:pPr lvl="0" indent="-457200">
              <a:spcBef>
                <a:spcPts val="0"/>
              </a:spcBef>
              <a:buSzPts val="2600"/>
              <a:buFont typeface="Arial" panose="020B0604020202020204" pitchFamily="34" charset="0"/>
              <a:buChar char="•"/>
            </a:pPr>
            <a:r>
              <a:rPr lang="en-US" dirty="0"/>
              <a:t>It’s not unheard of for longer suite-style rock songs or extended dance remixes to find success, but the three-to-five minute pop song is virtually as old as the Music Industry and is not going anywhere.</a:t>
            </a:r>
            <a:endParaRPr dirty="0"/>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DURATION</a:t>
            </a:r>
            <a:endParaRPr dirty="0"/>
          </a:p>
        </p:txBody>
      </p:sp>
      <p:pic>
        <p:nvPicPr>
          <p:cNvPr id="4102" name="Picture 6">
            <a:extLst>
              <a:ext uri="{FF2B5EF4-FFF2-40B4-BE49-F238E27FC236}">
                <a16:creationId xmlns:a16="http://schemas.microsoft.com/office/drawing/2014/main" id="{CB2DAF37-DB66-C04F-B313-7EEAD5409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955" y="2417449"/>
            <a:ext cx="5207000"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172;p10" descr="Music notes sign Pink neon icon in the brick wall - stock vector |  Crushpixel">
            <a:extLst>
              <a:ext uri="{FF2B5EF4-FFF2-40B4-BE49-F238E27FC236}">
                <a16:creationId xmlns:a16="http://schemas.microsoft.com/office/drawing/2014/main" id="{D3F43226-0B10-8D47-B80D-FB76FE08DD18}"/>
              </a:ext>
            </a:extLst>
          </p:cNvPr>
          <p:cNvPicPr preferRelativeResize="0"/>
          <p:nvPr/>
        </p:nvPicPr>
        <p:blipFill rotWithShape="1">
          <a:blip r:embed="rId4">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1671650451"/>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6302933" y="2853742"/>
            <a:ext cx="5845101" cy="343975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ENERGY</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fontScale="77500" lnSpcReduction="20000"/>
          </a:bodyPr>
          <a:lstStyle/>
          <a:p>
            <a:pPr lvl="0" indent="-457200">
              <a:spcBef>
                <a:spcPts val="0"/>
              </a:spcBef>
              <a:buSzPts val="2600"/>
              <a:buFont typeface="Arial" panose="020B0604020202020204" pitchFamily="34" charset="0"/>
              <a:buChar char="•"/>
            </a:pPr>
            <a:r>
              <a:rPr lang="en-US" dirty="0"/>
              <a:t>Popular music has become more energetic as time has gone on. </a:t>
            </a:r>
          </a:p>
          <a:p>
            <a:pPr lvl="0" indent="-457200">
              <a:spcBef>
                <a:spcPts val="0"/>
              </a:spcBef>
              <a:buSzPts val="2600"/>
              <a:buFont typeface="Arial" panose="020B0604020202020204" pitchFamily="34" charset="0"/>
              <a:buChar char="•"/>
            </a:pPr>
            <a:r>
              <a:rPr lang="en-US" dirty="0"/>
              <a:t>Electric and electronic instrumentation have allowed artists to exponentially increase the energy, and listeners and dance floors have been eager to keep up.</a:t>
            </a:r>
          </a:p>
          <a:p>
            <a:pPr lvl="0" indent="-457200">
              <a:spcBef>
                <a:spcPts val="0"/>
              </a:spcBef>
              <a:buSzPts val="2600"/>
              <a:buFont typeface="Arial" panose="020B0604020202020204" pitchFamily="34" charset="0"/>
              <a:buChar char="•"/>
            </a:pPr>
            <a:r>
              <a:rPr lang="en-US" dirty="0"/>
              <a:t>The outlier dip just before 2020 indicates that listeners might have ”crashed” for a brief period. This can most likely be attributed to the existential dread induced by the Brexit vote (2016) and the 2016 American presidential election.</a:t>
            </a:r>
            <a:endParaRPr dirty="0"/>
          </a:p>
        </p:txBody>
      </p:sp>
      <p:pic>
        <p:nvPicPr>
          <p:cNvPr id="5122" name="Picture 2">
            <a:extLst>
              <a:ext uri="{FF2B5EF4-FFF2-40B4-BE49-F238E27FC236}">
                <a16:creationId xmlns:a16="http://schemas.microsoft.com/office/drawing/2014/main" id="{7FD0601F-7F5A-BD46-AB36-1441A1BC1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409" y="2469931"/>
            <a:ext cx="5869303" cy="3593592"/>
          </a:xfrm>
          <a:prstGeom prst="rect">
            <a:avLst/>
          </a:prstGeom>
          <a:noFill/>
          <a:extLst>
            <a:ext uri="{909E8E84-426E-40DD-AFC4-6F175D3DCCD1}">
              <a14:hiddenFill xmlns:a14="http://schemas.microsoft.com/office/drawing/2010/main">
                <a:solidFill>
                  <a:srgbClr val="FFFFFF"/>
                </a:solidFill>
              </a14:hiddenFill>
            </a:ext>
          </a:extLst>
        </p:spPr>
      </p:pic>
      <p:pic>
        <p:nvPicPr>
          <p:cNvPr id="11" name="Google Shape;172;p10" descr="Music notes sign Pink neon icon in the brick wall - stock vector |  Crushpixel">
            <a:extLst>
              <a:ext uri="{FF2B5EF4-FFF2-40B4-BE49-F238E27FC236}">
                <a16:creationId xmlns:a16="http://schemas.microsoft.com/office/drawing/2014/main" id="{903B1BD3-AE79-6A4F-AFB1-AB83FAF7FFC3}"/>
              </a:ext>
            </a:extLst>
          </p:cNvPr>
          <p:cNvPicPr preferRelativeResize="0"/>
          <p:nvPr/>
        </p:nvPicPr>
        <p:blipFill rotWithShape="1">
          <a:blip r:embed="rId4">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106101366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EXPLICITNESS</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fontScale="92500"/>
          </a:bodyPr>
          <a:lstStyle/>
          <a:p>
            <a:pPr indent="-457200">
              <a:spcBef>
                <a:spcPts val="0"/>
              </a:spcBef>
              <a:buSzPts val="2600"/>
              <a:buFont typeface="Arial" panose="020B0604020202020204" pitchFamily="34" charset="0"/>
              <a:buChar char="•"/>
            </a:pPr>
            <a:r>
              <a:rPr lang="en-US" dirty="0"/>
              <a:t>The popularity of explicit songs has increased over time as well.</a:t>
            </a:r>
          </a:p>
          <a:p>
            <a:pPr indent="-457200">
              <a:spcBef>
                <a:spcPts val="0"/>
              </a:spcBef>
              <a:buSzPts val="2600"/>
              <a:buFont typeface="Arial" panose="020B0604020202020204" pitchFamily="34" charset="0"/>
              <a:buChar char="•"/>
            </a:pPr>
            <a:r>
              <a:rPr lang="en-US" dirty="0"/>
              <a:t>Where making a song that couldn’t be played on the radio was once a deal-breaker for many artists, the largely streaming-based nature of most music now makes the decision of how explicit a song should be less relevant to many artists. </a:t>
            </a:r>
            <a:endParaRPr dirty="0"/>
          </a:p>
        </p:txBody>
      </p:sp>
      <p:grpSp>
        <p:nvGrpSpPr>
          <p:cNvPr id="7" name="Group 6">
            <a:extLst>
              <a:ext uri="{FF2B5EF4-FFF2-40B4-BE49-F238E27FC236}">
                <a16:creationId xmlns:a16="http://schemas.microsoft.com/office/drawing/2014/main" id="{EB4DC6D6-B706-454F-8FE1-C8727FDD4BF4}"/>
              </a:ext>
            </a:extLst>
          </p:cNvPr>
          <p:cNvGrpSpPr/>
          <p:nvPr/>
        </p:nvGrpSpPr>
        <p:grpSpPr>
          <a:xfrm>
            <a:off x="6321174" y="2264989"/>
            <a:ext cx="5869302" cy="3911406"/>
            <a:chOff x="6264166" y="2264989"/>
            <a:chExt cx="5869302" cy="3911406"/>
          </a:xfrm>
        </p:grpSpPr>
        <p:pic>
          <p:nvPicPr>
            <p:cNvPr id="8" name="Picture 2">
              <a:extLst>
                <a:ext uri="{FF2B5EF4-FFF2-40B4-BE49-F238E27FC236}">
                  <a16:creationId xmlns:a16="http://schemas.microsoft.com/office/drawing/2014/main" id="{C1C06D1B-80F4-7842-AD40-EB6B7897E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166" y="2264989"/>
              <a:ext cx="5869302" cy="39114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DB6FD746-6E63-4141-8540-332DC5139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361" y="2624259"/>
              <a:ext cx="3454673" cy="2882058"/>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Google Shape;172;p10" descr="Music notes sign Pink neon icon in the brick wall - stock vector |  Crushpixel">
            <a:extLst>
              <a:ext uri="{FF2B5EF4-FFF2-40B4-BE49-F238E27FC236}">
                <a16:creationId xmlns:a16="http://schemas.microsoft.com/office/drawing/2014/main" id="{4E7041B3-3093-9443-A896-3A6FBEB00C7A}"/>
              </a:ext>
            </a:extLst>
          </p:cNvPr>
          <p:cNvPicPr preferRelativeResize="0"/>
          <p:nvPr/>
        </p:nvPicPr>
        <p:blipFill rotWithShape="1">
          <a:blip r:embed="rId5">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1916422362"/>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6291183" y="2828400"/>
            <a:ext cx="4963130" cy="36344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fontScale="92500"/>
          </a:bodyPr>
          <a:lstStyle/>
          <a:p>
            <a:pPr lvl="0" indent="-457200">
              <a:spcBef>
                <a:spcPts val="0"/>
              </a:spcBef>
              <a:buSzPts val="2600"/>
              <a:buFont typeface="Arial" panose="020B0604020202020204" pitchFamily="34" charset="0"/>
              <a:buChar char="•"/>
            </a:pPr>
            <a:r>
              <a:rPr lang="en-US" dirty="0"/>
              <a:t>By 1960, songs without vocals nearly flatline in popularity. The only significant outlier is the sudden increase just after the year 2000 on the graph. This can almost certainly be attributed to Daft Punk’s album </a:t>
            </a:r>
            <a:r>
              <a:rPr lang="en-US" i="1" dirty="0"/>
              <a:t>Discovery</a:t>
            </a:r>
            <a:r>
              <a:rPr lang="en-US" dirty="0"/>
              <a:t>, which was released to enormous popularity in 2001 and spawned countless imitators. </a:t>
            </a:r>
            <a:endParaRPr dirty="0"/>
          </a:p>
        </p:txBody>
      </p:sp>
      <p:grpSp>
        <p:nvGrpSpPr>
          <p:cNvPr id="2" name="Group 1">
            <a:extLst>
              <a:ext uri="{FF2B5EF4-FFF2-40B4-BE49-F238E27FC236}">
                <a16:creationId xmlns:a16="http://schemas.microsoft.com/office/drawing/2014/main" id="{F5E6FC84-6C34-B24E-96AF-8D7FDAF6A660}"/>
              </a:ext>
            </a:extLst>
          </p:cNvPr>
          <p:cNvGrpSpPr/>
          <p:nvPr/>
        </p:nvGrpSpPr>
        <p:grpSpPr>
          <a:xfrm>
            <a:off x="6291183" y="2582802"/>
            <a:ext cx="5759303" cy="3593591"/>
            <a:chOff x="6291183" y="2582802"/>
            <a:chExt cx="5759303" cy="3593591"/>
          </a:xfrm>
        </p:grpSpPr>
        <p:pic>
          <p:nvPicPr>
            <p:cNvPr id="7170" name="Picture 2">
              <a:extLst>
                <a:ext uri="{FF2B5EF4-FFF2-40B4-BE49-F238E27FC236}">
                  <a16:creationId xmlns:a16="http://schemas.microsoft.com/office/drawing/2014/main" id="{A81D0C8F-5942-4545-9F84-8F0D7097B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183" y="2582802"/>
              <a:ext cx="5759303" cy="359359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ft Punk On 'The Soul That A Musician Can Bring' : NPR">
              <a:extLst>
                <a:ext uri="{FF2B5EF4-FFF2-40B4-BE49-F238E27FC236}">
                  <a16:creationId xmlns:a16="http://schemas.microsoft.com/office/drawing/2014/main" id="{D2D4CCA7-C148-6D47-805D-DCB7F68ED7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085" r="12796"/>
            <a:stretch/>
          </p:blipFill>
          <p:spPr bwMode="auto">
            <a:xfrm>
              <a:off x="8427307" y="3195322"/>
              <a:ext cx="2409569" cy="236855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Google Shape;172;p10" descr="Music notes sign Pink neon icon in the brick wall - stock vector |  Crushpixel">
            <a:extLst>
              <a:ext uri="{FF2B5EF4-FFF2-40B4-BE49-F238E27FC236}">
                <a16:creationId xmlns:a16="http://schemas.microsoft.com/office/drawing/2014/main" id="{2B0DBDE4-594A-704A-80D8-6E334F4375E8}"/>
              </a:ext>
            </a:extLst>
          </p:cNvPr>
          <p:cNvPicPr preferRelativeResize="0"/>
          <p:nvPr/>
        </p:nvPicPr>
        <p:blipFill rotWithShape="1">
          <a:blip r:embed="rId5">
            <a:alphaModFix/>
          </a:blip>
          <a:srcRect/>
          <a:stretch/>
        </p:blipFill>
        <p:spPr>
          <a:xfrm>
            <a:off x="9559637" y="0"/>
            <a:ext cx="2632364" cy="2216727"/>
          </a:xfrm>
          <a:prstGeom prst="rect">
            <a:avLst/>
          </a:prstGeom>
          <a:noFill/>
          <a:ln>
            <a:noFill/>
          </a:ln>
        </p:spPr>
      </p:pic>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INSTRUMENTALNESS</a:t>
            </a:r>
            <a:endParaRPr dirty="0"/>
          </a:p>
        </p:txBody>
      </p:sp>
    </p:spTree>
    <p:extLst>
      <p:ext uri="{BB962C8B-B14F-4D97-AF65-F5344CB8AC3E}">
        <p14:creationId xmlns:p14="http://schemas.microsoft.com/office/powerpoint/2010/main" val="1605075965"/>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LOUDNESS</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fontScale="92500"/>
          </a:bodyPr>
          <a:lstStyle/>
          <a:p>
            <a:pPr lvl="0" indent="-457200">
              <a:spcBef>
                <a:spcPts val="0"/>
              </a:spcBef>
              <a:buSzPts val="2600"/>
              <a:buFont typeface="Arial" panose="020B0604020202020204" pitchFamily="34" charset="0"/>
              <a:buChar char="•"/>
            </a:pPr>
            <a:r>
              <a:rPr lang="en-US" dirty="0"/>
              <a:t>Louder songs tend to be more popular than their quiet competition.</a:t>
            </a:r>
          </a:p>
          <a:p>
            <a:pPr lvl="0" indent="-457200">
              <a:spcBef>
                <a:spcPts val="0"/>
              </a:spcBef>
              <a:buSzPts val="2600"/>
              <a:buFont typeface="Arial" panose="020B0604020202020204" pitchFamily="34" charset="0"/>
              <a:buChar char="•"/>
            </a:pPr>
            <a:r>
              <a:rPr lang="en-US" dirty="0"/>
              <a:t>Music has gotten steadily louder over time.</a:t>
            </a:r>
          </a:p>
          <a:p>
            <a:pPr lvl="0" indent="-457200">
              <a:spcBef>
                <a:spcPts val="0"/>
              </a:spcBef>
              <a:buSzPts val="2600"/>
              <a:buFont typeface="Arial" panose="020B0604020202020204" pitchFamily="34" charset="0"/>
              <a:buChar char="•"/>
            </a:pPr>
            <a:r>
              <a:rPr lang="en-US" dirty="0"/>
              <a:t>Louder songs are more likely to grab a listener’s attention on the radio, a personalized “Release Radar” playlist or even a television commercial.</a:t>
            </a:r>
          </a:p>
        </p:txBody>
      </p:sp>
      <p:grpSp>
        <p:nvGrpSpPr>
          <p:cNvPr id="3" name="Group 2">
            <a:extLst>
              <a:ext uri="{FF2B5EF4-FFF2-40B4-BE49-F238E27FC236}">
                <a16:creationId xmlns:a16="http://schemas.microsoft.com/office/drawing/2014/main" id="{3ACBFE5A-E825-3B48-9B28-B8B719122062}"/>
              </a:ext>
            </a:extLst>
          </p:cNvPr>
          <p:cNvGrpSpPr/>
          <p:nvPr/>
        </p:nvGrpSpPr>
        <p:grpSpPr>
          <a:xfrm>
            <a:off x="6190736" y="2582803"/>
            <a:ext cx="5869303" cy="3957383"/>
            <a:chOff x="6190736" y="2582803"/>
            <a:chExt cx="5869303" cy="3957383"/>
          </a:xfrm>
        </p:grpSpPr>
        <p:pic>
          <p:nvPicPr>
            <p:cNvPr id="12290" name="Picture 2">
              <a:extLst>
                <a:ext uri="{FF2B5EF4-FFF2-40B4-BE49-F238E27FC236}">
                  <a16:creationId xmlns:a16="http://schemas.microsoft.com/office/drawing/2014/main" id="{B98DA4F7-0361-B54A-9CDE-B6E19FF6B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736" y="2582803"/>
              <a:ext cx="5869303" cy="395738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E344A70D-DCC2-4E43-AF98-2A4614EF2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8614" y="4757351"/>
              <a:ext cx="2337796" cy="1509633"/>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Google Shape;172;p10" descr="Music notes sign Pink neon icon in the brick wall - stock vector |  Crushpixel">
            <a:extLst>
              <a:ext uri="{FF2B5EF4-FFF2-40B4-BE49-F238E27FC236}">
                <a16:creationId xmlns:a16="http://schemas.microsoft.com/office/drawing/2014/main" id="{616EC2CF-1B2C-2142-8414-B437997CD911}"/>
              </a:ext>
            </a:extLst>
          </p:cNvPr>
          <p:cNvPicPr preferRelativeResize="0"/>
          <p:nvPr/>
        </p:nvPicPr>
        <p:blipFill rotWithShape="1">
          <a:blip r:embed="rId5">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205477088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3" name="Google Shape;153;p8"/>
          <p:cNvSpPr/>
          <p:nvPr/>
        </p:nvSpPr>
        <p:spPr>
          <a:xfrm>
            <a:off x="0" y="0"/>
            <a:ext cx="12192000" cy="226498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154" name="Google Shape;154;p8"/>
          <p:cNvSpPr txBox="1">
            <a:spLocks noGrp="1"/>
          </p:cNvSpPr>
          <p:nvPr>
            <p:ph type="title"/>
          </p:nvPr>
        </p:nvSpPr>
        <p:spPr>
          <a:xfrm>
            <a:off x="960120" y="317814"/>
            <a:ext cx="10268712" cy="1700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Libre Franklin"/>
              <a:buNone/>
            </a:pPr>
            <a:r>
              <a:rPr lang="en-US" dirty="0"/>
              <a:t>SPEECHINESS</a:t>
            </a:r>
            <a:endParaRPr dirty="0"/>
          </a:p>
        </p:txBody>
      </p:sp>
      <p:sp>
        <p:nvSpPr>
          <p:cNvPr id="155" name="Google Shape;155;p8"/>
          <p:cNvSpPr txBox="1">
            <a:spLocks noGrp="1"/>
          </p:cNvSpPr>
          <p:nvPr>
            <p:ph type="body" idx="1"/>
          </p:nvPr>
        </p:nvSpPr>
        <p:spPr>
          <a:xfrm>
            <a:off x="668655" y="2582803"/>
            <a:ext cx="5869303" cy="3593592"/>
          </a:xfrm>
          <a:prstGeom prst="rect">
            <a:avLst/>
          </a:prstGeom>
          <a:noFill/>
          <a:ln>
            <a:noFill/>
          </a:ln>
        </p:spPr>
        <p:txBody>
          <a:bodyPr spcFirstLastPara="1" wrap="square" lIns="91425" tIns="45700" rIns="91425" bIns="45700" anchor="t" anchorCtr="0">
            <a:normAutofit/>
          </a:bodyPr>
          <a:lstStyle/>
          <a:p>
            <a:pPr lvl="0" indent="-457200">
              <a:spcBef>
                <a:spcPts val="0"/>
              </a:spcBef>
              <a:buSzPts val="2600"/>
              <a:buFont typeface="Arial" panose="020B0604020202020204" pitchFamily="34" charset="0"/>
              <a:buChar char="•"/>
            </a:pPr>
            <a:r>
              <a:rPr lang="en-US" dirty="0"/>
              <a:t>Songs and tracks with higher levels of speechiness are quite simply not popular.</a:t>
            </a:r>
          </a:p>
          <a:p>
            <a:pPr lvl="0" indent="-457200">
              <a:spcBef>
                <a:spcPts val="0"/>
              </a:spcBef>
              <a:buSzPts val="2600"/>
              <a:buFont typeface="Arial" panose="020B0604020202020204" pitchFamily="34" charset="0"/>
              <a:buChar char="•"/>
            </a:pPr>
            <a:r>
              <a:rPr lang="en-US" dirty="0"/>
              <a:t>As soon as tracks incorporate more than a just a few lines of spoken (as opposed to sung) vocals, they sacrifice whatever chance they had at popularity.</a:t>
            </a:r>
            <a:endParaRPr dirty="0"/>
          </a:p>
        </p:txBody>
      </p:sp>
      <p:pic>
        <p:nvPicPr>
          <p:cNvPr id="9226" name="Picture 10">
            <a:extLst>
              <a:ext uri="{FF2B5EF4-FFF2-40B4-BE49-F238E27FC236}">
                <a16:creationId xmlns:a16="http://schemas.microsoft.com/office/drawing/2014/main" id="{09233532-1AEA-C844-894F-7AF423274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958" y="2637212"/>
            <a:ext cx="5359400" cy="3911600"/>
          </a:xfrm>
          <a:prstGeom prst="rect">
            <a:avLst/>
          </a:prstGeom>
          <a:noFill/>
          <a:extLst>
            <a:ext uri="{909E8E84-426E-40DD-AFC4-6F175D3DCCD1}">
              <a14:hiddenFill xmlns:a14="http://schemas.microsoft.com/office/drawing/2010/main">
                <a:solidFill>
                  <a:srgbClr val="FFFFFF"/>
                </a:solidFill>
              </a14:hiddenFill>
            </a:ext>
          </a:extLst>
        </p:spPr>
      </p:pic>
      <p:pic>
        <p:nvPicPr>
          <p:cNvPr id="15" name="Google Shape;172;p10" descr="Music notes sign Pink neon icon in the brick wall - stock vector |  Crushpixel">
            <a:extLst>
              <a:ext uri="{FF2B5EF4-FFF2-40B4-BE49-F238E27FC236}">
                <a16:creationId xmlns:a16="http://schemas.microsoft.com/office/drawing/2014/main" id="{DE8EA4E1-AE56-5842-A9EC-F10DD4A280A2}"/>
              </a:ext>
            </a:extLst>
          </p:cNvPr>
          <p:cNvPicPr preferRelativeResize="0"/>
          <p:nvPr/>
        </p:nvPicPr>
        <p:blipFill rotWithShape="1">
          <a:blip r:embed="rId4">
            <a:alphaModFix/>
          </a:blip>
          <a:srcRect/>
          <a:stretch/>
        </p:blipFill>
        <p:spPr>
          <a:xfrm>
            <a:off x="9559637" y="0"/>
            <a:ext cx="2632364" cy="2216727"/>
          </a:xfrm>
          <a:prstGeom prst="rect">
            <a:avLst/>
          </a:prstGeom>
          <a:noFill/>
          <a:ln>
            <a:noFill/>
          </a:ln>
        </p:spPr>
      </p:pic>
    </p:spTree>
    <p:extLst>
      <p:ext uri="{BB962C8B-B14F-4D97-AF65-F5344CB8AC3E}">
        <p14:creationId xmlns:p14="http://schemas.microsoft.com/office/powerpoint/2010/main" val="2004188205"/>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1610</Words>
  <Application>Microsoft Macintosh PowerPoint</Application>
  <PresentationFormat>Widescreen</PresentationFormat>
  <Paragraphs>50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Libre Franklin Thin</vt:lpstr>
      <vt:lpstr>Libre Franklin</vt:lpstr>
      <vt:lpstr>Noto Sans Symbols</vt:lpstr>
      <vt:lpstr>JuxtaposeVTI</vt:lpstr>
      <vt:lpstr>DANCEABILITY</vt:lpstr>
      <vt:lpstr>TEMPO</vt:lpstr>
      <vt:lpstr>ACOUSTICNESS</vt:lpstr>
      <vt:lpstr>DURATION</vt:lpstr>
      <vt:lpstr>ENERGY</vt:lpstr>
      <vt:lpstr>EXPLICITNESS</vt:lpstr>
      <vt:lpstr>INSTRUMENTALNESS</vt:lpstr>
      <vt:lpstr>LOUDNESS</vt:lpstr>
      <vt:lpstr>SPEECHINESS</vt:lpstr>
      <vt:lpstr>VALENCE</vt:lpstr>
      <vt:lpstr>LIVENESS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Domenic Padulo</cp:lastModifiedBy>
  <cp:revision>21</cp:revision>
  <dcterms:created xsi:type="dcterms:W3CDTF">2021-04-03T15:18:56Z</dcterms:created>
  <dcterms:modified xsi:type="dcterms:W3CDTF">2021-04-06T04:55:45Z</dcterms:modified>
</cp:coreProperties>
</file>