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b04ff9f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b04ff9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b04ff9fc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b04ff9f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b04ff9fcc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b04ff9f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b04ff9fc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b04ff9fc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b04ff9fc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b04ff9fc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b04ff9fc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b04ff9fc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b04ff9fcc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b04ff9fcc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b04ff9fcc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b04ff9fcc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b04ff9fcc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b04ff9fcc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E3DED1"/>
                </a:solidFill>
                <a:latin typeface="Arial"/>
                <a:ea typeface="Arial"/>
                <a:cs typeface="Arial"/>
                <a:sym typeface="Arial"/>
              </a:rPr>
              <a:t>Análisis Exploratorio: Sistema de recomendación de Spotify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Diego Crespo, Andrés Paiz, Daniella Villamar, Rene Ventura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Comparacion entre Sigmoid y Cosine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20540" l="0" r="0" t="0"/>
          <a:stretch/>
        </p:blipFill>
        <p:spPr>
          <a:xfrm>
            <a:off x="725100" y="1455750"/>
            <a:ext cx="3590507" cy="18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1455738"/>
            <a:ext cx="4060319" cy="18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90250" y="526350"/>
            <a:ext cx="6600600" cy="9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situación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92950" y="1477950"/>
            <a:ext cx="82899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s" sz="1250">
                <a:solidFill>
                  <a:schemeClr val="lt1"/>
                </a:solidFill>
              </a:rPr>
              <a:t>Un estudio hecho por Digital Music Alliance, en 2018, concluyó que el 54% de los usuarios de plataformas de streaming de música están reemplazando los álbumes por las playlists en sus hábitos.</a:t>
            </a:r>
            <a:endParaRPr sz="125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s" sz="1250">
                <a:solidFill>
                  <a:schemeClr val="lt1"/>
                </a:solidFill>
              </a:rPr>
              <a:t>Los usuarios de Spotify han creado y compartido más de 4 billones de playlists.</a:t>
            </a:r>
            <a:endParaRPr sz="125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s" sz="1250">
                <a:solidFill>
                  <a:schemeClr val="lt1"/>
                </a:solidFill>
              </a:rPr>
              <a:t>Los usuarios crean una playlist por diversas razones: algunas playlists agrupan la música de manera categórica. Ya sea por género, artista, año o incluso país, por estado de ánimo, tema u ocasión. Incluso algunas playlists están hechas para dar un mensaje específico, de amor, celebración, bienvenida, etc…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s" sz="1250">
                <a:solidFill>
                  <a:schemeClr val="lt1"/>
                </a:solidFill>
              </a:rPr>
              <a:t>Al comprender esta relación tan profunda entre la música y las personas, se puede hacer una relación congruente entre canciones y poder generar las playlist indicadas para los usuarios. 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s" sz="1250">
                <a:solidFill>
                  <a:schemeClr val="lt1"/>
                </a:solidFill>
              </a:rPr>
              <a:t>Esto puede facilitar la creación de playlist y, en última instancia, ayudar a las personas a encontrar más música que aman.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chemeClr val="lt1"/>
                </a:solidFill>
              </a:rPr>
              <a:t> 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81325" y="1819750"/>
            <a:ext cx="6600600" cy="9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75920" lvl="0" marL="457200" rtl="0" algn="l">
              <a:spcBef>
                <a:spcPts val="0"/>
              </a:spcBef>
              <a:spcAft>
                <a:spcPts val="0"/>
              </a:spcAft>
              <a:buSzPts val="2320"/>
              <a:buChar char="●"/>
            </a:pPr>
            <a:r>
              <a:rPr lang="es" sz="2320"/>
              <a:t>K-Means Clustering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481325" y="2891950"/>
            <a:ext cx="6600600" cy="9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80047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100000"/>
              <a:buChar char="●"/>
            </a:pPr>
            <a:r>
              <a:rPr lang="es" sz="2650"/>
              <a:t>Cosine similarity</a:t>
            </a:r>
            <a:endParaRPr b="1" sz="26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481325" y="2935050"/>
            <a:ext cx="6600600" cy="11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75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577"/>
              <a:t>Min Max Normalization</a:t>
            </a:r>
            <a:endParaRPr sz="2577"/>
          </a:p>
          <a:p>
            <a:pPr indent="-375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577"/>
              <a:t>Sigmoid SVM Kernel</a:t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90250" y="526350"/>
            <a:ext cx="6600600" cy="9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utilizados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609150" y="160100"/>
            <a:ext cx="45870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K-MEANS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350" y="846188"/>
            <a:ext cx="6396726" cy="40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609150" y="160100"/>
            <a:ext cx="45870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Min Max Normalization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00" y="1216900"/>
            <a:ext cx="8432599" cy="3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6175" y="588825"/>
            <a:ext cx="58263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Cosine Similarity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925" y="894675"/>
            <a:ext cx="6093150" cy="39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90250" y="1211725"/>
            <a:ext cx="6227100" cy="15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Sigmoid  SVM Kernel Functions</a:t>
            </a:r>
            <a:endParaRPr b="1" sz="2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75" y="222750"/>
            <a:ext cx="7868200" cy="43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0" y="1675075"/>
            <a:ext cx="9144001" cy="17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