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20"/>
  </p:notesMasterIdLst>
  <p:sldIdLst>
    <p:sldId id="256" r:id="rId2"/>
    <p:sldId id="258" r:id="rId3"/>
    <p:sldId id="259" r:id="rId4"/>
    <p:sldId id="286" r:id="rId5"/>
    <p:sldId id="285" r:id="rId6"/>
    <p:sldId id="289" r:id="rId7"/>
    <p:sldId id="288" r:id="rId8"/>
    <p:sldId id="284" r:id="rId9"/>
    <p:sldId id="287" r:id="rId10"/>
    <p:sldId id="290" r:id="rId11"/>
    <p:sldId id="291" r:id="rId12"/>
    <p:sldId id="292" r:id="rId13"/>
    <p:sldId id="293" r:id="rId14"/>
    <p:sldId id="294" r:id="rId15"/>
    <p:sldId id="296" r:id="rId16"/>
    <p:sldId id="295" r:id="rId17"/>
    <p:sldId id="298" r:id="rId18"/>
    <p:sldId id="297" r:id="rId19"/>
  </p:sldIdLst>
  <p:sldSz cx="9144000" cy="5143500" type="screen16x9"/>
  <p:notesSz cx="6858000" cy="9144000"/>
  <p:embeddedFontLst>
    <p:embeddedFont>
      <p:font typeface="Calibri" panose="020F0502020204030204" pitchFamily="34" charset="0"/>
      <p:regular r:id="rId21"/>
      <p:bold r:id="rId22"/>
      <p:italic r:id="rId23"/>
      <p:boldItalic r:id="rId24"/>
    </p:embeddedFont>
    <p:embeddedFont>
      <p:font typeface="Cambria Math" panose="02040503050406030204" pitchFamily="18" charset="0"/>
      <p:regular r:id="rId25"/>
    </p:embeddedFont>
    <p:embeddedFont>
      <p:font typeface="Mali" panose="020B0604020202020204" charset="-34"/>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200" d="100"/>
          <a:sy n="200" d="100"/>
        </p:scale>
        <p:origin x="10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106f7c38a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4" name="Google Shape;294;g106f7c38a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106f7c38a65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8" name="Google Shape;408;g106f7c38a65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224616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106f7c38a65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8" name="Google Shape;408;g106f7c38a65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602653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106f7c38a65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8" name="Google Shape;408;g106f7c38a65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782394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106f7c38a65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8" name="Google Shape;408;g106f7c38a65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8246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106f7c38a65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8" name="Google Shape;408;g106f7c38a65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984883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106f7c38a65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8" name="Google Shape;408;g106f7c38a65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13461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106f7c38a65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8" name="Google Shape;408;g106f7c38a65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2519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106f7c38a65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8" name="Google Shape;408;g106f7c38a65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03272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106f7c38a65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8" name="Google Shape;408;g106f7c38a65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3427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106f7c38a65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0" name="Google Shape;370;g106f7c38a65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106f7c38a65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8" name="Google Shape;408;g106f7c38a65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106f7c38a65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8" name="Google Shape;408;g106f7c38a65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260465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106f7c38a65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8" name="Google Shape;408;g106f7c38a65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530410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106f7c38a65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8" name="Google Shape;408;g106f7c38a65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880395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106f7c38a65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8" name="Google Shape;408;g106f7c38a65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81106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106f7c38a65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8" name="Google Shape;408;g106f7c38a65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38255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106f7c38a65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8" name="Google Shape;408;g106f7c38a65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4590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dk2"/>
        </a:solidFill>
        <a:effectLst/>
      </p:bgPr>
    </p:bg>
    <p:spTree>
      <p:nvGrpSpPr>
        <p:cNvPr id="1" name="Shape 9"/>
        <p:cNvGrpSpPr/>
        <p:nvPr/>
      </p:nvGrpSpPr>
      <p:grpSpPr>
        <a:xfrm>
          <a:off x="0" y="0"/>
          <a:ext cx="0" cy="0"/>
          <a:chOff x="0" y="0"/>
          <a:chExt cx="0" cy="0"/>
        </a:xfrm>
      </p:grpSpPr>
      <p:sp>
        <p:nvSpPr>
          <p:cNvPr id="10" name="Google Shape;10;p2"/>
          <p:cNvSpPr/>
          <p:nvPr/>
        </p:nvSpPr>
        <p:spPr>
          <a:xfrm rot="833831">
            <a:off x="7284005" y="-40331"/>
            <a:ext cx="915201" cy="979431"/>
          </a:xfrm>
          <a:custGeom>
            <a:avLst/>
            <a:gdLst/>
            <a:ahLst/>
            <a:cxnLst/>
            <a:rect l="l" t="t" r="r" b="b"/>
            <a:pathLst>
              <a:path w="1831777" h="1960333" extrusionOk="0">
                <a:moveTo>
                  <a:pt x="1333181" y="983550"/>
                </a:moveTo>
                <a:cubicBezTo>
                  <a:pt x="1784658" y="475749"/>
                  <a:pt x="1885054" y="399052"/>
                  <a:pt x="1808437" y="249859"/>
                </a:cubicBezTo>
                <a:cubicBezTo>
                  <a:pt x="1754481" y="144789"/>
                  <a:pt x="1658663" y="62596"/>
                  <a:pt x="1547826" y="22464"/>
                </a:cubicBezTo>
                <a:cubicBezTo>
                  <a:pt x="1363500" y="-44265"/>
                  <a:pt x="1247232" y="124170"/>
                  <a:pt x="918970" y="497638"/>
                </a:cubicBezTo>
                <a:cubicBezTo>
                  <a:pt x="559363" y="70069"/>
                  <a:pt x="428354" y="-56047"/>
                  <a:pt x="264231" y="21523"/>
                </a:cubicBezTo>
                <a:cubicBezTo>
                  <a:pt x="169374" y="66356"/>
                  <a:pt x="81324" y="136693"/>
                  <a:pt x="31645" y="230570"/>
                </a:cubicBezTo>
                <a:cubicBezTo>
                  <a:pt x="-48619" y="381441"/>
                  <a:pt x="-3923" y="432876"/>
                  <a:pt x="495468" y="984710"/>
                </a:cubicBezTo>
                <a:cubicBezTo>
                  <a:pt x="252175" y="1268394"/>
                  <a:pt x="64727" y="1523186"/>
                  <a:pt x="47288" y="1552846"/>
                </a:cubicBezTo>
                <a:cubicBezTo>
                  <a:pt x="-54457" y="1725936"/>
                  <a:pt x="165504" y="2011662"/>
                  <a:pt x="358350" y="1952374"/>
                </a:cubicBezTo>
                <a:cubicBezTo>
                  <a:pt x="485129" y="1913395"/>
                  <a:pt x="762755" y="1606642"/>
                  <a:pt x="921162" y="1436449"/>
                </a:cubicBezTo>
                <a:cubicBezTo>
                  <a:pt x="958514" y="1474523"/>
                  <a:pt x="1411744" y="1938777"/>
                  <a:pt x="1478230" y="1955456"/>
                </a:cubicBezTo>
                <a:cubicBezTo>
                  <a:pt x="1626898" y="1992753"/>
                  <a:pt x="1887340" y="1756588"/>
                  <a:pt x="1788775" y="1545530"/>
                </a:cubicBezTo>
                <a:cubicBezTo>
                  <a:pt x="1755974" y="1475315"/>
                  <a:pt x="1751967" y="1474072"/>
                  <a:pt x="1333181" y="983550"/>
                </a:cubicBezTo>
                <a:close/>
              </a:path>
            </a:pathLst>
          </a:custGeom>
          <a:solidFill>
            <a:schemeClr val="accen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grpSp>
        <p:nvGrpSpPr>
          <p:cNvPr id="11" name="Google Shape;11;p2"/>
          <p:cNvGrpSpPr/>
          <p:nvPr/>
        </p:nvGrpSpPr>
        <p:grpSpPr>
          <a:xfrm>
            <a:off x="590142" y="-910046"/>
            <a:ext cx="1669428" cy="1533272"/>
            <a:chOff x="1180284" y="-1820093"/>
            <a:chExt cx="3338857" cy="3066545"/>
          </a:xfrm>
        </p:grpSpPr>
        <p:sp>
          <p:nvSpPr>
            <p:cNvPr id="12" name="Google Shape;12;p2"/>
            <p:cNvSpPr/>
            <p:nvPr/>
          </p:nvSpPr>
          <p:spPr>
            <a:xfrm>
              <a:off x="1180284" y="-1454869"/>
              <a:ext cx="2984825" cy="2701321"/>
            </a:xfrm>
            <a:custGeom>
              <a:avLst/>
              <a:gdLst/>
              <a:ahLst/>
              <a:cxnLst/>
              <a:rect l="l" t="t" r="r" b="b"/>
              <a:pathLst>
                <a:path w="2984825" h="2701321" extrusionOk="0">
                  <a:moveTo>
                    <a:pt x="2851220" y="2301427"/>
                  </a:moveTo>
                  <a:cubicBezTo>
                    <a:pt x="2829838" y="2286159"/>
                    <a:pt x="2811687" y="2255014"/>
                    <a:pt x="2781651" y="2261600"/>
                  </a:cubicBezTo>
                  <a:cubicBezTo>
                    <a:pt x="2705959" y="2296137"/>
                    <a:pt x="2812569" y="2367543"/>
                    <a:pt x="2870164" y="2410135"/>
                  </a:cubicBezTo>
                  <a:cubicBezTo>
                    <a:pt x="2744109" y="2411918"/>
                    <a:pt x="2617973" y="2417569"/>
                    <a:pt x="2492092" y="2427040"/>
                  </a:cubicBezTo>
                  <a:cubicBezTo>
                    <a:pt x="2491651" y="2423760"/>
                    <a:pt x="2491317" y="2420468"/>
                    <a:pt x="2490863" y="2417188"/>
                  </a:cubicBezTo>
                  <a:cubicBezTo>
                    <a:pt x="2488479" y="2392309"/>
                    <a:pt x="2484880" y="2350885"/>
                    <a:pt x="2449962" y="2357785"/>
                  </a:cubicBezTo>
                  <a:cubicBezTo>
                    <a:pt x="2423705" y="2363682"/>
                    <a:pt x="2427485" y="2392763"/>
                    <a:pt x="2429421" y="2413468"/>
                  </a:cubicBezTo>
                  <a:cubicBezTo>
                    <a:pt x="2429789" y="2419699"/>
                    <a:pt x="2429909" y="2425938"/>
                    <a:pt x="2430216" y="2432169"/>
                  </a:cubicBezTo>
                  <a:cubicBezTo>
                    <a:pt x="2318778" y="2441627"/>
                    <a:pt x="2207574" y="2453783"/>
                    <a:pt x="2096871" y="2468804"/>
                  </a:cubicBezTo>
                  <a:cubicBezTo>
                    <a:pt x="1961360" y="2486403"/>
                    <a:pt x="1825428" y="2499587"/>
                    <a:pt x="1689310" y="2510788"/>
                  </a:cubicBezTo>
                  <a:cubicBezTo>
                    <a:pt x="1684709" y="2472290"/>
                    <a:pt x="1673517" y="2433151"/>
                    <a:pt x="1630860" y="2447184"/>
                  </a:cubicBezTo>
                  <a:cubicBezTo>
                    <a:pt x="1606439" y="2461884"/>
                    <a:pt x="1614399" y="2490070"/>
                    <a:pt x="1619000" y="2516519"/>
                  </a:cubicBezTo>
                  <a:cubicBezTo>
                    <a:pt x="1396138" y="2533677"/>
                    <a:pt x="1172815" y="2545887"/>
                    <a:pt x="949792" y="2561015"/>
                  </a:cubicBezTo>
                  <a:cubicBezTo>
                    <a:pt x="946794" y="2531119"/>
                    <a:pt x="943021" y="2501311"/>
                    <a:pt x="937532" y="2471830"/>
                  </a:cubicBezTo>
                  <a:cubicBezTo>
                    <a:pt x="934006" y="2454805"/>
                    <a:pt x="915616" y="2444131"/>
                    <a:pt x="899075" y="2448052"/>
                  </a:cubicBezTo>
                  <a:cubicBezTo>
                    <a:pt x="884010" y="2451572"/>
                    <a:pt x="872264" y="2466840"/>
                    <a:pt x="874514" y="2482503"/>
                  </a:cubicBezTo>
                  <a:cubicBezTo>
                    <a:pt x="878220" y="2510368"/>
                    <a:pt x="880484" y="2538046"/>
                    <a:pt x="881960" y="2565797"/>
                  </a:cubicBezTo>
                  <a:cubicBezTo>
                    <a:pt x="838308" y="2568903"/>
                    <a:pt x="794649" y="2572015"/>
                    <a:pt x="751030" y="2575481"/>
                  </a:cubicBezTo>
                  <a:cubicBezTo>
                    <a:pt x="637776" y="2583490"/>
                    <a:pt x="524435" y="2594978"/>
                    <a:pt x="412957" y="2615776"/>
                  </a:cubicBezTo>
                  <a:cubicBezTo>
                    <a:pt x="464041" y="2566438"/>
                    <a:pt x="514198" y="2516098"/>
                    <a:pt x="563025" y="2464589"/>
                  </a:cubicBezTo>
                  <a:cubicBezTo>
                    <a:pt x="748118" y="2260578"/>
                    <a:pt x="922020" y="2044818"/>
                    <a:pt x="1101811" y="1835938"/>
                  </a:cubicBezTo>
                  <a:cubicBezTo>
                    <a:pt x="1258777" y="1647241"/>
                    <a:pt x="1412511" y="1455786"/>
                    <a:pt x="1568156" y="1265968"/>
                  </a:cubicBezTo>
                  <a:cubicBezTo>
                    <a:pt x="1568964" y="1266329"/>
                    <a:pt x="1569625" y="1266796"/>
                    <a:pt x="1570453" y="1267144"/>
                  </a:cubicBezTo>
                  <a:cubicBezTo>
                    <a:pt x="1690819" y="1301554"/>
                    <a:pt x="1784688" y="1152117"/>
                    <a:pt x="1737049" y="1062765"/>
                  </a:cubicBezTo>
                  <a:cubicBezTo>
                    <a:pt x="1777783" y="1014315"/>
                    <a:pt x="1818296" y="965678"/>
                    <a:pt x="1859692" y="917796"/>
                  </a:cubicBezTo>
                  <a:cubicBezTo>
                    <a:pt x="2081332" y="684871"/>
                    <a:pt x="2275173" y="428322"/>
                    <a:pt x="2477074" y="178834"/>
                  </a:cubicBezTo>
                  <a:cubicBezTo>
                    <a:pt x="2490289" y="163378"/>
                    <a:pt x="2487551" y="139013"/>
                    <a:pt x="2472092" y="126189"/>
                  </a:cubicBezTo>
                  <a:cubicBezTo>
                    <a:pt x="2455945" y="112878"/>
                    <a:pt x="2433054" y="116010"/>
                    <a:pt x="2419552" y="131279"/>
                  </a:cubicBezTo>
                  <a:cubicBezTo>
                    <a:pt x="2374711" y="179662"/>
                    <a:pt x="2335366" y="232700"/>
                    <a:pt x="2295486" y="285024"/>
                  </a:cubicBezTo>
                  <a:cubicBezTo>
                    <a:pt x="2168262" y="452260"/>
                    <a:pt x="2034054" y="614080"/>
                    <a:pt x="1892960" y="769735"/>
                  </a:cubicBezTo>
                  <a:cubicBezTo>
                    <a:pt x="1820473" y="849737"/>
                    <a:pt x="1749910" y="931375"/>
                    <a:pt x="1680161" y="1013707"/>
                  </a:cubicBezTo>
                  <a:cubicBezTo>
                    <a:pt x="1674258" y="1011283"/>
                    <a:pt x="1668088" y="1009045"/>
                    <a:pt x="1661343" y="1007222"/>
                  </a:cubicBezTo>
                  <a:cubicBezTo>
                    <a:pt x="1615848" y="996769"/>
                    <a:pt x="1565037" y="1015751"/>
                    <a:pt x="1544523" y="1059192"/>
                  </a:cubicBezTo>
                  <a:cubicBezTo>
                    <a:pt x="1523215" y="1099446"/>
                    <a:pt x="1506280" y="1159998"/>
                    <a:pt x="1518727" y="1207112"/>
                  </a:cubicBezTo>
                  <a:cubicBezTo>
                    <a:pt x="1317534" y="1452227"/>
                    <a:pt x="1121330" y="1701609"/>
                    <a:pt x="914427" y="1941927"/>
                  </a:cubicBezTo>
                  <a:cubicBezTo>
                    <a:pt x="774542" y="2102258"/>
                    <a:pt x="642370" y="2269174"/>
                    <a:pt x="499086" y="2426452"/>
                  </a:cubicBezTo>
                  <a:cubicBezTo>
                    <a:pt x="448115" y="2479798"/>
                    <a:pt x="394887" y="2536376"/>
                    <a:pt x="341525" y="2590135"/>
                  </a:cubicBezTo>
                  <a:cubicBezTo>
                    <a:pt x="339709" y="2577345"/>
                    <a:pt x="338313" y="2565276"/>
                    <a:pt x="338968" y="2555371"/>
                  </a:cubicBezTo>
                  <a:cubicBezTo>
                    <a:pt x="324511" y="2406842"/>
                    <a:pt x="308097" y="2258414"/>
                    <a:pt x="295109" y="2109758"/>
                  </a:cubicBezTo>
                  <a:cubicBezTo>
                    <a:pt x="310514" y="2104956"/>
                    <a:pt x="325833" y="2099927"/>
                    <a:pt x="340931" y="2094230"/>
                  </a:cubicBezTo>
                  <a:cubicBezTo>
                    <a:pt x="355502" y="2088245"/>
                    <a:pt x="372330" y="2081606"/>
                    <a:pt x="376156" y="2064675"/>
                  </a:cubicBezTo>
                  <a:cubicBezTo>
                    <a:pt x="383201" y="2044123"/>
                    <a:pt x="362460" y="2023866"/>
                    <a:pt x="342206" y="2028762"/>
                  </a:cubicBezTo>
                  <a:cubicBezTo>
                    <a:pt x="324891" y="2034252"/>
                    <a:pt x="307175" y="2038413"/>
                    <a:pt x="289359" y="2042213"/>
                  </a:cubicBezTo>
                  <a:cubicBezTo>
                    <a:pt x="270735" y="1794581"/>
                    <a:pt x="250875" y="1546989"/>
                    <a:pt x="231456" y="1299370"/>
                  </a:cubicBezTo>
                  <a:cubicBezTo>
                    <a:pt x="251096" y="1294301"/>
                    <a:pt x="270648" y="1288951"/>
                    <a:pt x="289499" y="1281584"/>
                  </a:cubicBezTo>
                  <a:cubicBezTo>
                    <a:pt x="312971" y="1273268"/>
                    <a:pt x="327529" y="1244308"/>
                    <a:pt x="312390" y="1222180"/>
                  </a:cubicBezTo>
                  <a:cubicBezTo>
                    <a:pt x="299442" y="1204154"/>
                    <a:pt x="268825" y="1199458"/>
                    <a:pt x="256151" y="1219849"/>
                  </a:cubicBezTo>
                  <a:cubicBezTo>
                    <a:pt x="245940" y="1221679"/>
                    <a:pt x="235870" y="1224010"/>
                    <a:pt x="225760" y="1226208"/>
                  </a:cubicBezTo>
                  <a:cubicBezTo>
                    <a:pt x="207283" y="989262"/>
                    <a:pt x="189514" y="752276"/>
                    <a:pt x="173781" y="515197"/>
                  </a:cubicBezTo>
                  <a:cubicBezTo>
                    <a:pt x="183270" y="512652"/>
                    <a:pt x="192392" y="510314"/>
                    <a:pt x="200385" y="509513"/>
                  </a:cubicBezTo>
                  <a:cubicBezTo>
                    <a:pt x="231891" y="502380"/>
                    <a:pt x="288504" y="502680"/>
                    <a:pt x="279736" y="455880"/>
                  </a:cubicBezTo>
                  <a:cubicBezTo>
                    <a:pt x="267356" y="411705"/>
                    <a:pt x="215423" y="433432"/>
                    <a:pt x="183464" y="437486"/>
                  </a:cubicBezTo>
                  <a:cubicBezTo>
                    <a:pt x="179076" y="438695"/>
                    <a:pt x="174155" y="439697"/>
                    <a:pt x="168933" y="440632"/>
                  </a:cubicBezTo>
                  <a:cubicBezTo>
                    <a:pt x="163057" y="349356"/>
                    <a:pt x="157527" y="258067"/>
                    <a:pt x="152426" y="166758"/>
                  </a:cubicBezTo>
                  <a:cubicBezTo>
                    <a:pt x="169080" y="204187"/>
                    <a:pt x="190415" y="241657"/>
                    <a:pt x="227450" y="225467"/>
                  </a:cubicBezTo>
                  <a:cubicBezTo>
                    <a:pt x="245066" y="216069"/>
                    <a:pt x="252992" y="192579"/>
                    <a:pt x="243009" y="174866"/>
                  </a:cubicBezTo>
                  <a:cubicBezTo>
                    <a:pt x="220806" y="135473"/>
                    <a:pt x="200325" y="95332"/>
                    <a:pt x="182642" y="53808"/>
                  </a:cubicBezTo>
                  <a:cubicBezTo>
                    <a:pt x="173921" y="19111"/>
                    <a:pt x="131130" y="-21939"/>
                    <a:pt x="99672" y="13781"/>
                  </a:cubicBezTo>
                  <a:cubicBezTo>
                    <a:pt x="85261" y="33444"/>
                    <a:pt x="77502" y="57081"/>
                    <a:pt x="66310" y="78568"/>
                  </a:cubicBezTo>
                  <a:cubicBezTo>
                    <a:pt x="50998" y="110473"/>
                    <a:pt x="34263" y="141805"/>
                    <a:pt x="15733" y="171907"/>
                  </a:cubicBezTo>
                  <a:cubicBezTo>
                    <a:pt x="6471" y="177925"/>
                    <a:pt x="0" y="188198"/>
                    <a:pt x="0" y="199812"/>
                  </a:cubicBezTo>
                  <a:cubicBezTo>
                    <a:pt x="0" y="218040"/>
                    <a:pt x="14718" y="235425"/>
                    <a:pt x="33342" y="235425"/>
                  </a:cubicBezTo>
                  <a:cubicBezTo>
                    <a:pt x="45789" y="235605"/>
                    <a:pt x="57288" y="230923"/>
                    <a:pt x="65842" y="220651"/>
                  </a:cubicBezTo>
                  <a:cubicBezTo>
                    <a:pt x="77455" y="206218"/>
                    <a:pt x="87478" y="190695"/>
                    <a:pt x="96867" y="174773"/>
                  </a:cubicBezTo>
                  <a:cubicBezTo>
                    <a:pt x="95418" y="270604"/>
                    <a:pt x="97007" y="366334"/>
                    <a:pt x="100860" y="461985"/>
                  </a:cubicBezTo>
                  <a:cubicBezTo>
                    <a:pt x="92713" y="469526"/>
                    <a:pt x="88426" y="480192"/>
                    <a:pt x="91117" y="495988"/>
                  </a:cubicBezTo>
                  <a:cubicBezTo>
                    <a:pt x="93902" y="505185"/>
                    <a:pt x="98102" y="511537"/>
                    <a:pt x="103271" y="515891"/>
                  </a:cubicBezTo>
                  <a:cubicBezTo>
                    <a:pt x="110950" y="675461"/>
                    <a:pt x="123671" y="834856"/>
                    <a:pt x="136546" y="994251"/>
                  </a:cubicBezTo>
                  <a:cubicBezTo>
                    <a:pt x="142897" y="1077445"/>
                    <a:pt x="148866" y="1160686"/>
                    <a:pt x="154843" y="1243914"/>
                  </a:cubicBezTo>
                  <a:cubicBezTo>
                    <a:pt x="125494" y="1252243"/>
                    <a:pt x="96346" y="1261353"/>
                    <a:pt x="67218" y="1270597"/>
                  </a:cubicBezTo>
                  <a:cubicBezTo>
                    <a:pt x="47746" y="1276661"/>
                    <a:pt x="38550" y="1300445"/>
                    <a:pt x="45402" y="1318646"/>
                  </a:cubicBezTo>
                  <a:cubicBezTo>
                    <a:pt x="68019" y="1365993"/>
                    <a:pt x="122436" y="1328457"/>
                    <a:pt x="160312" y="1318699"/>
                  </a:cubicBezTo>
                  <a:cubicBezTo>
                    <a:pt x="177901" y="1565483"/>
                    <a:pt x="195557" y="1812287"/>
                    <a:pt x="216665" y="2058797"/>
                  </a:cubicBezTo>
                  <a:cubicBezTo>
                    <a:pt x="172826" y="2067721"/>
                    <a:pt x="107625" y="2071708"/>
                    <a:pt x="115718" y="2121120"/>
                  </a:cubicBezTo>
                  <a:cubicBezTo>
                    <a:pt x="129735" y="2166163"/>
                    <a:pt x="180546" y="2146253"/>
                    <a:pt x="223002" y="2130978"/>
                  </a:cubicBezTo>
                  <a:cubicBezTo>
                    <a:pt x="226782" y="2173463"/>
                    <a:pt x="230128" y="2215982"/>
                    <a:pt x="234194" y="2258441"/>
                  </a:cubicBezTo>
                  <a:cubicBezTo>
                    <a:pt x="246441" y="2388916"/>
                    <a:pt x="261974" y="2519090"/>
                    <a:pt x="271770" y="2649853"/>
                  </a:cubicBezTo>
                  <a:cubicBezTo>
                    <a:pt x="271363" y="2653279"/>
                    <a:pt x="271489" y="2656665"/>
                    <a:pt x="271870" y="2660005"/>
                  </a:cubicBezTo>
                  <a:cubicBezTo>
                    <a:pt x="266087" y="2676656"/>
                    <a:pt x="273720" y="2698757"/>
                    <a:pt x="294801" y="2701321"/>
                  </a:cubicBezTo>
                  <a:cubicBezTo>
                    <a:pt x="489791" y="2671733"/>
                    <a:pt x="686777" y="2653680"/>
                    <a:pt x="884324" y="2639487"/>
                  </a:cubicBezTo>
                  <a:cubicBezTo>
                    <a:pt x="884404" y="2644182"/>
                    <a:pt x="884537" y="2648837"/>
                    <a:pt x="884598" y="2653553"/>
                  </a:cubicBezTo>
                  <a:cubicBezTo>
                    <a:pt x="885559" y="2704694"/>
                    <a:pt x="960330" y="2701655"/>
                    <a:pt x="957391" y="2650714"/>
                  </a:cubicBezTo>
                  <a:cubicBezTo>
                    <a:pt x="956957" y="2645271"/>
                    <a:pt x="956517" y="2639801"/>
                    <a:pt x="956089" y="2634344"/>
                  </a:cubicBezTo>
                  <a:cubicBezTo>
                    <a:pt x="1166077" y="2620204"/>
                    <a:pt x="1376532" y="2609605"/>
                    <a:pt x="1585838" y="2593969"/>
                  </a:cubicBezTo>
                  <a:cubicBezTo>
                    <a:pt x="1597658" y="2593194"/>
                    <a:pt x="1609464" y="2592253"/>
                    <a:pt x="1621277" y="2591404"/>
                  </a:cubicBezTo>
                  <a:cubicBezTo>
                    <a:pt x="1619621" y="2626529"/>
                    <a:pt x="1619828" y="2662603"/>
                    <a:pt x="1658646" y="2667385"/>
                  </a:cubicBezTo>
                  <a:cubicBezTo>
                    <a:pt x="1702552" y="2665228"/>
                    <a:pt x="1698892" y="2622054"/>
                    <a:pt x="1695553" y="2585614"/>
                  </a:cubicBezTo>
                  <a:cubicBezTo>
                    <a:pt x="1941908" y="2564889"/>
                    <a:pt x="2186940" y="2530919"/>
                    <a:pt x="2432967" y="2507996"/>
                  </a:cubicBezTo>
                  <a:cubicBezTo>
                    <a:pt x="2433368" y="2525349"/>
                    <a:pt x="2433775" y="2542701"/>
                    <a:pt x="2434016" y="2560073"/>
                  </a:cubicBezTo>
                  <a:cubicBezTo>
                    <a:pt x="2434623" y="2610920"/>
                    <a:pt x="2510362" y="2607594"/>
                    <a:pt x="2506616" y="2557328"/>
                  </a:cubicBezTo>
                  <a:cubicBezTo>
                    <a:pt x="2504973" y="2538827"/>
                    <a:pt x="2503037" y="2520379"/>
                    <a:pt x="2501067" y="2501939"/>
                  </a:cubicBezTo>
                  <a:cubicBezTo>
                    <a:pt x="2599930" y="2493650"/>
                    <a:pt x="2698988" y="2487492"/>
                    <a:pt x="2798406" y="2485141"/>
                  </a:cubicBezTo>
                  <a:cubicBezTo>
                    <a:pt x="2819073" y="2484286"/>
                    <a:pt x="2840014" y="2483431"/>
                    <a:pt x="2861016" y="2482168"/>
                  </a:cubicBezTo>
                  <a:cubicBezTo>
                    <a:pt x="2841143" y="2509740"/>
                    <a:pt x="2822098" y="2537892"/>
                    <a:pt x="2804943" y="2567226"/>
                  </a:cubicBezTo>
                  <a:cubicBezTo>
                    <a:pt x="2794472" y="2584745"/>
                    <a:pt x="2799467" y="2607841"/>
                    <a:pt x="2816976" y="2618702"/>
                  </a:cubicBezTo>
                  <a:cubicBezTo>
                    <a:pt x="2833991" y="2629301"/>
                    <a:pt x="2857924" y="2624192"/>
                    <a:pt x="2868441" y="2606666"/>
                  </a:cubicBezTo>
                  <a:cubicBezTo>
                    <a:pt x="2887099" y="2575842"/>
                    <a:pt x="2906852" y="2545934"/>
                    <a:pt x="2927599" y="2516492"/>
                  </a:cubicBezTo>
                  <a:cubicBezTo>
                    <a:pt x="2946691" y="2482055"/>
                    <a:pt x="3000540" y="2451011"/>
                    <a:pt x="2980380" y="2406836"/>
                  </a:cubicBezTo>
                  <a:cubicBezTo>
                    <a:pt x="2943552" y="2366160"/>
                    <a:pt x="2892154" y="2338743"/>
                    <a:pt x="2851220" y="2301427"/>
                  </a:cubicBez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3" name="Google Shape;13;p2"/>
            <p:cNvSpPr/>
            <p:nvPr/>
          </p:nvSpPr>
          <p:spPr>
            <a:xfrm>
              <a:off x="2818177" y="-44953"/>
              <a:ext cx="68163" cy="144813"/>
            </a:xfrm>
            <a:custGeom>
              <a:avLst/>
              <a:gdLst/>
              <a:ahLst/>
              <a:cxnLst/>
              <a:rect l="l" t="t" r="r" b="b"/>
              <a:pathLst>
                <a:path w="68163" h="144813" extrusionOk="0">
                  <a:moveTo>
                    <a:pt x="32712" y="144813"/>
                  </a:moveTo>
                  <a:cubicBezTo>
                    <a:pt x="74354" y="144633"/>
                    <a:pt x="68404" y="96397"/>
                    <a:pt x="67149" y="67210"/>
                  </a:cubicBezTo>
                  <a:cubicBezTo>
                    <a:pt x="64691" y="43873"/>
                    <a:pt x="72404" y="6043"/>
                    <a:pt x="41613" y="272"/>
                  </a:cubicBezTo>
                  <a:cubicBezTo>
                    <a:pt x="7864" y="-3735"/>
                    <a:pt x="6081" y="37461"/>
                    <a:pt x="3650" y="61439"/>
                  </a:cubicBezTo>
                  <a:cubicBezTo>
                    <a:pt x="906" y="91488"/>
                    <a:pt x="-11361" y="142015"/>
                    <a:pt x="32712" y="144813"/>
                  </a:cubicBez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4" name="Google Shape;14;p2"/>
            <p:cNvSpPr/>
            <p:nvPr/>
          </p:nvSpPr>
          <p:spPr>
            <a:xfrm>
              <a:off x="2815483" y="265804"/>
              <a:ext cx="72893" cy="163929"/>
            </a:xfrm>
            <a:custGeom>
              <a:avLst/>
              <a:gdLst/>
              <a:ahLst/>
              <a:cxnLst/>
              <a:rect l="l" t="t" r="r" b="b"/>
              <a:pathLst>
                <a:path w="72893" h="163929" extrusionOk="0">
                  <a:moveTo>
                    <a:pt x="36047" y="163920"/>
                  </a:moveTo>
                  <a:cubicBezTo>
                    <a:pt x="52273" y="164314"/>
                    <a:pt x="67853" y="152078"/>
                    <a:pt x="69903" y="135635"/>
                  </a:cubicBezTo>
                  <a:cubicBezTo>
                    <a:pt x="73375" y="96389"/>
                    <a:pt x="76801" y="53810"/>
                    <a:pt x="61783" y="16634"/>
                  </a:cubicBezTo>
                  <a:cubicBezTo>
                    <a:pt x="47666" y="-12393"/>
                    <a:pt x="541" y="-785"/>
                    <a:pt x="1382" y="31061"/>
                  </a:cubicBezTo>
                  <a:cubicBezTo>
                    <a:pt x="1329" y="31014"/>
                    <a:pt x="1269" y="30974"/>
                    <a:pt x="1209" y="30927"/>
                  </a:cubicBezTo>
                  <a:cubicBezTo>
                    <a:pt x="6578" y="69425"/>
                    <a:pt x="-18464" y="157903"/>
                    <a:pt x="36047" y="163920"/>
                  </a:cubicBez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5" name="Google Shape;15;p2"/>
            <p:cNvSpPr/>
            <p:nvPr/>
          </p:nvSpPr>
          <p:spPr>
            <a:xfrm>
              <a:off x="2829794" y="583284"/>
              <a:ext cx="71051" cy="175001"/>
            </a:xfrm>
            <a:custGeom>
              <a:avLst/>
              <a:gdLst/>
              <a:ahLst/>
              <a:cxnLst/>
              <a:rect l="l" t="t" r="r" b="b"/>
              <a:pathLst>
                <a:path w="71051" h="175001" extrusionOk="0">
                  <a:moveTo>
                    <a:pt x="70931" y="136578"/>
                  </a:moveTo>
                  <a:cubicBezTo>
                    <a:pt x="68200" y="104178"/>
                    <a:pt x="65962" y="71731"/>
                    <a:pt x="62323" y="39405"/>
                  </a:cubicBezTo>
                  <a:cubicBezTo>
                    <a:pt x="60560" y="23355"/>
                    <a:pt x="56260" y="6230"/>
                    <a:pt x="38938" y="1141"/>
                  </a:cubicBezTo>
                  <a:cubicBezTo>
                    <a:pt x="19626" y="-4777"/>
                    <a:pt x="2364" y="13343"/>
                    <a:pt x="3766" y="32178"/>
                  </a:cubicBezTo>
                  <a:cubicBezTo>
                    <a:pt x="701" y="67737"/>
                    <a:pt x="334" y="103564"/>
                    <a:pt x="0" y="139323"/>
                  </a:cubicBezTo>
                  <a:cubicBezTo>
                    <a:pt x="494" y="188842"/>
                    <a:pt x="74430" y="185776"/>
                    <a:pt x="70931" y="136578"/>
                  </a:cubicBez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6" name="Google Shape;16;p2"/>
            <p:cNvSpPr/>
            <p:nvPr/>
          </p:nvSpPr>
          <p:spPr>
            <a:xfrm>
              <a:off x="2205155" y="-370191"/>
              <a:ext cx="230045" cy="84810"/>
            </a:xfrm>
            <a:custGeom>
              <a:avLst/>
              <a:gdLst/>
              <a:ahLst/>
              <a:cxnLst/>
              <a:rect l="l" t="t" r="r" b="b"/>
              <a:pathLst>
                <a:path w="230045" h="84810" extrusionOk="0">
                  <a:moveTo>
                    <a:pt x="36953" y="84751"/>
                  </a:moveTo>
                  <a:cubicBezTo>
                    <a:pt x="94127" y="82581"/>
                    <a:pt x="149886" y="68147"/>
                    <a:pt x="206807" y="64594"/>
                  </a:cubicBezTo>
                  <a:cubicBezTo>
                    <a:pt x="206774" y="64527"/>
                    <a:pt x="206734" y="64460"/>
                    <a:pt x="206700" y="64394"/>
                  </a:cubicBezTo>
                  <a:cubicBezTo>
                    <a:pt x="240062" y="57447"/>
                    <a:pt x="236697" y="5731"/>
                    <a:pt x="202794" y="983"/>
                  </a:cubicBezTo>
                  <a:cubicBezTo>
                    <a:pt x="143910" y="-3592"/>
                    <a:pt x="83850" y="8744"/>
                    <a:pt x="25801" y="18689"/>
                  </a:cubicBezTo>
                  <a:cubicBezTo>
                    <a:pt x="7898" y="22509"/>
                    <a:pt x="-3260" y="41591"/>
                    <a:pt x="853" y="59010"/>
                  </a:cubicBezTo>
                  <a:cubicBezTo>
                    <a:pt x="4719" y="75962"/>
                    <a:pt x="20392" y="85666"/>
                    <a:pt x="36953" y="84751"/>
                  </a:cubicBez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7" name="Google Shape;17;p2"/>
            <p:cNvSpPr/>
            <p:nvPr/>
          </p:nvSpPr>
          <p:spPr>
            <a:xfrm>
              <a:off x="1831875" y="-324547"/>
              <a:ext cx="237293" cy="100333"/>
            </a:xfrm>
            <a:custGeom>
              <a:avLst/>
              <a:gdLst/>
              <a:ahLst/>
              <a:cxnLst/>
              <a:rect l="l" t="t" r="r" b="b"/>
              <a:pathLst>
                <a:path w="237293" h="100333" extrusionOk="0">
                  <a:moveTo>
                    <a:pt x="178590" y="69603"/>
                  </a:moveTo>
                  <a:cubicBezTo>
                    <a:pt x="200393" y="66063"/>
                    <a:pt x="236405" y="68247"/>
                    <a:pt x="237294" y="34952"/>
                  </a:cubicBezTo>
                  <a:cubicBezTo>
                    <a:pt x="231390" y="-24525"/>
                    <a:pt x="140146" y="8790"/>
                    <a:pt x="102177" y="13907"/>
                  </a:cubicBezTo>
                  <a:cubicBezTo>
                    <a:pt x="68962" y="26904"/>
                    <a:pt x="-6243" y="26036"/>
                    <a:pt x="415" y="75948"/>
                  </a:cubicBezTo>
                  <a:cubicBezTo>
                    <a:pt x="17416" y="133842"/>
                    <a:pt x="135138" y="70612"/>
                    <a:pt x="178590" y="69603"/>
                  </a:cubicBez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8" name="Google Shape;18;p2"/>
            <p:cNvSpPr/>
            <p:nvPr/>
          </p:nvSpPr>
          <p:spPr>
            <a:xfrm>
              <a:off x="1183172" y="-1820093"/>
              <a:ext cx="285154" cy="311429"/>
            </a:xfrm>
            <a:custGeom>
              <a:avLst/>
              <a:gdLst/>
              <a:ahLst/>
              <a:cxnLst/>
              <a:rect l="l" t="t" r="r" b="b"/>
              <a:pathLst>
                <a:path w="285154" h="311429" extrusionOk="0">
                  <a:moveTo>
                    <a:pt x="23322" y="67133"/>
                  </a:moveTo>
                  <a:cubicBezTo>
                    <a:pt x="29298" y="70687"/>
                    <a:pt x="33124" y="74868"/>
                    <a:pt x="39775" y="80859"/>
                  </a:cubicBezTo>
                  <a:cubicBezTo>
                    <a:pt x="63027" y="104756"/>
                    <a:pt x="84403" y="130451"/>
                    <a:pt x="105424" y="156573"/>
                  </a:cubicBezTo>
                  <a:cubicBezTo>
                    <a:pt x="81999" y="199272"/>
                    <a:pt x="53966" y="251128"/>
                    <a:pt x="94132" y="271739"/>
                  </a:cubicBezTo>
                  <a:cubicBezTo>
                    <a:pt x="130532" y="285705"/>
                    <a:pt x="144956" y="251442"/>
                    <a:pt x="156669" y="220872"/>
                  </a:cubicBezTo>
                  <a:cubicBezTo>
                    <a:pt x="177804" y="247648"/>
                    <a:pt x="199253" y="274344"/>
                    <a:pt x="222545" y="299972"/>
                  </a:cubicBezTo>
                  <a:cubicBezTo>
                    <a:pt x="235666" y="314665"/>
                    <a:pt x="259546" y="315126"/>
                    <a:pt x="273816" y="301929"/>
                  </a:cubicBezTo>
                  <a:cubicBezTo>
                    <a:pt x="298250" y="279247"/>
                    <a:pt x="278244" y="250480"/>
                    <a:pt x="260194" y="231572"/>
                  </a:cubicBezTo>
                  <a:cubicBezTo>
                    <a:pt x="244080" y="215949"/>
                    <a:pt x="218772" y="181479"/>
                    <a:pt x="189937" y="143856"/>
                  </a:cubicBezTo>
                  <a:cubicBezTo>
                    <a:pt x="207727" y="108510"/>
                    <a:pt x="227246" y="73612"/>
                    <a:pt x="233676" y="35896"/>
                  </a:cubicBezTo>
                  <a:cubicBezTo>
                    <a:pt x="231520" y="17301"/>
                    <a:pt x="211359" y="3208"/>
                    <a:pt x="193263" y="10842"/>
                  </a:cubicBezTo>
                  <a:cubicBezTo>
                    <a:pt x="167767" y="26498"/>
                    <a:pt x="154993" y="55859"/>
                    <a:pt x="141851" y="83731"/>
                  </a:cubicBezTo>
                  <a:cubicBezTo>
                    <a:pt x="98259" y="32396"/>
                    <a:pt x="53318" y="-9228"/>
                    <a:pt x="22066" y="1779"/>
                  </a:cubicBezTo>
                  <a:cubicBezTo>
                    <a:pt x="-8411" y="11851"/>
                    <a:pt x="-6681" y="58330"/>
                    <a:pt x="23322" y="67133"/>
                  </a:cubicBez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9" name="Google Shape;19;p2"/>
            <p:cNvSpPr/>
            <p:nvPr/>
          </p:nvSpPr>
          <p:spPr>
            <a:xfrm>
              <a:off x="4275784" y="775970"/>
              <a:ext cx="243357" cy="424154"/>
            </a:xfrm>
            <a:custGeom>
              <a:avLst/>
              <a:gdLst/>
              <a:ahLst/>
              <a:cxnLst/>
              <a:rect l="l" t="t" r="r" b="b"/>
              <a:pathLst>
                <a:path w="243357" h="424154" extrusionOk="0">
                  <a:moveTo>
                    <a:pt x="213116" y="29"/>
                  </a:moveTo>
                  <a:cubicBezTo>
                    <a:pt x="195861" y="-725"/>
                    <a:pt x="183894" y="13260"/>
                    <a:pt x="180509" y="29003"/>
                  </a:cubicBezTo>
                  <a:cubicBezTo>
                    <a:pt x="156836" y="73412"/>
                    <a:pt x="135708" y="118148"/>
                    <a:pt x="116830" y="164167"/>
                  </a:cubicBezTo>
                  <a:cubicBezTo>
                    <a:pt x="87769" y="129669"/>
                    <a:pt x="75128" y="85555"/>
                    <a:pt x="56283" y="45681"/>
                  </a:cubicBezTo>
                  <a:cubicBezTo>
                    <a:pt x="37746" y="18924"/>
                    <a:pt x="-4003" y="37986"/>
                    <a:pt x="311" y="68877"/>
                  </a:cubicBezTo>
                  <a:cubicBezTo>
                    <a:pt x="10020" y="124333"/>
                    <a:pt x="31015" y="179041"/>
                    <a:pt x="68410" y="221834"/>
                  </a:cubicBezTo>
                  <a:cubicBezTo>
                    <a:pt x="75295" y="229287"/>
                    <a:pt x="83101" y="232814"/>
                    <a:pt x="90860" y="233662"/>
                  </a:cubicBezTo>
                  <a:cubicBezTo>
                    <a:pt x="86506" y="246446"/>
                    <a:pt x="81966" y="259083"/>
                    <a:pt x="77999" y="272187"/>
                  </a:cubicBezTo>
                  <a:cubicBezTo>
                    <a:pt x="69372" y="301581"/>
                    <a:pt x="61325" y="331230"/>
                    <a:pt x="54687" y="361125"/>
                  </a:cubicBezTo>
                  <a:cubicBezTo>
                    <a:pt x="35242" y="381757"/>
                    <a:pt x="48450" y="415720"/>
                    <a:pt x="74774" y="422312"/>
                  </a:cubicBezTo>
                  <a:cubicBezTo>
                    <a:pt x="103889" y="431843"/>
                    <a:pt x="124877" y="402555"/>
                    <a:pt x="127481" y="376714"/>
                  </a:cubicBezTo>
                  <a:cubicBezTo>
                    <a:pt x="141291" y="316950"/>
                    <a:pt x="157972" y="257840"/>
                    <a:pt x="179467" y="200361"/>
                  </a:cubicBezTo>
                  <a:cubicBezTo>
                    <a:pt x="192970" y="166364"/>
                    <a:pt x="211240" y="122510"/>
                    <a:pt x="227700" y="86349"/>
                  </a:cubicBezTo>
                  <a:cubicBezTo>
                    <a:pt x="243179" y="59019"/>
                    <a:pt x="258832" y="4972"/>
                    <a:pt x="213116" y="29"/>
                  </a:cubicBez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grpSp>
      <p:grpSp>
        <p:nvGrpSpPr>
          <p:cNvPr id="20" name="Google Shape;20;p2"/>
          <p:cNvGrpSpPr/>
          <p:nvPr/>
        </p:nvGrpSpPr>
        <p:grpSpPr>
          <a:xfrm rot="-570452">
            <a:off x="6760807" y="4008038"/>
            <a:ext cx="2530932" cy="1242216"/>
            <a:chOff x="13519705" y="8014988"/>
            <a:chExt cx="5061166" cy="2484090"/>
          </a:xfrm>
        </p:grpSpPr>
        <p:sp>
          <p:nvSpPr>
            <p:cNvPr id="21" name="Google Shape;21;p2"/>
            <p:cNvSpPr/>
            <p:nvPr/>
          </p:nvSpPr>
          <p:spPr>
            <a:xfrm>
              <a:off x="13519705" y="8014988"/>
              <a:ext cx="2216280" cy="1241686"/>
            </a:xfrm>
            <a:custGeom>
              <a:avLst/>
              <a:gdLst/>
              <a:ahLst/>
              <a:cxnLst/>
              <a:rect l="l" t="t" r="r" b="b"/>
              <a:pathLst>
                <a:path w="2216280" h="1241686" extrusionOk="0">
                  <a:moveTo>
                    <a:pt x="2170708" y="4826"/>
                  </a:moveTo>
                  <a:cubicBezTo>
                    <a:pt x="2084048" y="11404"/>
                    <a:pt x="1997043" y="908"/>
                    <a:pt x="1910135" y="1931"/>
                  </a:cubicBezTo>
                  <a:cubicBezTo>
                    <a:pt x="1460700" y="-15163"/>
                    <a:pt x="1021439" y="85959"/>
                    <a:pt x="575959" y="119717"/>
                  </a:cubicBezTo>
                  <a:cubicBezTo>
                    <a:pt x="524077" y="119114"/>
                    <a:pt x="503837" y="158878"/>
                    <a:pt x="514000" y="204832"/>
                  </a:cubicBezTo>
                  <a:cubicBezTo>
                    <a:pt x="460415" y="500901"/>
                    <a:pt x="417651" y="798714"/>
                    <a:pt x="390870" y="1098637"/>
                  </a:cubicBezTo>
                  <a:cubicBezTo>
                    <a:pt x="321593" y="1035233"/>
                    <a:pt x="248609" y="976351"/>
                    <a:pt x="185314" y="906726"/>
                  </a:cubicBezTo>
                  <a:cubicBezTo>
                    <a:pt x="140761" y="867004"/>
                    <a:pt x="77250" y="759057"/>
                    <a:pt x="12511" y="822665"/>
                  </a:cubicBezTo>
                  <a:cubicBezTo>
                    <a:pt x="-15650" y="856724"/>
                    <a:pt x="8038" y="897457"/>
                    <a:pt x="40974" y="917307"/>
                  </a:cubicBezTo>
                  <a:cubicBezTo>
                    <a:pt x="134930" y="1018591"/>
                    <a:pt x="236776" y="1111468"/>
                    <a:pt x="341175" y="1201998"/>
                  </a:cubicBezTo>
                  <a:cubicBezTo>
                    <a:pt x="535921" y="1366621"/>
                    <a:pt x="502792" y="972487"/>
                    <a:pt x="525564" y="869114"/>
                  </a:cubicBezTo>
                  <a:cubicBezTo>
                    <a:pt x="547130" y="653801"/>
                    <a:pt x="586510" y="441255"/>
                    <a:pt x="622851" y="228159"/>
                  </a:cubicBezTo>
                  <a:cubicBezTo>
                    <a:pt x="946278" y="205963"/>
                    <a:pt x="1264661" y="130180"/>
                    <a:pt x="1589251" y="118425"/>
                  </a:cubicBezTo>
                  <a:cubicBezTo>
                    <a:pt x="1725767" y="114668"/>
                    <a:pt x="1862219" y="109523"/>
                    <a:pt x="1998789" y="109426"/>
                  </a:cubicBezTo>
                  <a:cubicBezTo>
                    <a:pt x="2064552" y="106444"/>
                    <a:pt x="2137072" y="120718"/>
                    <a:pt x="2197231" y="89178"/>
                  </a:cubicBezTo>
                  <a:cubicBezTo>
                    <a:pt x="2233723" y="65000"/>
                    <a:pt x="2213882" y="4213"/>
                    <a:pt x="2170708" y="4826"/>
                  </a:cubicBez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22" name="Google Shape;22;p2"/>
            <p:cNvSpPr/>
            <p:nvPr/>
          </p:nvSpPr>
          <p:spPr>
            <a:xfrm>
              <a:off x="14629020" y="8351444"/>
              <a:ext cx="397186" cy="787488"/>
            </a:xfrm>
            <a:custGeom>
              <a:avLst/>
              <a:gdLst/>
              <a:ahLst/>
              <a:cxnLst/>
              <a:rect l="l" t="t" r="r" b="b"/>
              <a:pathLst>
                <a:path w="397186" h="787488" extrusionOk="0">
                  <a:moveTo>
                    <a:pt x="389632" y="189515"/>
                  </a:moveTo>
                  <a:cubicBezTo>
                    <a:pt x="378079" y="103399"/>
                    <a:pt x="315085" y="10942"/>
                    <a:pt x="223209" y="715"/>
                  </a:cubicBezTo>
                  <a:cubicBezTo>
                    <a:pt x="123831" y="-8359"/>
                    <a:pt x="31351" y="70168"/>
                    <a:pt x="6230" y="163476"/>
                  </a:cubicBezTo>
                  <a:cubicBezTo>
                    <a:pt x="-10184" y="195231"/>
                    <a:pt x="6725" y="240830"/>
                    <a:pt x="46504" y="240733"/>
                  </a:cubicBezTo>
                  <a:cubicBezTo>
                    <a:pt x="91392" y="240324"/>
                    <a:pt x="101339" y="191819"/>
                    <a:pt x="122678" y="161571"/>
                  </a:cubicBezTo>
                  <a:cubicBezTo>
                    <a:pt x="184130" y="83172"/>
                    <a:pt x="249161" y="96628"/>
                    <a:pt x="278249" y="190926"/>
                  </a:cubicBezTo>
                  <a:cubicBezTo>
                    <a:pt x="287517" y="260335"/>
                    <a:pt x="236325" y="317818"/>
                    <a:pt x="198594" y="370651"/>
                  </a:cubicBezTo>
                  <a:cubicBezTo>
                    <a:pt x="177352" y="396658"/>
                    <a:pt x="149481" y="430254"/>
                    <a:pt x="169333" y="464981"/>
                  </a:cubicBezTo>
                  <a:cubicBezTo>
                    <a:pt x="182945" y="492323"/>
                    <a:pt x="214339" y="492603"/>
                    <a:pt x="239925" y="500407"/>
                  </a:cubicBezTo>
                  <a:cubicBezTo>
                    <a:pt x="263667" y="509460"/>
                    <a:pt x="281891" y="529450"/>
                    <a:pt x="286493" y="554962"/>
                  </a:cubicBezTo>
                  <a:cubicBezTo>
                    <a:pt x="298122" y="618710"/>
                    <a:pt x="230117" y="655406"/>
                    <a:pt x="178753" y="672048"/>
                  </a:cubicBezTo>
                  <a:cubicBezTo>
                    <a:pt x="137325" y="678033"/>
                    <a:pt x="94722" y="695698"/>
                    <a:pt x="105014" y="745796"/>
                  </a:cubicBezTo>
                  <a:cubicBezTo>
                    <a:pt x="139459" y="835454"/>
                    <a:pt x="270026" y="758176"/>
                    <a:pt x="321412" y="720919"/>
                  </a:cubicBezTo>
                  <a:cubicBezTo>
                    <a:pt x="427299" y="646493"/>
                    <a:pt x="421996" y="472828"/>
                    <a:pt x="306862" y="409845"/>
                  </a:cubicBezTo>
                  <a:cubicBezTo>
                    <a:pt x="354045" y="346958"/>
                    <a:pt x="398092" y="271100"/>
                    <a:pt x="389632" y="189515"/>
                  </a:cubicBez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23" name="Google Shape;23;p2"/>
            <p:cNvSpPr/>
            <p:nvPr/>
          </p:nvSpPr>
          <p:spPr>
            <a:xfrm>
              <a:off x="14184080" y="9316831"/>
              <a:ext cx="1530006" cy="162336"/>
            </a:xfrm>
            <a:custGeom>
              <a:avLst/>
              <a:gdLst/>
              <a:ahLst/>
              <a:cxnLst/>
              <a:rect l="l" t="t" r="r" b="b"/>
              <a:pathLst>
                <a:path w="1530006" h="162336" extrusionOk="0">
                  <a:moveTo>
                    <a:pt x="1499199" y="739"/>
                  </a:moveTo>
                  <a:cubicBezTo>
                    <a:pt x="1109492" y="-5354"/>
                    <a:pt x="717446" y="27844"/>
                    <a:pt x="327286" y="41601"/>
                  </a:cubicBezTo>
                  <a:cubicBezTo>
                    <a:pt x="236725" y="45724"/>
                    <a:pt x="142574" y="47758"/>
                    <a:pt x="48715" y="52958"/>
                  </a:cubicBezTo>
                  <a:cubicBezTo>
                    <a:pt x="18872" y="54691"/>
                    <a:pt x="-2995" y="85219"/>
                    <a:pt x="335" y="113724"/>
                  </a:cubicBezTo>
                  <a:cubicBezTo>
                    <a:pt x="3374" y="141066"/>
                    <a:pt x="26697" y="161615"/>
                    <a:pt x="54071" y="162337"/>
                  </a:cubicBezTo>
                  <a:cubicBezTo>
                    <a:pt x="371430" y="152638"/>
                    <a:pt x="688089" y="131808"/>
                    <a:pt x="1006719" y="121829"/>
                  </a:cubicBezTo>
                  <a:cubicBezTo>
                    <a:pt x="1171149" y="107136"/>
                    <a:pt x="1342206" y="122034"/>
                    <a:pt x="1502820" y="82776"/>
                  </a:cubicBezTo>
                  <a:cubicBezTo>
                    <a:pt x="1540939" y="69298"/>
                    <a:pt x="1538277" y="10276"/>
                    <a:pt x="1499199" y="739"/>
                  </a:cubicBez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24" name="Google Shape;24;p2"/>
            <p:cNvSpPr/>
            <p:nvPr/>
          </p:nvSpPr>
          <p:spPr>
            <a:xfrm>
              <a:off x="14616961" y="9712299"/>
              <a:ext cx="570680" cy="786779"/>
            </a:xfrm>
            <a:custGeom>
              <a:avLst/>
              <a:gdLst/>
              <a:ahLst/>
              <a:cxnLst/>
              <a:rect l="l" t="t" r="r" b="b"/>
              <a:pathLst>
                <a:path w="570680" h="786779" extrusionOk="0">
                  <a:moveTo>
                    <a:pt x="478048" y="321589"/>
                  </a:moveTo>
                  <a:cubicBezTo>
                    <a:pt x="477876" y="286001"/>
                    <a:pt x="477649" y="250414"/>
                    <a:pt x="477444" y="214815"/>
                  </a:cubicBezTo>
                  <a:cubicBezTo>
                    <a:pt x="473996" y="156988"/>
                    <a:pt x="482919" y="96200"/>
                    <a:pt x="468327" y="40041"/>
                  </a:cubicBezTo>
                  <a:cubicBezTo>
                    <a:pt x="453734" y="8092"/>
                    <a:pt x="403297" y="12958"/>
                    <a:pt x="394017" y="47135"/>
                  </a:cubicBezTo>
                  <a:cubicBezTo>
                    <a:pt x="387788" y="64208"/>
                    <a:pt x="386484" y="83735"/>
                    <a:pt x="385320" y="101959"/>
                  </a:cubicBezTo>
                  <a:cubicBezTo>
                    <a:pt x="381074" y="175212"/>
                    <a:pt x="378261" y="248562"/>
                    <a:pt x="376213" y="321922"/>
                  </a:cubicBezTo>
                  <a:cubicBezTo>
                    <a:pt x="298153" y="323957"/>
                    <a:pt x="220169" y="330782"/>
                    <a:pt x="142508" y="338586"/>
                  </a:cubicBezTo>
                  <a:cubicBezTo>
                    <a:pt x="186554" y="243384"/>
                    <a:pt x="240980" y="152962"/>
                    <a:pt x="281416" y="56511"/>
                  </a:cubicBezTo>
                  <a:cubicBezTo>
                    <a:pt x="296343" y="11687"/>
                    <a:pt x="231744" y="-21134"/>
                    <a:pt x="204046" y="16295"/>
                  </a:cubicBezTo>
                  <a:cubicBezTo>
                    <a:pt x="204003" y="16198"/>
                    <a:pt x="203960" y="16101"/>
                    <a:pt x="203917" y="16004"/>
                  </a:cubicBezTo>
                  <a:cubicBezTo>
                    <a:pt x="126945" y="109731"/>
                    <a:pt x="80689" y="223922"/>
                    <a:pt x="23871" y="330093"/>
                  </a:cubicBezTo>
                  <a:cubicBezTo>
                    <a:pt x="-2156" y="368210"/>
                    <a:pt x="-18678" y="434133"/>
                    <a:pt x="38658" y="452195"/>
                  </a:cubicBezTo>
                  <a:cubicBezTo>
                    <a:pt x="93891" y="463854"/>
                    <a:pt x="150817" y="444391"/>
                    <a:pt x="206676" y="443229"/>
                  </a:cubicBezTo>
                  <a:cubicBezTo>
                    <a:pt x="262373" y="437362"/>
                    <a:pt x="318113" y="434649"/>
                    <a:pt x="373885" y="433368"/>
                  </a:cubicBezTo>
                  <a:cubicBezTo>
                    <a:pt x="372883" y="504856"/>
                    <a:pt x="372538" y="576354"/>
                    <a:pt x="373314" y="647809"/>
                  </a:cubicBezTo>
                  <a:cubicBezTo>
                    <a:pt x="379296" y="696088"/>
                    <a:pt x="353290" y="774142"/>
                    <a:pt x="420249" y="786403"/>
                  </a:cubicBezTo>
                  <a:cubicBezTo>
                    <a:pt x="486314" y="792421"/>
                    <a:pt x="488060" y="725024"/>
                    <a:pt x="483102" y="674570"/>
                  </a:cubicBezTo>
                  <a:cubicBezTo>
                    <a:pt x="480505" y="593857"/>
                    <a:pt x="479352" y="513123"/>
                    <a:pt x="478695" y="432356"/>
                  </a:cubicBezTo>
                  <a:cubicBezTo>
                    <a:pt x="493330" y="432356"/>
                    <a:pt x="507955" y="432313"/>
                    <a:pt x="522591" y="432367"/>
                  </a:cubicBezTo>
                  <a:cubicBezTo>
                    <a:pt x="549243" y="428890"/>
                    <a:pt x="570248" y="406758"/>
                    <a:pt x="570679" y="379556"/>
                  </a:cubicBezTo>
                  <a:cubicBezTo>
                    <a:pt x="571056" y="328769"/>
                    <a:pt x="519163" y="320954"/>
                    <a:pt x="478048" y="321589"/>
                  </a:cubicBez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25" name="Google Shape;25;p2"/>
            <p:cNvSpPr/>
            <p:nvPr/>
          </p:nvSpPr>
          <p:spPr>
            <a:xfrm>
              <a:off x="16100684" y="9050088"/>
              <a:ext cx="655529" cy="160637"/>
            </a:xfrm>
            <a:custGeom>
              <a:avLst/>
              <a:gdLst/>
              <a:ahLst/>
              <a:cxnLst/>
              <a:rect l="l" t="t" r="r" b="b"/>
              <a:pathLst>
                <a:path w="655529" h="160637" extrusionOk="0">
                  <a:moveTo>
                    <a:pt x="495009" y="109608"/>
                  </a:moveTo>
                  <a:cubicBezTo>
                    <a:pt x="543895" y="94097"/>
                    <a:pt x="657477" y="113193"/>
                    <a:pt x="655504" y="40306"/>
                  </a:cubicBezTo>
                  <a:cubicBezTo>
                    <a:pt x="652605" y="15418"/>
                    <a:pt x="629714" y="-2236"/>
                    <a:pt x="604948" y="230"/>
                  </a:cubicBezTo>
                  <a:cubicBezTo>
                    <a:pt x="532094" y="7323"/>
                    <a:pt x="459239" y="12964"/>
                    <a:pt x="386525" y="20628"/>
                  </a:cubicBezTo>
                  <a:cubicBezTo>
                    <a:pt x="275745" y="30274"/>
                    <a:pt x="166215" y="61049"/>
                    <a:pt x="54390" y="49424"/>
                  </a:cubicBezTo>
                  <a:cubicBezTo>
                    <a:pt x="-12289" y="47142"/>
                    <a:pt x="-20480" y="149276"/>
                    <a:pt x="45553" y="157931"/>
                  </a:cubicBezTo>
                  <a:cubicBezTo>
                    <a:pt x="196661" y="172710"/>
                    <a:pt x="345151" y="122752"/>
                    <a:pt x="495009" y="109608"/>
                  </a:cubicBez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26" name="Google Shape;26;p2"/>
            <p:cNvSpPr/>
            <p:nvPr/>
          </p:nvSpPr>
          <p:spPr>
            <a:xfrm>
              <a:off x="16190727" y="9329303"/>
              <a:ext cx="594337" cy="154045"/>
            </a:xfrm>
            <a:custGeom>
              <a:avLst/>
              <a:gdLst/>
              <a:ahLst/>
              <a:cxnLst/>
              <a:rect l="l" t="t" r="r" b="b"/>
              <a:pathLst>
                <a:path w="594337" h="154045" extrusionOk="0">
                  <a:moveTo>
                    <a:pt x="310289" y="14866"/>
                  </a:moveTo>
                  <a:cubicBezTo>
                    <a:pt x="233091" y="23660"/>
                    <a:pt x="156691" y="38440"/>
                    <a:pt x="79116" y="43091"/>
                  </a:cubicBezTo>
                  <a:cubicBezTo>
                    <a:pt x="45512" y="38957"/>
                    <a:pt x="-1003" y="55717"/>
                    <a:pt x="32" y="97925"/>
                  </a:cubicBezTo>
                  <a:cubicBezTo>
                    <a:pt x="-3148" y="205474"/>
                    <a:pt x="233242" y="125418"/>
                    <a:pt x="301311" y="125127"/>
                  </a:cubicBezTo>
                  <a:cubicBezTo>
                    <a:pt x="384587" y="112953"/>
                    <a:pt x="468736" y="108830"/>
                    <a:pt x="552325" y="100089"/>
                  </a:cubicBezTo>
                  <a:cubicBezTo>
                    <a:pt x="575647" y="97484"/>
                    <a:pt x="594044" y="77236"/>
                    <a:pt x="594335" y="53791"/>
                  </a:cubicBezTo>
                  <a:cubicBezTo>
                    <a:pt x="595143" y="-38408"/>
                    <a:pt x="372840" y="16158"/>
                    <a:pt x="310289" y="14866"/>
                  </a:cubicBez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27" name="Google Shape;27;p2"/>
            <p:cNvSpPr/>
            <p:nvPr/>
          </p:nvSpPr>
          <p:spPr>
            <a:xfrm>
              <a:off x="17026175" y="8223989"/>
              <a:ext cx="380593" cy="1984180"/>
            </a:xfrm>
            <a:custGeom>
              <a:avLst/>
              <a:gdLst/>
              <a:ahLst/>
              <a:cxnLst/>
              <a:rect l="l" t="t" r="r" b="b"/>
              <a:pathLst>
                <a:path w="380593" h="1984180" extrusionOk="0">
                  <a:moveTo>
                    <a:pt x="201576" y="1460975"/>
                  </a:moveTo>
                  <a:cubicBezTo>
                    <a:pt x="57203" y="1010747"/>
                    <a:pt x="67409" y="481528"/>
                    <a:pt x="342090" y="81861"/>
                  </a:cubicBezTo>
                  <a:cubicBezTo>
                    <a:pt x="375608" y="49029"/>
                    <a:pt x="353891" y="-8432"/>
                    <a:pt x="304779" y="1041"/>
                  </a:cubicBezTo>
                  <a:cubicBezTo>
                    <a:pt x="260140" y="13904"/>
                    <a:pt x="237594" y="61118"/>
                    <a:pt x="212224" y="96382"/>
                  </a:cubicBezTo>
                  <a:cubicBezTo>
                    <a:pt x="140565" y="205654"/>
                    <a:pt x="87520" y="326314"/>
                    <a:pt x="52752" y="452141"/>
                  </a:cubicBezTo>
                  <a:cubicBezTo>
                    <a:pt x="-78030" y="962554"/>
                    <a:pt x="47116" y="1509018"/>
                    <a:pt x="287837" y="1967319"/>
                  </a:cubicBezTo>
                  <a:cubicBezTo>
                    <a:pt x="305975" y="1987169"/>
                    <a:pt x="337574" y="1989570"/>
                    <a:pt x="359108" y="1974112"/>
                  </a:cubicBezTo>
                  <a:cubicBezTo>
                    <a:pt x="396526" y="1947437"/>
                    <a:pt x="377504" y="1901817"/>
                    <a:pt x="358817" y="1869653"/>
                  </a:cubicBezTo>
                  <a:cubicBezTo>
                    <a:pt x="294735" y="1738152"/>
                    <a:pt x="247207" y="1599774"/>
                    <a:pt x="201576" y="1460975"/>
                  </a:cubicBez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28" name="Google Shape;28;p2"/>
            <p:cNvSpPr/>
            <p:nvPr/>
          </p:nvSpPr>
          <p:spPr>
            <a:xfrm>
              <a:off x="17476038" y="9030538"/>
              <a:ext cx="494995" cy="541466"/>
            </a:xfrm>
            <a:custGeom>
              <a:avLst/>
              <a:gdLst/>
              <a:ahLst/>
              <a:cxnLst/>
              <a:rect l="l" t="t" r="r" b="b"/>
              <a:pathLst>
                <a:path w="494995" h="541466" extrusionOk="0">
                  <a:moveTo>
                    <a:pt x="470990" y="194316"/>
                  </a:moveTo>
                  <a:cubicBezTo>
                    <a:pt x="473005" y="164068"/>
                    <a:pt x="472122" y="124250"/>
                    <a:pt x="439477" y="110536"/>
                  </a:cubicBezTo>
                  <a:cubicBezTo>
                    <a:pt x="367851" y="-1222"/>
                    <a:pt x="201665" y="-46810"/>
                    <a:pt x="106911" y="62504"/>
                  </a:cubicBezTo>
                  <a:cubicBezTo>
                    <a:pt x="1897" y="176059"/>
                    <a:pt x="-63122" y="421901"/>
                    <a:pt x="93720" y="517501"/>
                  </a:cubicBezTo>
                  <a:cubicBezTo>
                    <a:pt x="199553" y="563089"/>
                    <a:pt x="317629" y="492108"/>
                    <a:pt x="377109" y="404139"/>
                  </a:cubicBezTo>
                  <a:cubicBezTo>
                    <a:pt x="389470" y="451073"/>
                    <a:pt x="366946" y="529310"/>
                    <a:pt x="431362" y="541076"/>
                  </a:cubicBezTo>
                  <a:cubicBezTo>
                    <a:pt x="503968" y="547943"/>
                    <a:pt x="499582" y="462742"/>
                    <a:pt x="489150" y="413332"/>
                  </a:cubicBezTo>
                  <a:cubicBezTo>
                    <a:pt x="480431" y="340435"/>
                    <a:pt x="473286" y="267677"/>
                    <a:pt x="470990" y="194316"/>
                  </a:cubicBezTo>
                  <a:close/>
                  <a:moveTo>
                    <a:pt x="168417" y="421933"/>
                  </a:moveTo>
                  <a:cubicBezTo>
                    <a:pt x="30619" y="429802"/>
                    <a:pt x="162996" y="-71224"/>
                    <a:pt x="365556" y="171452"/>
                  </a:cubicBezTo>
                  <a:cubicBezTo>
                    <a:pt x="346383" y="275901"/>
                    <a:pt x="286181" y="406454"/>
                    <a:pt x="168417" y="421933"/>
                  </a:cubicBez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29" name="Google Shape;29;p2"/>
            <p:cNvSpPr/>
            <p:nvPr/>
          </p:nvSpPr>
          <p:spPr>
            <a:xfrm>
              <a:off x="17867523" y="8753574"/>
              <a:ext cx="334585" cy="349697"/>
            </a:xfrm>
            <a:custGeom>
              <a:avLst/>
              <a:gdLst/>
              <a:ahLst/>
              <a:cxnLst/>
              <a:rect l="l" t="t" r="r" b="b"/>
              <a:pathLst>
                <a:path w="334585" h="349697" extrusionOk="0">
                  <a:moveTo>
                    <a:pt x="334289" y="284472"/>
                  </a:moveTo>
                  <a:cubicBezTo>
                    <a:pt x="329094" y="236871"/>
                    <a:pt x="274658" y="234890"/>
                    <a:pt x="237100" y="236656"/>
                  </a:cubicBezTo>
                  <a:cubicBezTo>
                    <a:pt x="263213" y="161239"/>
                    <a:pt x="267039" y="37640"/>
                    <a:pt x="175680" y="6692"/>
                  </a:cubicBezTo>
                  <a:cubicBezTo>
                    <a:pt x="114659" y="-12329"/>
                    <a:pt x="48044" y="10277"/>
                    <a:pt x="9397" y="60806"/>
                  </a:cubicBezTo>
                  <a:cubicBezTo>
                    <a:pt x="9472" y="60784"/>
                    <a:pt x="9537" y="60763"/>
                    <a:pt x="9612" y="60730"/>
                  </a:cubicBezTo>
                  <a:cubicBezTo>
                    <a:pt x="-13085" y="86414"/>
                    <a:pt x="7177" y="130151"/>
                    <a:pt x="41556" y="129806"/>
                  </a:cubicBezTo>
                  <a:cubicBezTo>
                    <a:pt x="75106" y="129182"/>
                    <a:pt x="101995" y="96878"/>
                    <a:pt x="137313" y="108094"/>
                  </a:cubicBezTo>
                  <a:cubicBezTo>
                    <a:pt x="149976" y="142918"/>
                    <a:pt x="139910" y="181326"/>
                    <a:pt x="128044" y="215008"/>
                  </a:cubicBezTo>
                  <a:cubicBezTo>
                    <a:pt x="100605" y="268250"/>
                    <a:pt x="81896" y="332956"/>
                    <a:pt x="159891" y="349135"/>
                  </a:cubicBezTo>
                  <a:cubicBezTo>
                    <a:pt x="204940" y="351277"/>
                    <a:pt x="250765" y="347079"/>
                    <a:pt x="295318" y="340308"/>
                  </a:cubicBezTo>
                  <a:cubicBezTo>
                    <a:pt x="320387" y="335399"/>
                    <a:pt x="337037" y="308929"/>
                    <a:pt x="334289" y="284472"/>
                  </a:cubicBez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30" name="Google Shape;30;p2"/>
            <p:cNvSpPr/>
            <p:nvPr/>
          </p:nvSpPr>
          <p:spPr>
            <a:xfrm>
              <a:off x="18124913" y="8216843"/>
              <a:ext cx="455958" cy="1981547"/>
            </a:xfrm>
            <a:custGeom>
              <a:avLst/>
              <a:gdLst/>
              <a:ahLst/>
              <a:cxnLst/>
              <a:rect l="l" t="t" r="r" b="b"/>
              <a:pathLst>
                <a:path w="455958" h="1981547" extrusionOk="0">
                  <a:moveTo>
                    <a:pt x="356497" y="468415"/>
                  </a:moveTo>
                  <a:cubicBezTo>
                    <a:pt x="302632" y="328562"/>
                    <a:pt x="220574" y="74916"/>
                    <a:pt x="81170" y="6895"/>
                  </a:cubicBezTo>
                  <a:cubicBezTo>
                    <a:pt x="9899" y="-23095"/>
                    <a:pt x="-35311" y="52246"/>
                    <a:pt x="35776" y="89093"/>
                  </a:cubicBezTo>
                  <a:cubicBezTo>
                    <a:pt x="307579" y="421945"/>
                    <a:pt x="421711" y="1031510"/>
                    <a:pt x="290185" y="1440909"/>
                  </a:cubicBezTo>
                  <a:cubicBezTo>
                    <a:pt x="261873" y="1529307"/>
                    <a:pt x="226555" y="1615209"/>
                    <a:pt x="182013" y="1696664"/>
                  </a:cubicBezTo>
                  <a:cubicBezTo>
                    <a:pt x="142859" y="1765202"/>
                    <a:pt x="98931" y="1830791"/>
                    <a:pt x="58279" y="1898522"/>
                  </a:cubicBezTo>
                  <a:cubicBezTo>
                    <a:pt x="42921" y="1924131"/>
                    <a:pt x="50605" y="1958276"/>
                    <a:pt x="76245" y="1974046"/>
                  </a:cubicBezTo>
                  <a:cubicBezTo>
                    <a:pt x="152688" y="2011582"/>
                    <a:pt x="180741" y="1898382"/>
                    <a:pt x="217621" y="1852675"/>
                  </a:cubicBezTo>
                  <a:cubicBezTo>
                    <a:pt x="260213" y="1786861"/>
                    <a:pt x="296780" y="1720077"/>
                    <a:pt x="329726" y="1648385"/>
                  </a:cubicBezTo>
                  <a:cubicBezTo>
                    <a:pt x="505062" y="1278396"/>
                    <a:pt x="482074" y="850041"/>
                    <a:pt x="356497" y="468415"/>
                  </a:cubicBez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grpSp>
      <p:grpSp>
        <p:nvGrpSpPr>
          <p:cNvPr id="31" name="Google Shape;31;p2"/>
          <p:cNvGrpSpPr/>
          <p:nvPr/>
        </p:nvGrpSpPr>
        <p:grpSpPr>
          <a:xfrm rot="-959935">
            <a:off x="-443258" y="2685167"/>
            <a:ext cx="2069732" cy="2602175"/>
            <a:chOff x="-887101" y="5370387"/>
            <a:chExt cx="4139752" cy="5204425"/>
          </a:xfrm>
        </p:grpSpPr>
        <p:sp>
          <p:nvSpPr>
            <p:cNvPr id="32" name="Google Shape;32;p2"/>
            <p:cNvSpPr/>
            <p:nvPr/>
          </p:nvSpPr>
          <p:spPr>
            <a:xfrm>
              <a:off x="-887101" y="5370387"/>
              <a:ext cx="4139752" cy="5204425"/>
            </a:xfrm>
            <a:custGeom>
              <a:avLst/>
              <a:gdLst/>
              <a:ahLst/>
              <a:cxnLst/>
              <a:rect l="l" t="t" r="r" b="b"/>
              <a:pathLst>
                <a:path w="4139752" h="5204425" extrusionOk="0">
                  <a:moveTo>
                    <a:pt x="0" y="2600218"/>
                  </a:moveTo>
                  <a:cubicBezTo>
                    <a:pt x="883" y="2452586"/>
                    <a:pt x="6877" y="2292925"/>
                    <a:pt x="8124" y="2120136"/>
                  </a:cubicBezTo>
                  <a:cubicBezTo>
                    <a:pt x="9205" y="1970239"/>
                    <a:pt x="18503" y="1810517"/>
                    <a:pt x="19884" y="1640137"/>
                  </a:cubicBezTo>
                  <a:cubicBezTo>
                    <a:pt x="21121" y="1488662"/>
                    <a:pt x="16747" y="1328752"/>
                    <a:pt x="18243" y="1160013"/>
                  </a:cubicBezTo>
                  <a:cubicBezTo>
                    <a:pt x="19604" y="1007375"/>
                    <a:pt x="23344" y="847486"/>
                    <a:pt x="24944" y="679931"/>
                  </a:cubicBezTo>
                  <a:cubicBezTo>
                    <a:pt x="26564" y="515565"/>
                    <a:pt x="20238" y="392883"/>
                    <a:pt x="21037" y="301238"/>
                  </a:cubicBezTo>
                  <a:cubicBezTo>
                    <a:pt x="21037" y="300833"/>
                    <a:pt x="20414" y="300853"/>
                    <a:pt x="20414" y="300448"/>
                  </a:cubicBezTo>
                  <a:cubicBezTo>
                    <a:pt x="20819" y="150178"/>
                    <a:pt x="142878" y="29106"/>
                    <a:pt x="291564" y="21585"/>
                  </a:cubicBezTo>
                  <a:cubicBezTo>
                    <a:pt x="426848" y="16433"/>
                    <a:pt x="576967" y="13380"/>
                    <a:pt x="736914" y="10721"/>
                  </a:cubicBezTo>
                  <a:cubicBezTo>
                    <a:pt x="878867" y="8363"/>
                    <a:pt x="1028508" y="4395"/>
                    <a:pt x="1182378" y="3699"/>
                  </a:cubicBezTo>
                  <a:cubicBezTo>
                    <a:pt x="1328134" y="3044"/>
                    <a:pt x="1477661" y="219"/>
                    <a:pt x="1627926" y="822"/>
                  </a:cubicBezTo>
                  <a:cubicBezTo>
                    <a:pt x="1776663" y="1424"/>
                    <a:pt x="1926128" y="572"/>
                    <a:pt x="2073442" y="2182"/>
                  </a:cubicBezTo>
                  <a:cubicBezTo>
                    <a:pt x="2220766" y="583"/>
                    <a:pt x="2370262" y="6213"/>
                    <a:pt x="2519000" y="5610"/>
                  </a:cubicBezTo>
                  <a:cubicBezTo>
                    <a:pt x="2669275" y="5008"/>
                    <a:pt x="2818802" y="-601"/>
                    <a:pt x="2964558" y="53"/>
                  </a:cubicBezTo>
                  <a:cubicBezTo>
                    <a:pt x="3118427" y="739"/>
                    <a:pt x="3268089" y="5797"/>
                    <a:pt x="3410042" y="8155"/>
                  </a:cubicBezTo>
                  <a:cubicBezTo>
                    <a:pt x="3569979" y="10814"/>
                    <a:pt x="3720254" y="11811"/>
                    <a:pt x="3855528" y="16963"/>
                  </a:cubicBezTo>
                  <a:cubicBezTo>
                    <a:pt x="4004213" y="24473"/>
                    <a:pt x="4124205" y="150178"/>
                    <a:pt x="4124610" y="300448"/>
                  </a:cubicBezTo>
                  <a:cubicBezTo>
                    <a:pt x="4124610" y="300853"/>
                    <a:pt x="4126501" y="300822"/>
                    <a:pt x="4126501" y="301227"/>
                  </a:cubicBezTo>
                  <a:cubicBezTo>
                    <a:pt x="4127311" y="392862"/>
                    <a:pt x="4115842" y="515607"/>
                    <a:pt x="4117452" y="679962"/>
                  </a:cubicBezTo>
                  <a:cubicBezTo>
                    <a:pt x="4119041" y="847517"/>
                    <a:pt x="4128225" y="1007354"/>
                    <a:pt x="4129586" y="1159992"/>
                  </a:cubicBezTo>
                  <a:cubicBezTo>
                    <a:pt x="4131092" y="1328752"/>
                    <a:pt x="4138385" y="1488578"/>
                    <a:pt x="4139622" y="1640074"/>
                  </a:cubicBezTo>
                  <a:cubicBezTo>
                    <a:pt x="4141014" y="1810454"/>
                    <a:pt x="4130791" y="1970322"/>
                    <a:pt x="4131872" y="2120219"/>
                  </a:cubicBezTo>
                  <a:cubicBezTo>
                    <a:pt x="4133118" y="2292988"/>
                    <a:pt x="4131456" y="2452596"/>
                    <a:pt x="4132339" y="2600207"/>
                  </a:cubicBezTo>
                  <a:cubicBezTo>
                    <a:pt x="4131456" y="2747839"/>
                    <a:pt x="4134302" y="2907458"/>
                    <a:pt x="4133056" y="3080248"/>
                  </a:cubicBezTo>
                  <a:cubicBezTo>
                    <a:pt x="4131975" y="3230144"/>
                    <a:pt x="4136017" y="3389971"/>
                    <a:pt x="4134635" y="3560351"/>
                  </a:cubicBezTo>
                  <a:cubicBezTo>
                    <a:pt x="4133399" y="3711826"/>
                    <a:pt x="4137232" y="3871736"/>
                    <a:pt x="4135726" y="4040474"/>
                  </a:cubicBezTo>
                  <a:cubicBezTo>
                    <a:pt x="4134365" y="4193113"/>
                    <a:pt x="4133056" y="4353033"/>
                    <a:pt x="4131456" y="4520587"/>
                  </a:cubicBezTo>
                  <a:cubicBezTo>
                    <a:pt x="4128464" y="4825979"/>
                    <a:pt x="4178684" y="5169948"/>
                    <a:pt x="3855632" y="5186277"/>
                  </a:cubicBezTo>
                  <a:cubicBezTo>
                    <a:pt x="3720348" y="5191429"/>
                    <a:pt x="3570010" y="5194078"/>
                    <a:pt x="3410063" y="5196737"/>
                  </a:cubicBezTo>
                  <a:cubicBezTo>
                    <a:pt x="3268110" y="5199095"/>
                    <a:pt x="3118385" y="5203717"/>
                    <a:pt x="2964516" y="5204402"/>
                  </a:cubicBezTo>
                  <a:cubicBezTo>
                    <a:pt x="2818760" y="5205057"/>
                    <a:pt x="2669233" y="5191481"/>
                    <a:pt x="2518969" y="5190878"/>
                  </a:cubicBezTo>
                  <a:cubicBezTo>
                    <a:pt x="2370231" y="5190276"/>
                    <a:pt x="2220725" y="5197111"/>
                    <a:pt x="2073411" y="5195501"/>
                  </a:cubicBezTo>
                  <a:cubicBezTo>
                    <a:pt x="1926086" y="5197100"/>
                    <a:pt x="1776590" y="5193454"/>
                    <a:pt x="1627842" y="5194057"/>
                  </a:cubicBezTo>
                  <a:cubicBezTo>
                    <a:pt x="1477567" y="5194659"/>
                    <a:pt x="1328082" y="5194264"/>
                    <a:pt x="1182326" y="5193610"/>
                  </a:cubicBezTo>
                  <a:cubicBezTo>
                    <a:pt x="1028457" y="5192924"/>
                    <a:pt x="878867" y="5188573"/>
                    <a:pt x="736903" y="5186204"/>
                  </a:cubicBezTo>
                  <a:cubicBezTo>
                    <a:pt x="576967" y="5183545"/>
                    <a:pt x="426837" y="5183078"/>
                    <a:pt x="291564" y="5177925"/>
                  </a:cubicBezTo>
                  <a:cubicBezTo>
                    <a:pt x="142920" y="5170426"/>
                    <a:pt x="32091" y="5050227"/>
                    <a:pt x="31686" y="4899956"/>
                  </a:cubicBezTo>
                  <a:cubicBezTo>
                    <a:pt x="31686" y="4899551"/>
                    <a:pt x="23853" y="4899572"/>
                    <a:pt x="23842" y="4899177"/>
                  </a:cubicBezTo>
                  <a:cubicBezTo>
                    <a:pt x="23043" y="4807542"/>
                    <a:pt x="15864" y="4684974"/>
                    <a:pt x="14254" y="4520619"/>
                  </a:cubicBezTo>
                  <a:cubicBezTo>
                    <a:pt x="12664" y="4353064"/>
                    <a:pt x="20965" y="4193061"/>
                    <a:pt x="19604" y="4040422"/>
                  </a:cubicBezTo>
                  <a:cubicBezTo>
                    <a:pt x="18108" y="3871663"/>
                    <a:pt x="13848" y="3711805"/>
                    <a:pt x="12612" y="3560309"/>
                  </a:cubicBezTo>
                  <a:cubicBezTo>
                    <a:pt x="11220" y="3389929"/>
                    <a:pt x="7075" y="3230175"/>
                    <a:pt x="5994" y="3080279"/>
                  </a:cubicBezTo>
                  <a:cubicBezTo>
                    <a:pt x="4758" y="2907500"/>
                    <a:pt x="883" y="2747829"/>
                    <a:pt x="0" y="2600218"/>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grpSp>
          <p:nvGrpSpPr>
            <p:cNvPr id="33" name="Google Shape;33;p2"/>
            <p:cNvGrpSpPr/>
            <p:nvPr/>
          </p:nvGrpSpPr>
          <p:grpSpPr>
            <a:xfrm>
              <a:off x="-554999" y="5754612"/>
              <a:ext cx="3553588" cy="4570095"/>
              <a:chOff x="-554999" y="5754612"/>
              <a:chExt cx="3553588" cy="4570095"/>
            </a:xfrm>
          </p:grpSpPr>
          <p:sp>
            <p:nvSpPr>
              <p:cNvPr id="34" name="Google Shape;34;p2"/>
              <p:cNvSpPr/>
              <p:nvPr/>
            </p:nvSpPr>
            <p:spPr>
              <a:xfrm>
                <a:off x="-554999" y="5754612"/>
                <a:ext cx="3523134" cy="756350"/>
              </a:xfrm>
              <a:custGeom>
                <a:avLst/>
                <a:gdLst/>
                <a:ahLst/>
                <a:cxnLst/>
                <a:rect l="l" t="t" r="r" b="b"/>
                <a:pathLst>
                  <a:path w="3523134" h="756350" extrusionOk="0">
                    <a:moveTo>
                      <a:pt x="3261232" y="755523"/>
                    </a:moveTo>
                    <a:cubicBezTo>
                      <a:pt x="3312366" y="754038"/>
                      <a:pt x="3365422" y="747203"/>
                      <a:pt x="3411320" y="723282"/>
                    </a:cubicBezTo>
                    <a:cubicBezTo>
                      <a:pt x="3462859" y="696472"/>
                      <a:pt x="3490940" y="648577"/>
                      <a:pt x="3499230" y="591947"/>
                    </a:cubicBezTo>
                    <a:cubicBezTo>
                      <a:pt x="3509754" y="519569"/>
                      <a:pt x="3515572" y="446278"/>
                      <a:pt x="3518990" y="373153"/>
                    </a:cubicBezTo>
                    <a:cubicBezTo>
                      <a:pt x="3522221" y="303839"/>
                      <a:pt x="3525681" y="232999"/>
                      <a:pt x="3520434" y="163832"/>
                    </a:cubicBezTo>
                    <a:cubicBezTo>
                      <a:pt x="3508269" y="3382"/>
                      <a:pt x="3358991" y="6145"/>
                      <a:pt x="3233359" y="4472"/>
                    </a:cubicBezTo>
                    <a:cubicBezTo>
                      <a:pt x="2772623" y="-1646"/>
                      <a:pt x="726753" y="-1334"/>
                      <a:pt x="289776" y="4472"/>
                    </a:cubicBezTo>
                    <a:cubicBezTo>
                      <a:pt x="164144" y="6145"/>
                      <a:pt x="14866" y="3371"/>
                      <a:pt x="2701" y="163832"/>
                    </a:cubicBezTo>
                    <a:cubicBezTo>
                      <a:pt x="-2546" y="232989"/>
                      <a:pt x="914" y="303829"/>
                      <a:pt x="4145" y="373153"/>
                    </a:cubicBezTo>
                    <a:cubicBezTo>
                      <a:pt x="7563" y="446278"/>
                      <a:pt x="13380" y="519569"/>
                      <a:pt x="23904" y="591947"/>
                    </a:cubicBezTo>
                    <a:cubicBezTo>
                      <a:pt x="32195" y="648577"/>
                      <a:pt x="60276" y="696472"/>
                      <a:pt x="111815" y="723282"/>
                    </a:cubicBezTo>
                    <a:cubicBezTo>
                      <a:pt x="157713" y="747203"/>
                      <a:pt x="210769" y="754038"/>
                      <a:pt x="261903" y="755523"/>
                    </a:cubicBezTo>
                    <a:cubicBezTo>
                      <a:pt x="410973" y="758369"/>
                      <a:pt x="560344" y="753082"/>
                      <a:pt x="709445" y="751607"/>
                    </a:cubicBezTo>
                    <a:cubicBezTo>
                      <a:pt x="710889" y="751597"/>
                      <a:pt x="2812318" y="751597"/>
                      <a:pt x="2813690" y="751607"/>
                    </a:cubicBezTo>
                    <a:cubicBezTo>
                      <a:pt x="2962781" y="753082"/>
                      <a:pt x="3112162" y="758369"/>
                      <a:pt x="3261232" y="755523"/>
                    </a:cubicBezTo>
                    <a:close/>
                  </a:path>
                </a:pathLst>
              </a:custGeom>
              <a:solidFill>
                <a:srgbClr val="323C79">
                  <a:alpha val="46670"/>
                </a:srgbClr>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35" name="Google Shape;35;p2"/>
              <p:cNvSpPr/>
              <p:nvPr/>
            </p:nvSpPr>
            <p:spPr>
              <a:xfrm>
                <a:off x="-510264" y="7739582"/>
                <a:ext cx="698364" cy="712307"/>
              </a:xfrm>
              <a:custGeom>
                <a:avLst/>
                <a:gdLst/>
                <a:ahLst/>
                <a:cxnLst/>
                <a:rect l="l" t="t" r="r" b="b"/>
                <a:pathLst>
                  <a:path w="698364" h="712307" extrusionOk="0">
                    <a:moveTo>
                      <a:pt x="423137" y="1572"/>
                    </a:moveTo>
                    <a:cubicBezTo>
                      <a:pt x="183954" y="-2500"/>
                      <a:pt x="38759" y="-9781"/>
                      <a:pt x="6980" y="140707"/>
                    </a:cubicBezTo>
                    <a:cubicBezTo>
                      <a:pt x="-10515" y="224718"/>
                      <a:pt x="9587" y="517001"/>
                      <a:pt x="16236" y="560928"/>
                    </a:cubicBezTo>
                    <a:cubicBezTo>
                      <a:pt x="22937" y="605229"/>
                      <a:pt x="33014" y="649832"/>
                      <a:pt x="73022" y="675135"/>
                    </a:cubicBezTo>
                    <a:cubicBezTo>
                      <a:pt x="149650" y="723580"/>
                      <a:pt x="548884" y="723113"/>
                      <a:pt x="629304" y="682811"/>
                    </a:cubicBezTo>
                    <a:cubicBezTo>
                      <a:pt x="717090" y="638821"/>
                      <a:pt x="691367" y="497100"/>
                      <a:pt x="696416" y="346559"/>
                    </a:cubicBezTo>
                    <a:cubicBezTo>
                      <a:pt x="704686" y="100520"/>
                      <a:pt x="698816" y="5405"/>
                      <a:pt x="423137" y="1572"/>
                    </a:cubicBezTo>
                    <a:close/>
                  </a:path>
                </a:pathLst>
              </a:custGeom>
              <a:solidFill>
                <a:srgbClr val="323C79">
                  <a:alpha val="46670"/>
                </a:srgbClr>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36" name="Google Shape;36;p2"/>
              <p:cNvSpPr/>
              <p:nvPr/>
            </p:nvSpPr>
            <p:spPr>
              <a:xfrm>
                <a:off x="-511256" y="8674788"/>
                <a:ext cx="698912" cy="712803"/>
              </a:xfrm>
              <a:custGeom>
                <a:avLst/>
                <a:gdLst/>
                <a:ahLst/>
                <a:cxnLst/>
                <a:rect l="l" t="t" r="r" b="b"/>
                <a:pathLst>
                  <a:path w="698912" h="712803" extrusionOk="0">
                    <a:moveTo>
                      <a:pt x="473373" y="4467"/>
                    </a:moveTo>
                    <a:cubicBezTo>
                      <a:pt x="212113" y="-4819"/>
                      <a:pt x="42515" y="-14759"/>
                      <a:pt x="8460" y="143333"/>
                    </a:cubicBezTo>
                    <a:cubicBezTo>
                      <a:pt x="-6791" y="215087"/>
                      <a:pt x="2622" y="538240"/>
                      <a:pt x="5707" y="566223"/>
                    </a:cubicBezTo>
                    <a:cubicBezTo>
                      <a:pt x="11026" y="614461"/>
                      <a:pt x="22319" y="660029"/>
                      <a:pt x="68768" y="683307"/>
                    </a:cubicBezTo>
                    <a:cubicBezTo>
                      <a:pt x="149853" y="723941"/>
                      <a:pt x="549004" y="723713"/>
                      <a:pt x="625050" y="675631"/>
                    </a:cubicBezTo>
                    <a:cubicBezTo>
                      <a:pt x="693357" y="632441"/>
                      <a:pt x="687383" y="504815"/>
                      <a:pt x="693700" y="378393"/>
                    </a:cubicBezTo>
                    <a:cubicBezTo>
                      <a:pt x="705782" y="136415"/>
                      <a:pt x="717584" y="12320"/>
                      <a:pt x="473373" y="4467"/>
                    </a:cubicBezTo>
                    <a:close/>
                  </a:path>
                </a:pathLst>
              </a:custGeom>
              <a:solidFill>
                <a:srgbClr val="323C79">
                  <a:alpha val="46670"/>
                </a:srgbClr>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37" name="Google Shape;37;p2"/>
              <p:cNvSpPr/>
              <p:nvPr/>
            </p:nvSpPr>
            <p:spPr>
              <a:xfrm>
                <a:off x="-514845" y="6803672"/>
                <a:ext cx="705823" cy="713917"/>
              </a:xfrm>
              <a:custGeom>
                <a:avLst/>
                <a:gdLst/>
                <a:ahLst/>
                <a:cxnLst/>
                <a:rect l="l" t="t" r="r" b="b"/>
                <a:pathLst>
                  <a:path w="705823" h="713917" extrusionOk="0">
                    <a:moveTo>
                      <a:pt x="375327" y="2"/>
                    </a:moveTo>
                    <a:cubicBezTo>
                      <a:pt x="145297" y="345"/>
                      <a:pt x="37523" y="-4797"/>
                      <a:pt x="7935" y="139418"/>
                    </a:cubicBezTo>
                    <a:cubicBezTo>
                      <a:pt x="-12448" y="238792"/>
                      <a:pt x="10740" y="467256"/>
                      <a:pt x="29201" y="556970"/>
                    </a:cubicBezTo>
                    <a:cubicBezTo>
                      <a:pt x="51641" y="665048"/>
                      <a:pt x="75110" y="689416"/>
                      <a:pt x="197189" y="702327"/>
                    </a:cubicBezTo>
                    <a:cubicBezTo>
                      <a:pt x="326323" y="715841"/>
                      <a:pt x="422160" y="716090"/>
                      <a:pt x="501344" y="710419"/>
                    </a:cubicBezTo>
                    <a:cubicBezTo>
                      <a:pt x="764006" y="692075"/>
                      <a:pt x="696551" y="628059"/>
                      <a:pt x="701569" y="316041"/>
                    </a:cubicBezTo>
                    <a:cubicBezTo>
                      <a:pt x="705683" y="60466"/>
                      <a:pt x="664211" y="-424"/>
                      <a:pt x="375327" y="2"/>
                    </a:cubicBezTo>
                    <a:close/>
                  </a:path>
                </a:pathLst>
              </a:custGeom>
              <a:solidFill>
                <a:srgbClr val="323C79">
                  <a:alpha val="46670"/>
                </a:srgbClr>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38" name="Google Shape;38;p2"/>
              <p:cNvSpPr/>
              <p:nvPr/>
            </p:nvSpPr>
            <p:spPr>
              <a:xfrm>
                <a:off x="-514437" y="9610790"/>
                <a:ext cx="705829" cy="713917"/>
              </a:xfrm>
              <a:custGeom>
                <a:avLst/>
                <a:gdLst/>
                <a:ahLst/>
                <a:cxnLst/>
                <a:rect l="l" t="t" r="r" b="b"/>
                <a:pathLst>
                  <a:path w="705829" h="713917" extrusionOk="0">
                    <a:moveTo>
                      <a:pt x="330507" y="2"/>
                    </a:moveTo>
                    <a:cubicBezTo>
                      <a:pt x="41623" y="-424"/>
                      <a:pt x="151" y="60476"/>
                      <a:pt x="4255" y="316040"/>
                    </a:cubicBezTo>
                    <a:cubicBezTo>
                      <a:pt x="9273" y="628059"/>
                      <a:pt x="-58182" y="692075"/>
                      <a:pt x="204479" y="710419"/>
                    </a:cubicBezTo>
                    <a:cubicBezTo>
                      <a:pt x="283663" y="716090"/>
                      <a:pt x="379501" y="715841"/>
                      <a:pt x="508634" y="702327"/>
                    </a:cubicBezTo>
                    <a:cubicBezTo>
                      <a:pt x="630704" y="689416"/>
                      <a:pt x="654182" y="665048"/>
                      <a:pt x="676622" y="556970"/>
                    </a:cubicBezTo>
                    <a:cubicBezTo>
                      <a:pt x="695094" y="467256"/>
                      <a:pt x="718282" y="238781"/>
                      <a:pt x="697888" y="139418"/>
                    </a:cubicBezTo>
                    <a:cubicBezTo>
                      <a:pt x="668311" y="-4797"/>
                      <a:pt x="560537" y="345"/>
                      <a:pt x="330507" y="2"/>
                    </a:cubicBezTo>
                    <a:close/>
                  </a:path>
                </a:pathLst>
              </a:custGeom>
              <a:solidFill>
                <a:srgbClr val="323C79">
                  <a:alpha val="46670"/>
                </a:srgbClr>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39" name="Google Shape;39;p2"/>
              <p:cNvSpPr/>
              <p:nvPr/>
            </p:nvSpPr>
            <p:spPr>
              <a:xfrm>
                <a:off x="2292760" y="6803672"/>
                <a:ext cx="705829" cy="713917"/>
              </a:xfrm>
              <a:custGeom>
                <a:avLst/>
                <a:gdLst/>
                <a:ahLst/>
                <a:cxnLst/>
                <a:rect l="l" t="t" r="r" b="b"/>
                <a:pathLst>
                  <a:path w="705829" h="713917" extrusionOk="0">
                    <a:moveTo>
                      <a:pt x="330507" y="2"/>
                    </a:moveTo>
                    <a:cubicBezTo>
                      <a:pt x="41623" y="-424"/>
                      <a:pt x="151" y="60476"/>
                      <a:pt x="4255" y="316041"/>
                    </a:cubicBezTo>
                    <a:cubicBezTo>
                      <a:pt x="9273" y="628059"/>
                      <a:pt x="-58182" y="692075"/>
                      <a:pt x="204479" y="710419"/>
                    </a:cubicBezTo>
                    <a:cubicBezTo>
                      <a:pt x="283663" y="716090"/>
                      <a:pt x="379511" y="715841"/>
                      <a:pt x="508634" y="702327"/>
                    </a:cubicBezTo>
                    <a:cubicBezTo>
                      <a:pt x="630703" y="689416"/>
                      <a:pt x="654182" y="665048"/>
                      <a:pt x="676622" y="556970"/>
                    </a:cubicBezTo>
                    <a:cubicBezTo>
                      <a:pt x="695094" y="467256"/>
                      <a:pt x="718282" y="238792"/>
                      <a:pt x="697888" y="139418"/>
                    </a:cubicBezTo>
                    <a:cubicBezTo>
                      <a:pt x="668311" y="-4807"/>
                      <a:pt x="560537" y="335"/>
                      <a:pt x="330507" y="2"/>
                    </a:cubicBezTo>
                    <a:close/>
                  </a:path>
                </a:pathLst>
              </a:custGeom>
              <a:solidFill>
                <a:srgbClr val="323C79">
                  <a:alpha val="46670"/>
                </a:srgbClr>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40" name="Google Shape;40;p2"/>
              <p:cNvSpPr/>
              <p:nvPr/>
            </p:nvSpPr>
            <p:spPr>
              <a:xfrm>
                <a:off x="2296933" y="8675284"/>
                <a:ext cx="698360" cy="712336"/>
              </a:xfrm>
              <a:custGeom>
                <a:avLst/>
                <a:gdLst/>
                <a:ahLst/>
                <a:cxnLst/>
                <a:rect l="l" t="t" r="r" b="b"/>
                <a:pathLst>
                  <a:path w="698360" h="712336" extrusionOk="0">
                    <a:moveTo>
                      <a:pt x="196223" y="704198"/>
                    </a:moveTo>
                    <a:cubicBezTo>
                      <a:pt x="298512" y="713775"/>
                      <a:pt x="399980" y="715187"/>
                      <a:pt x="500378" y="706898"/>
                    </a:cubicBezTo>
                    <a:cubicBezTo>
                      <a:pt x="731822" y="688098"/>
                      <a:pt x="687170" y="621818"/>
                      <a:pt x="696416" y="346559"/>
                    </a:cubicBezTo>
                    <a:cubicBezTo>
                      <a:pt x="704676" y="100530"/>
                      <a:pt x="698816" y="5415"/>
                      <a:pt x="423137" y="1572"/>
                    </a:cubicBezTo>
                    <a:cubicBezTo>
                      <a:pt x="183954" y="-2500"/>
                      <a:pt x="38759" y="-9781"/>
                      <a:pt x="6980" y="140707"/>
                    </a:cubicBezTo>
                    <a:cubicBezTo>
                      <a:pt x="-10515" y="224718"/>
                      <a:pt x="9587" y="517001"/>
                      <a:pt x="16236" y="560929"/>
                    </a:cubicBezTo>
                    <a:cubicBezTo>
                      <a:pt x="34043" y="678573"/>
                      <a:pt x="78725" y="693250"/>
                      <a:pt x="196223" y="704198"/>
                    </a:cubicBezTo>
                    <a:close/>
                  </a:path>
                </a:pathLst>
              </a:custGeom>
              <a:solidFill>
                <a:srgbClr val="323C79">
                  <a:alpha val="46670"/>
                </a:srgbClr>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41" name="Google Shape;41;p2"/>
              <p:cNvSpPr/>
              <p:nvPr/>
            </p:nvSpPr>
            <p:spPr>
              <a:xfrm>
                <a:off x="424422" y="6804492"/>
                <a:ext cx="698360" cy="712307"/>
              </a:xfrm>
              <a:custGeom>
                <a:avLst/>
                <a:gdLst/>
                <a:ahLst/>
                <a:cxnLst/>
                <a:rect l="l" t="t" r="r" b="b"/>
                <a:pathLst>
                  <a:path w="698360" h="712307" extrusionOk="0">
                    <a:moveTo>
                      <a:pt x="423137" y="1572"/>
                    </a:moveTo>
                    <a:cubicBezTo>
                      <a:pt x="183954" y="-2500"/>
                      <a:pt x="38759" y="-9781"/>
                      <a:pt x="6980" y="140707"/>
                    </a:cubicBezTo>
                    <a:cubicBezTo>
                      <a:pt x="-10515" y="224718"/>
                      <a:pt x="9587" y="517001"/>
                      <a:pt x="16236" y="560928"/>
                    </a:cubicBezTo>
                    <a:cubicBezTo>
                      <a:pt x="22937" y="605229"/>
                      <a:pt x="33014" y="649832"/>
                      <a:pt x="73022" y="675135"/>
                    </a:cubicBezTo>
                    <a:cubicBezTo>
                      <a:pt x="149650" y="723580"/>
                      <a:pt x="548884" y="723113"/>
                      <a:pt x="629304" y="682811"/>
                    </a:cubicBezTo>
                    <a:cubicBezTo>
                      <a:pt x="717090" y="638811"/>
                      <a:pt x="691367" y="497099"/>
                      <a:pt x="696416" y="346559"/>
                    </a:cubicBezTo>
                    <a:cubicBezTo>
                      <a:pt x="704675" y="100530"/>
                      <a:pt x="698816" y="5415"/>
                      <a:pt x="423137" y="1572"/>
                    </a:cubicBezTo>
                    <a:close/>
                  </a:path>
                </a:pathLst>
              </a:custGeom>
              <a:solidFill>
                <a:srgbClr val="323C79">
                  <a:alpha val="46670"/>
                </a:srgbClr>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42" name="Google Shape;42;p2"/>
              <p:cNvSpPr/>
              <p:nvPr/>
            </p:nvSpPr>
            <p:spPr>
              <a:xfrm>
                <a:off x="2295940" y="7739075"/>
                <a:ext cx="698907" cy="712839"/>
              </a:xfrm>
              <a:custGeom>
                <a:avLst/>
                <a:gdLst/>
                <a:ahLst/>
                <a:cxnLst/>
                <a:rect l="l" t="t" r="r" b="b"/>
                <a:pathLst>
                  <a:path w="698907" h="712839" extrusionOk="0">
                    <a:moveTo>
                      <a:pt x="197683" y="707395"/>
                    </a:moveTo>
                    <a:cubicBezTo>
                      <a:pt x="298071" y="715694"/>
                      <a:pt x="399528" y="714281"/>
                      <a:pt x="501838" y="704694"/>
                    </a:cubicBezTo>
                    <a:cubicBezTo>
                      <a:pt x="689523" y="687202"/>
                      <a:pt x="680745" y="637230"/>
                      <a:pt x="693689" y="378393"/>
                    </a:cubicBezTo>
                    <a:cubicBezTo>
                      <a:pt x="705782" y="136415"/>
                      <a:pt x="717584" y="12320"/>
                      <a:pt x="473373" y="4467"/>
                    </a:cubicBezTo>
                    <a:cubicBezTo>
                      <a:pt x="212113" y="-4819"/>
                      <a:pt x="42515" y="-14759"/>
                      <a:pt x="8460" y="143333"/>
                    </a:cubicBezTo>
                    <a:cubicBezTo>
                      <a:pt x="-6791" y="215087"/>
                      <a:pt x="2622" y="538240"/>
                      <a:pt x="5707" y="566223"/>
                    </a:cubicBezTo>
                    <a:cubicBezTo>
                      <a:pt x="19265" y="689144"/>
                      <a:pt x="76144" y="697516"/>
                      <a:pt x="197683" y="707395"/>
                    </a:cubicBezTo>
                    <a:close/>
                  </a:path>
                </a:pathLst>
              </a:custGeom>
              <a:solidFill>
                <a:srgbClr val="323C79">
                  <a:alpha val="46670"/>
                </a:srgbClr>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43" name="Google Shape;43;p2"/>
              <p:cNvSpPr/>
              <p:nvPr/>
            </p:nvSpPr>
            <p:spPr>
              <a:xfrm>
                <a:off x="1360743" y="7739468"/>
                <a:ext cx="698450" cy="712324"/>
              </a:xfrm>
              <a:custGeom>
                <a:avLst/>
                <a:gdLst/>
                <a:ahLst/>
                <a:cxnLst/>
                <a:rect l="l" t="t" r="r" b="b"/>
                <a:pathLst>
                  <a:path w="698450" h="712324" extrusionOk="0">
                    <a:moveTo>
                      <a:pt x="69985" y="680358"/>
                    </a:moveTo>
                    <a:cubicBezTo>
                      <a:pt x="149190" y="723351"/>
                      <a:pt x="548444" y="723444"/>
                      <a:pt x="626267" y="677803"/>
                    </a:cubicBezTo>
                    <a:cubicBezTo>
                      <a:pt x="701337" y="633949"/>
                      <a:pt x="688414" y="504401"/>
                      <a:pt x="694408" y="367561"/>
                    </a:cubicBezTo>
                    <a:cubicBezTo>
                      <a:pt x="705368" y="124450"/>
                      <a:pt x="712370" y="9860"/>
                      <a:pt x="456430" y="3285"/>
                    </a:cubicBezTo>
                    <a:cubicBezTo>
                      <a:pt x="200531" y="-4225"/>
                      <a:pt x="40823" y="-12150"/>
                      <a:pt x="7766" y="142244"/>
                    </a:cubicBezTo>
                    <a:cubicBezTo>
                      <a:pt x="-8067" y="217301"/>
                      <a:pt x="4473" y="527128"/>
                      <a:pt x="9013" y="564241"/>
                    </a:cubicBezTo>
                    <a:cubicBezTo>
                      <a:pt x="14799" y="611159"/>
                      <a:pt x="25676" y="656406"/>
                      <a:pt x="69985" y="680358"/>
                    </a:cubicBezTo>
                    <a:close/>
                  </a:path>
                </a:pathLst>
              </a:custGeom>
              <a:solidFill>
                <a:srgbClr val="323C79">
                  <a:alpha val="46670"/>
                </a:srgbClr>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44" name="Google Shape;44;p2"/>
              <p:cNvSpPr/>
              <p:nvPr/>
            </p:nvSpPr>
            <p:spPr>
              <a:xfrm>
                <a:off x="1361254" y="6803996"/>
                <a:ext cx="698917" cy="712803"/>
              </a:xfrm>
              <a:custGeom>
                <a:avLst/>
                <a:gdLst/>
                <a:ahLst/>
                <a:cxnLst/>
                <a:rect l="l" t="t" r="r" b="b"/>
                <a:pathLst>
                  <a:path w="698917" h="712803" extrusionOk="0">
                    <a:moveTo>
                      <a:pt x="473372" y="4467"/>
                    </a:moveTo>
                    <a:cubicBezTo>
                      <a:pt x="212113" y="-4819"/>
                      <a:pt x="42515" y="-14759"/>
                      <a:pt x="8460" y="143333"/>
                    </a:cubicBezTo>
                    <a:cubicBezTo>
                      <a:pt x="-6790" y="215087"/>
                      <a:pt x="2622" y="538240"/>
                      <a:pt x="5707" y="566223"/>
                    </a:cubicBezTo>
                    <a:cubicBezTo>
                      <a:pt x="11026" y="614461"/>
                      <a:pt x="22319" y="660029"/>
                      <a:pt x="68768" y="683307"/>
                    </a:cubicBezTo>
                    <a:cubicBezTo>
                      <a:pt x="149853" y="723941"/>
                      <a:pt x="549004" y="723713"/>
                      <a:pt x="625050" y="675631"/>
                    </a:cubicBezTo>
                    <a:cubicBezTo>
                      <a:pt x="693357" y="632441"/>
                      <a:pt x="687383" y="504815"/>
                      <a:pt x="693700" y="378393"/>
                    </a:cubicBezTo>
                    <a:cubicBezTo>
                      <a:pt x="705792" y="136415"/>
                      <a:pt x="717594" y="12320"/>
                      <a:pt x="473372" y="4467"/>
                    </a:cubicBezTo>
                    <a:close/>
                  </a:path>
                </a:pathLst>
              </a:custGeom>
              <a:solidFill>
                <a:srgbClr val="323C79">
                  <a:alpha val="46670"/>
                </a:srgbClr>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45" name="Google Shape;45;p2"/>
              <p:cNvSpPr/>
              <p:nvPr/>
            </p:nvSpPr>
            <p:spPr>
              <a:xfrm>
                <a:off x="1361172" y="8675323"/>
                <a:ext cx="698074" cy="712174"/>
              </a:xfrm>
              <a:custGeom>
                <a:avLst/>
                <a:gdLst/>
                <a:ahLst/>
                <a:cxnLst/>
                <a:rect l="l" t="t" r="r" b="b"/>
                <a:pathLst>
                  <a:path w="698074" h="712174" extrusionOk="0">
                    <a:moveTo>
                      <a:pt x="439577" y="2332"/>
                    </a:moveTo>
                    <a:cubicBezTo>
                      <a:pt x="191574" y="-3422"/>
                      <a:pt x="39481" y="-10527"/>
                      <a:pt x="7171" y="141384"/>
                    </a:cubicBezTo>
                    <a:cubicBezTo>
                      <a:pt x="-9087" y="218966"/>
                      <a:pt x="6569" y="519434"/>
                      <a:pt x="12428" y="562488"/>
                    </a:cubicBezTo>
                    <a:cubicBezTo>
                      <a:pt x="18672" y="608098"/>
                      <a:pt x="29154" y="653033"/>
                      <a:pt x="71302" y="677650"/>
                    </a:cubicBezTo>
                    <a:cubicBezTo>
                      <a:pt x="149260" y="723374"/>
                      <a:pt x="548525" y="723125"/>
                      <a:pt x="627584" y="680206"/>
                    </a:cubicBezTo>
                    <a:cubicBezTo>
                      <a:pt x="709272" y="636040"/>
                      <a:pt x="689803" y="497787"/>
                      <a:pt x="695216" y="356958"/>
                    </a:cubicBezTo>
                    <a:cubicBezTo>
                      <a:pt x="705023" y="109340"/>
                      <a:pt x="704275" y="7536"/>
                      <a:pt x="439577" y="2332"/>
                    </a:cubicBezTo>
                    <a:close/>
                  </a:path>
                </a:pathLst>
              </a:custGeom>
              <a:solidFill>
                <a:srgbClr val="323C79">
                  <a:alpha val="46670"/>
                </a:srgbClr>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46" name="Google Shape;46;p2"/>
              <p:cNvSpPr/>
              <p:nvPr/>
            </p:nvSpPr>
            <p:spPr>
              <a:xfrm>
                <a:off x="425446" y="7739611"/>
                <a:ext cx="698080" cy="712175"/>
              </a:xfrm>
              <a:custGeom>
                <a:avLst/>
                <a:gdLst/>
                <a:ahLst/>
                <a:cxnLst/>
                <a:rect l="l" t="t" r="r" b="b"/>
                <a:pathLst>
                  <a:path w="698080" h="712175" extrusionOk="0">
                    <a:moveTo>
                      <a:pt x="439577" y="2332"/>
                    </a:moveTo>
                    <a:cubicBezTo>
                      <a:pt x="191574" y="-3422"/>
                      <a:pt x="39481" y="-10527"/>
                      <a:pt x="7171" y="141385"/>
                    </a:cubicBezTo>
                    <a:cubicBezTo>
                      <a:pt x="-9087" y="218966"/>
                      <a:pt x="6569" y="519434"/>
                      <a:pt x="12428" y="562488"/>
                    </a:cubicBezTo>
                    <a:cubicBezTo>
                      <a:pt x="18672" y="608098"/>
                      <a:pt x="29154" y="653033"/>
                      <a:pt x="71312" y="677650"/>
                    </a:cubicBezTo>
                    <a:cubicBezTo>
                      <a:pt x="149270" y="723375"/>
                      <a:pt x="548535" y="723125"/>
                      <a:pt x="627595" y="680206"/>
                    </a:cubicBezTo>
                    <a:cubicBezTo>
                      <a:pt x="709282" y="636040"/>
                      <a:pt x="689814" y="497787"/>
                      <a:pt x="695226" y="356959"/>
                    </a:cubicBezTo>
                    <a:cubicBezTo>
                      <a:pt x="705023" y="109340"/>
                      <a:pt x="704265" y="7536"/>
                      <a:pt x="439577" y="2332"/>
                    </a:cubicBezTo>
                    <a:close/>
                  </a:path>
                </a:pathLst>
              </a:custGeom>
              <a:solidFill>
                <a:srgbClr val="323C79">
                  <a:alpha val="46670"/>
                </a:srgbClr>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47" name="Google Shape;47;p2"/>
              <p:cNvSpPr/>
              <p:nvPr/>
            </p:nvSpPr>
            <p:spPr>
              <a:xfrm>
                <a:off x="2292351" y="9610790"/>
                <a:ext cx="705826" cy="713917"/>
              </a:xfrm>
              <a:custGeom>
                <a:avLst/>
                <a:gdLst/>
                <a:ahLst/>
                <a:cxnLst/>
                <a:rect l="l" t="t" r="r" b="b"/>
                <a:pathLst>
                  <a:path w="705826" h="713917" extrusionOk="0">
                    <a:moveTo>
                      <a:pt x="701579" y="316040"/>
                    </a:moveTo>
                    <a:cubicBezTo>
                      <a:pt x="705693" y="60476"/>
                      <a:pt x="664221" y="-424"/>
                      <a:pt x="375327" y="2"/>
                    </a:cubicBezTo>
                    <a:cubicBezTo>
                      <a:pt x="145297" y="345"/>
                      <a:pt x="37523" y="-4797"/>
                      <a:pt x="7935" y="139418"/>
                    </a:cubicBezTo>
                    <a:cubicBezTo>
                      <a:pt x="-12448" y="238792"/>
                      <a:pt x="10740" y="467256"/>
                      <a:pt x="29201" y="556970"/>
                    </a:cubicBezTo>
                    <a:cubicBezTo>
                      <a:pt x="51641" y="665048"/>
                      <a:pt x="75110" y="689416"/>
                      <a:pt x="197189" y="702327"/>
                    </a:cubicBezTo>
                    <a:cubicBezTo>
                      <a:pt x="326323" y="715841"/>
                      <a:pt x="422160" y="716090"/>
                      <a:pt x="501344" y="710419"/>
                    </a:cubicBezTo>
                    <a:cubicBezTo>
                      <a:pt x="764006" y="692075"/>
                      <a:pt x="696551" y="628059"/>
                      <a:pt x="701579" y="316040"/>
                    </a:cubicBezTo>
                    <a:close/>
                  </a:path>
                </a:pathLst>
              </a:custGeom>
              <a:solidFill>
                <a:srgbClr val="323C79">
                  <a:alpha val="46670"/>
                </a:srgbClr>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48" name="Google Shape;48;p2"/>
              <p:cNvSpPr/>
              <p:nvPr/>
            </p:nvSpPr>
            <p:spPr>
              <a:xfrm>
                <a:off x="425007" y="8675181"/>
                <a:ext cx="698450" cy="712324"/>
              </a:xfrm>
              <a:custGeom>
                <a:avLst/>
                <a:gdLst/>
                <a:ahLst/>
                <a:cxnLst/>
                <a:rect l="l" t="t" r="r" b="b"/>
                <a:pathLst>
                  <a:path w="698450" h="712324" extrusionOk="0">
                    <a:moveTo>
                      <a:pt x="69985" y="680358"/>
                    </a:moveTo>
                    <a:cubicBezTo>
                      <a:pt x="149190" y="723351"/>
                      <a:pt x="548444" y="723444"/>
                      <a:pt x="626267" y="677803"/>
                    </a:cubicBezTo>
                    <a:cubicBezTo>
                      <a:pt x="701337" y="633949"/>
                      <a:pt x="688413" y="504411"/>
                      <a:pt x="694408" y="367561"/>
                    </a:cubicBezTo>
                    <a:cubicBezTo>
                      <a:pt x="705368" y="124451"/>
                      <a:pt x="712370" y="9870"/>
                      <a:pt x="456430" y="3285"/>
                    </a:cubicBezTo>
                    <a:cubicBezTo>
                      <a:pt x="200531" y="-4225"/>
                      <a:pt x="40823" y="-12150"/>
                      <a:pt x="7766" y="142243"/>
                    </a:cubicBezTo>
                    <a:cubicBezTo>
                      <a:pt x="-8067" y="217301"/>
                      <a:pt x="4473" y="527128"/>
                      <a:pt x="9013" y="564241"/>
                    </a:cubicBezTo>
                    <a:cubicBezTo>
                      <a:pt x="14799" y="611159"/>
                      <a:pt x="25687" y="656406"/>
                      <a:pt x="69985" y="680358"/>
                    </a:cubicBezTo>
                    <a:close/>
                  </a:path>
                </a:pathLst>
              </a:custGeom>
              <a:solidFill>
                <a:srgbClr val="323C79">
                  <a:alpha val="46670"/>
                </a:srgbClr>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49" name="Google Shape;49;p2"/>
              <p:cNvSpPr/>
              <p:nvPr/>
            </p:nvSpPr>
            <p:spPr>
              <a:xfrm>
                <a:off x="425528" y="9611113"/>
                <a:ext cx="698912" cy="712840"/>
              </a:xfrm>
              <a:custGeom>
                <a:avLst/>
                <a:gdLst/>
                <a:ahLst/>
                <a:cxnLst/>
                <a:rect l="l" t="t" r="r" b="b"/>
                <a:pathLst>
                  <a:path w="698912" h="712840" extrusionOk="0">
                    <a:moveTo>
                      <a:pt x="473373" y="4467"/>
                    </a:moveTo>
                    <a:cubicBezTo>
                      <a:pt x="212113" y="-4819"/>
                      <a:pt x="42515" y="-14759"/>
                      <a:pt x="8460" y="143333"/>
                    </a:cubicBezTo>
                    <a:cubicBezTo>
                      <a:pt x="-6791" y="215087"/>
                      <a:pt x="2622" y="538240"/>
                      <a:pt x="5707" y="566223"/>
                    </a:cubicBezTo>
                    <a:cubicBezTo>
                      <a:pt x="19275" y="689134"/>
                      <a:pt x="76144" y="697527"/>
                      <a:pt x="197694" y="707395"/>
                    </a:cubicBezTo>
                    <a:cubicBezTo>
                      <a:pt x="298081" y="715694"/>
                      <a:pt x="399539" y="714281"/>
                      <a:pt x="501849" y="704694"/>
                    </a:cubicBezTo>
                    <a:cubicBezTo>
                      <a:pt x="689534" y="687202"/>
                      <a:pt x="680755" y="637219"/>
                      <a:pt x="693700" y="378393"/>
                    </a:cubicBezTo>
                    <a:cubicBezTo>
                      <a:pt x="705782" y="136425"/>
                      <a:pt x="717584" y="12320"/>
                      <a:pt x="473373" y="4467"/>
                    </a:cubicBezTo>
                    <a:close/>
                  </a:path>
                </a:pathLst>
              </a:custGeom>
              <a:solidFill>
                <a:srgbClr val="323C79">
                  <a:alpha val="46670"/>
                </a:srgbClr>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0" name="Google Shape;50;p2"/>
              <p:cNvSpPr/>
              <p:nvPr/>
            </p:nvSpPr>
            <p:spPr>
              <a:xfrm>
                <a:off x="1360147" y="9611620"/>
                <a:ext cx="698364" cy="712336"/>
              </a:xfrm>
              <a:custGeom>
                <a:avLst/>
                <a:gdLst/>
                <a:ahLst/>
                <a:cxnLst/>
                <a:rect l="l" t="t" r="r" b="b"/>
                <a:pathLst>
                  <a:path w="698364" h="712336" extrusionOk="0">
                    <a:moveTo>
                      <a:pt x="423137" y="1572"/>
                    </a:moveTo>
                    <a:cubicBezTo>
                      <a:pt x="183954" y="-2500"/>
                      <a:pt x="38759" y="-9781"/>
                      <a:pt x="6980" y="140707"/>
                    </a:cubicBezTo>
                    <a:cubicBezTo>
                      <a:pt x="-10515" y="224718"/>
                      <a:pt x="9587" y="517001"/>
                      <a:pt x="16236" y="560928"/>
                    </a:cubicBezTo>
                    <a:cubicBezTo>
                      <a:pt x="34043" y="678573"/>
                      <a:pt x="78715" y="693239"/>
                      <a:pt x="196224" y="704198"/>
                    </a:cubicBezTo>
                    <a:cubicBezTo>
                      <a:pt x="298512" y="713775"/>
                      <a:pt x="399980" y="715187"/>
                      <a:pt x="500378" y="706898"/>
                    </a:cubicBezTo>
                    <a:cubicBezTo>
                      <a:pt x="731822" y="688098"/>
                      <a:pt x="687170" y="621817"/>
                      <a:pt x="696416" y="346559"/>
                    </a:cubicBezTo>
                    <a:cubicBezTo>
                      <a:pt x="704686" y="100530"/>
                      <a:pt x="698826" y="5405"/>
                      <a:pt x="423137" y="1572"/>
                    </a:cubicBezTo>
                    <a:close/>
                  </a:path>
                </a:pathLst>
              </a:custGeom>
              <a:solidFill>
                <a:srgbClr val="323C79">
                  <a:alpha val="46670"/>
                </a:srgbClr>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grpSp>
        <p:sp>
          <p:nvSpPr>
            <p:cNvPr id="51" name="Google Shape;51;p2"/>
            <p:cNvSpPr/>
            <p:nvPr/>
          </p:nvSpPr>
          <p:spPr>
            <a:xfrm>
              <a:off x="-574000" y="5702375"/>
              <a:ext cx="3523134" cy="756350"/>
            </a:xfrm>
            <a:custGeom>
              <a:avLst/>
              <a:gdLst/>
              <a:ahLst/>
              <a:cxnLst/>
              <a:rect l="l" t="t" r="r" b="b"/>
              <a:pathLst>
                <a:path w="3523134" h="756350" extrusionOk="0">
                  <a:moveTo>
                    <a:pt x="709445" y="751607"/>
                  </a:moveTo>
                  <a:cubicBezTo>
                    <a:pt x="560344" y="753082"/>
                    <a:pt x="410973" y="758369"/>
                    <a:pt x="261903" y="755523"/>
                  </a:cubicBezTo>
                  <a:cubicBezTo>
                    <a:pt x="210769" y="754038"/>
                    <a:pt x="157713" y="747203"/>
                    <a:pt x="111815" y="723282"/>
                  </a:cubicBezTo>
                  <a:cubicBezTo>
                    <a:pt x="60276" y="696472"/>
                    <a:pt x="32195" y="648577"/>
                    <a:pt x="23904" y="591947"/>
                  </a:cubicBezTo>
                  <a:cubicBezTo>
                    <a:pt x="13380" y="519569"/>
                    <a:pt x="7563" y="446278"/>
                    <a:pt x="4145" y="373153"/>
                  </a:cubicBezTo>
                  <a:cubicBezTo>
                    <a:pt x="914" y="303839"/>
                    <a:pt x="-2546" y="232999"/>
                    <a:pt x="2701" y="163832"/>
                  </a:cubicBezTo>
                  <a:cubicBezTo>
                    <a:pt x="14866" y="3382"/>
                    <a:pt x="164144" y="6145"/>
                    <a:pt x="289776" y="4472"/>
                  </a:cubicBezTo>
                  <a:cubicBezTo>
                    <a:pt x="726753" y="-1334"/>
                    <a:pt x="2772623" y="-1646"/>
                    <a:pt x="3233359" y="4472"/>
                  </a:cubicBezTo>
                  <a:cubicBezTo>
                    <a:pt x="3358991" y="6145"/>
                    <a:pt x="3508269" y="3371"/>
                    <a:pt x="3520434" y="163832"/>
                  </a:cubicBezTo>
                  <a:cubicBezTo>
                    <a:pt x="3525681" y="232989"/>
                    <a:pt x="3522221" y="303829"/>
                    <a:pt x="3518990" y="373153"/>
                  </a:cubicBezTo>
                  <a:cubicBezTo>
                    <a:pt x="3515572" y="446278"/>
                    <a:pt x="3509755" y="519569"/>
                    <a:pt x="3499231" y="591947"/>
                  </a:cubicBezTo>
                  <a:cubicBezTo>
                    <a:pt x="3490940" y="648577"/>
                    <a:pt x="3462859" y="696472"/>
                    <a:pt x="3411320" y="723282"/>
                  </a:cubicBezTo>
                  <a:cubicBezTo>
                    <a:pt x="3365422" y="747203"/>
                    <a:pt x="3312366" y="754038"/>
                    <a:pt x="3261232" y="755523"/>
                  </a:cubicBezTo>
                  <a:cubicBezTo>
                    <a:pt x="3112162" y="758369"/>
                    <a:pt x="2962791" y="753082"/>
                    <a:pt x="2813690" y="751607"/>
                  </a:cubicBezTo>
                  <a:cubicBezTo>
                    <a:pt x="2812308" y="751597"/>
                    <a:pt x="710889" y="751597"/>
                    <a:pt x="709445" y="751607"/>
                  </a:cubicBezTo>
                  <a:close/>
                </a:path>
              </a:pathLst>
            </a:custGeom>
            <a:solidFill>
              <a:schemeClr val="l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2" name="Google Shape;52;p2"/>
            <p:cNvSpPr/>
            <p:nvPr/>
          </p:nvSpPr>
          <p:spPr>
            <a:xfrm>
              <a:off x="-554921" y="6748756"/>
              <a:ext cx="705826" cy="713917"/>
            </a:xfrm>
            <a:custGeom>
              <a:avLst/>
              <a:gdLst/>
              <a:ahLst/>
              <a:cxnLst/>
              <a:rect l="l" t="t" r="r" b="b"/>
              <a:pathLst>
                <a:path w="705826" h="713917" extrusionOk="0">
                  <a:moveTo>
                    <a:pt x="501351" y="710418"/>
                  </a:moveTo>
                  <a:cubicBezTo>
                    <a:pt x="422167" y="716090"/>
                    <a:pt x="326329" y="715841"/>
                    <a:pt x="197196" y="702327"/>
                  </a:cubicBezTo>
                  <a:cubicBezTo>
                    <a:pt x="75126" y="689416"/>
                    <a:pt x="51648" y="665048"/>
                    <a:pt x="29208" y="556970"/>
                  </a:cubicBezTo>
                  <a:cubicBezTo>
                    <a:pt x="10736" y="467256"/>
                    <a:pt x="-12452" y="238792"/>
                    <a:pt x="7942" y="139418"/>
                  </a:cubicBezTo>
                  <a:cubicBezTo>
                    <a:pt x="37529" y="-4797"/>
                    <a:pt x="145303" y="345"/>
                    <a:pt x="375334" y="2"/>
                  </a:cubicBezTo>
                  <a:cubicBezTo>
                    <a:pt x="664217" y="-424"/>
                    <a:pt x="705689" y="60476"/>
                    <a:pt x="701586" y="316040"/>
                  </a:cubicBezTo>
                  <a:cubicBezTo>
                    <a:pt x="696547" y="628059"/>
                    <a:pt x="764002" y="692075"/>
                    <a:pt x="501351" y="710418"/>
                  </a:cubicBez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3" name="Google Shape;53;p2"/>
            <p:cNvSpPr/>
            <p:nvPr/>
          </p:nvSpPr>
          <p:spPr>
            <a:xfrm>
              <a:off x="-550338" y="7684674"/>
              <a:ext cx="698368" cy="712302"/>
            </a:xfrm>
            <a:custGeom>
              <a:avLst/>
              <a:gdLst/>
              <a:ahLst/>
              <a:cxnLst/>
              <a:rect l="l" t="t" r="r" b="b"/>
              <a:pathLst>
                <a:path w="698368" h="712302" extrusionOk="0">
                  <a:moveTo>
                    <a:pt x="16241" y="560929"/>
                  </a:moveTo>
                  <a:cubicBezTo>
                    <a:pt x="9592" y="517012"/>
                    <a:pt x="-10521" y="224719"/>
                    <a:pt x="6984" y="140708"/>
                  </a:cubicBezTo>
                  <a:cubicBezTo>
                    <a:pt x="38754" y="-9791"/>
                    <a:pt x="183948" y="-2499"/>
                    <a:pt x="423142" y="1573"/>
                  </a:cubicBezTo>
                  <a:cubicBezTo>
                    <a:pt x="698821" y="5416"/>
                    <a:pt x="704690" y="100531"/>
                    <a:pt x="696421" y="346549"/>
                  </a:cubicBezTo>
                  <a:cubicBezTo>
                    <a:pt x="691362" y="497090"/>
                    <a:pt x="717084" y="638812"/>
                    <a:pt x="629309" y="682801"/>
                  </a:cubicBezTo>
                  <a:cubicBezTo>
                    <a:pt x="548899" y="723103"/>
                    <a:pt x="149655" y="723581"/>
                    <a:pt x="73026" y="675125"/>
                  </a:cubicBezTo>
                  <a:cubicBezTo>
                    <a:pt x="33019" y="649833"/>
                    <a:pt x="22942" y="605230"/>
                    <a:pt x="16241" y="560929"/>
                  </a:cubicBez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4" name="Google Shape;54;p2"/>
            <p:cNvSpPr/>
            <p:nvPr/>
          </p:nvSpPr>
          <p:spPr>
            <a:xfrm>
              <a:off x="-551336" y="8619870"/>
              <a:ext cx="698907" cy="712804"/>
            </a:xfrm>
            <a:custGeom>
              <a:avLst/>
              <a:gdLst/>
              <a:ahLst/>
              <a:cxnLst/>
              <a:rect l="l" t="t" r="r" b="b"/>
              <a:pathLst>
                <a:path w="698907" h="712804" extrusionOk="0">
                  <a:moveTo>
                    <a:pt x="5707" y="566225"/>
                  </a:moveTo>
                  <a:cubicBezTo>
                    <a:pt x="2622" y="538252"/>
                    <a:pt x="-6791" y="215099"/>
                    <a:pt x="8460" y="143334"/>
                  </a:cubicBezTo>
                  <a:cubicBezTo>
                    <a:pt x="42515" y="-14768"/>
                    <a:pt x="212113" y="-4817"/>
                    <a:pt x="473373" y="4469"/>
                  </a:cubicBezTo>
                  <a:cubicBezTo>
                    <a:pt x="717584" y="12322"/>
                    <a:pt x="705782" y="136427"/>
                    <a:pt x="693689" y="378394"/>
                  </a:cubicBezTo>
                  <a:cubicBezTo>
                    <a:pt x="687373" y="504816"/>
                    <a:pt x="693347" y="632443"/>
                    <a:pt x="625040" y="675632"/>
                  </a:cubicBezTo>
                  <a:cubicBezTo>
                    <a:pt x="549004" y="723714"/>
                    <a:pt x="149842" y="723943"/>
                    <a:pt x="68757" y="683308"/>
                  </a:cubicBezTo>
                  <a:cubicBezTo>
                    <a:pt x="22319" y="660031"/>
                    <a:pt x="11026" y="614463"/>
                    <a:pt x="5707" y="566225"/>
                  </a:cubicBez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5" name="Google Shape;55;p2"/>
            <p:cNvSpPr/>
            <p:nvPr/>
          </p:nvSpPr>
          <p:spPr>
            <a:xfrm>
              <a:off x="-554510" y="9555884"/>
              <a:ext cx="705833" cy="713917"/>
            </a:xfrm>
            <a:custGeom>
              <a:avLst/>
              <a:gdLst/>
              <a:ahLst/>
              <a:cxnLst/>
              <a:rect l="l" t="t" r="r" b="b"/>
              <a:pathLst>
                <a:path w="705833" h="713917" extrusionOk="0">
                  <a:moveTo>
                    <a:pt x="204483" y="710418"/>
                  </a:moveTo>
                  <a:cubicBezTo>
                    <a:pt x="283667" y="716090"/>
                    <a:pt x="379504" y="715840"/>
                    <a:pt x="508638" y="702327"/>
                  </a:cubicBezTo>
                  <a:cubicBezTo>
                    <a:pt x="630707" y="689416"/>
                    <a:pt x="654186" y="665048"/>
                    <a:pt x="676626" y="556970"/>
                  </a:cubicBezTo>
                  <a:cubicBezTo>
                    <a:pt x="695097" y="467256"/>
                    <a:pt x="718285" y="238791"/>
                    <a:pt x="697892" y="139418"/>
                  </a:cubicBezTo>
                  <a:cubicBezTo>
                    <a:pt x="668304" y="-4797"/>
                    <a:pt x="560530" y="345"/>
                    <a:pt x="330500" y="2"/>
                  </a:cubicBezTo>
                  <a:cubicBezTo>
                    <a:pt x="41616" y="-424"/>
                    <a:pt x="144" y="60476"/>
                    <a:pt x="4248" y="316041"/>
                  </a:cubicBezTo>
                  <a:cubicBezTo>
                    <a:pt x="9276" y="628059"/>
                    <a:pt x="-58179" y="692075"/>
                    <a:pt x="204483" y="710418"/>
                  </a:cubicBez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6" name="Google Shape;56;p2"/>
            <p:cNvSpPr/>
            <p:nvPr/>
          </p:nvSpPr>
          <p:spPr>
            <a:xfrm>
              <a:off x="384337" y="6749585"/>
              <a:ext cx="698368" cy="712312"/>
            </a:xfrm>
            <a:custGeom>
              <a:avLst/>
              <a:gdLst/>
              <a:ahLst/>
              <a:cxnLst/>
              <a:rect l="l" t="t" r="r" b="b"/>
              <a:pathLst>
                <a:path w="698368" h="712312" extrusionOk="0">
                  <a:moveTo>
                    <a:pt x="16241" y="560929"/>
                  </a:moveTo>
                  <a:cubicBezTo>
                    <a:pt x="9592" y="517012"/>
                    <a:pt x="-10521" y="224719"/>
                    <a:pt x="6984" y="140708"/>
                  </a:cubicBezTo>
                  <a:cubicBezTo>
                    <a:pt x="38754" y="-9791"/>
                    <a:pt x="183948" y="-2499"/>
                    <a:pt x="423142" y="1573"/>
                  </a:cubicBezTo>
                  <a:cubicBezTo>
                    <a:pt x="698821" y="5416"/>
                    <a:pt x="704691" y="100531"/>
                    <a:pt x="696421" y="346560"/>
                  </a:cubicBezTo>
                  <a:cubicBezTo>
                    <a:pt x="691362" y="497100"/>
                    <a:pt x="717084" y="638822"/>
                    <a:pt x="629309" y="682812"/>
                  </a:cubicBezTo>
                  <a:cubicBezTo>
                    <a:pt x="548899" y="723114"/>
                    <a:pt x="149655" y="723591"/>
                    <a:pt x="73026" y="675136"/>
                  </a:cubicBezTo>
                  <a:cubicBezTo>
                    <a:pt x="33019" y="649833"/>
                    <a:pt x="22952" y="605230"/>
                    <a:pt x="16241" y="560929"/>
                  </a:cubicBez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7" name="Google Shape;57;p2"/>
            <p:cNvSpPr/>
            <p:nvPr/>
          </p:nvSpPr>
          <p:spPr>
            <a:xfrm>
              <a:off x="385368" y="7684709"/>
              <a:ext cx="698065" cy="712169"/>
            </a:xfrm>
            <a:custGeom>
              <a:avLst/>
              <a:gdLst/>
              <a:ahLst/>
              <a:cxnLst/>
              <a:rect l="l" t="t" r="r" b="b"/>
              <a:pathLst>
                <a:path w="698065" h="712169" extrusionOk="0">
                  <a:moveTo>
                    <a:pt x="12426" y="562484"/>
                  </a:moveTo>
                  <a:cubicBezTo>
                    <a:pt x="6577" y="519429"/>
                    <a:pt x="-9089" y="218950"/>
                    <a:pt x="7169" y="141380"/>
                  </a:cubicBezTo>
                  <a:cubicBezTo>
                    <a:pt x="39478" y="-10522"/>
                    <a:pt x="191571" y="-3417"/>
                    <a:pt x="439575" y="2327"/>
                  </a:cubicBezTo>
                  <a:cubicBezTo>
                    <a:pt x="704262" y="7531"/>
                    <a:pt x="705021" y="109335"/>
                    <a:pt x="695203" y="356954"/>
                  </a:cubicBezTo>
                  <a:cubicBezTo>
                    <a:pt x="689791" y="497793"/>
                    <a:pt x="709270" y="636035"/>
                    <a:pt x="627572" y="680200"/>
                  </a:cubicBezTo>
                  <a:cubicBezTo>
                    <a:pt x="548512" y="723120"/>
                    <a:pt x="149258" y="723369"/>
                    <a:pt x="71289" y="677646"/>
                  </a:cubicBezTo>
                  <a:cubicBezTo>
                    <a:pt x="29142" y="653028"/>
                    <a:pt x="18670" y="608104"/>
                    <a:pt x="12426" y="562484"/>
                  </a:cubicBez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8" name="Google Shape;58;p2"/>
            <p:cNvSpPr/>
            <p:nvPr/>
          </p:nvSpPr>
          <p:spPr>
            <a:xfrm>
              <a:off x="384923" y="8620264"/>
              <a:ext cx="698450" cy="712328"/>
            </a:xfrm>
            <a:custGeom>
              <a:avLst/>
              <a:gdLst/>
              <a:ahLst/>
              <a:cxnLst/>
              <a:rect l="l" t="t" r="r" b="b"/>
              <a:pathLst>
                <a:path w="698450" h="712328" extrusionOk="0">
                  <a:moveTo>
                    <a:pt x="9017" y="564241"/>
                  </a:moveTo>
                  <a:cubicBezTo>
                    <a:pt x="4477" y="527128"/>
                    <a:pt x="-8073" y="217301"/>
                    <a:pt x="7770" y="142244"/>
                  </a:cubicBezTo>
                  <a:cubicBezTo>
                    <a:pt x="40828" y="-12151"/>
                    <a:pt x="200536" y="-4225"/>
                    <a:pt x="456435" y="3285"/>
                  </a:cubicBezTo>
                  <a:cubicBezTo>
                    <a:pt x="712364" y="9870"/>
                    <a:pt x="705362" y="124461"/>
                    <a:pt x="694412" y="367561"/>
                  </a:cubicBezTo>
                  <a:cubicBezTo>
                    <a:pt x="688418" y="504411"/>
                    <a:pt x="701352" y="633949"/>
                    <a:pt x="626272" y="677803"/>
                  </a:cubicBezTo>
                  <a:cubicBezTo>
                    <a:pt x="548449" y="723444"/>
                    <a:pt x="149194" y="723361"/>
                    <a:pt x="69989" y="680358"/>
                  </a:cubicBezTo>
                  <a:cubicBezTo>
                    <a:pt x="25691" y="656406"/>
                    <a:pt x="14804" y="611160"/>
                    <a:pt x="9017" y="564241"/>
                  </a:cubicBez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9" name="Google Shape;59;p2"/>
            <p:cNvSpPr/>
            <p:nvPr/>
          </p:nvSpPr>
          <p:spPr>
            <a:xfrm>
              <a:off x="385448" y="9556206"/>
              <a:ext cx="698907" cy="712833"/>
            </a:xfrm>
            <a:custGeom>
              <a:avLst/>
              <a:gdLst/>
              <a:ahLst/>
              <a:cxnLst/>
              <a:rect l="l" t="t" r="r" b="b"/>
              <a:pathLst>
                <a:path w="698907" h="712833" extrusionOk="0">
                  <a:moveTo>
                    <a:pt x="501849" y="704695"/>
                  </a:moveTo>
                  <a:cubicBezTo>
                    <a:pt x="399539" y="714272"/>
                    <a:pt x="298071" y="715685"/>
                    <a:pt x="197694" y="707396"/>
                  </a:cubicBezTo>
                  <a:cubicBezTo>
                    <a:pt x="76144" y="697518"/>
                    <a:pt x="19275" y="689135"/>
                    <a:pt x="5707" y="566225"/>
                  </a:cubicBezTo>
                  <a:cubicBezTo>
                    <a:pt x="2622" y="538252"/>
                    <a:pt x="-6791" y="215099"/>
                    <a:pt x="8460" y="143334"/>
                  </a:cubicBezTo>
                  <a:cubicBezTo>
                    <a:pt x="42515" y="-14768"/>
                    <a:pt x="212113" y="-4817"/>
                    <a:pt x="473373" y="4469"/>
                  </a:cubicBezTo>
                  <a:cubicBezTo>
                    <a:pt x="717584" y="12321"/>
                    <a:pt x="705782" y="136427"/>
                    <a:pt x="693689" y="378394"/>
                  </a:cubicBezTo>
                  <a:cubicBezTo>
                    <a:pt x="680755" y="637231"/>
                    <a:pt x="689524" y="687203"/>
                    <a:pt x="501849" y="704695"/>
                  </a:cubicBez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60" name="Google Shape;60;p2"/>
            <p:cNvSpPr/>
            <p:nvPr/>
          </p:nvSpPr>
          <p:spPr>
            <a:xfrm>
              <a:off x="1321174" y="6749078"/>
              <a:ext cx="698907" cy="712804"/>
            </a:xfrm>
            <a:custGeom>
              <a:avLst/>
              <a:gdLst/>
              <a:ahLst/>
              <a:cxnLst/>
              <a:rect l="l" t="t" r="r" b="b"/>
              <a:pathLst>
                <a:path w="698907" h="712804" extrusionOk="0">
                  <a:moveTo>
                    <a:pt x="5707" y="566225"/>
                  </a:moveTo>
                  <a:cubicBezTo>
                    <a:pt x="2622" y="538252"/>
                    <a:pt x="-6791" y="215099"/>
                    <a:pt x="8460" y="143334"/>
                  </a:cubicBezTo>
                  <a:cubicBezTo>
                    <a:pt x="42515" y="-14768"/>
                    <a:pt x="212113" y="-4817"/>
                    <a:pt x="473373" y="4469"/>
                  </a:cubicBezTo>
                  <a:cubicBezTo>
                    <a:pt x="717584" y="12321"/>
                    <a:pt x="705782" y="136427"/>
                    <a:pt x="693690" y="378394"/>
                  </a:cubicBezTo>
                  <a:cubicBezTo>
                    <a:pt x="687373" y="504816"/>
                    <a:pt x="693346" y="632443"/>
                    <a:pt x="625040" y="675632"/>
                  </a:cubicBezTo>
                  <a:cubicBezTo>
                    <a:pt x="549004" y="723714"/>
                    <a:pt x="149842" y="723942"/>
                    <a:pt x="68757" y="683308"/>
                  </a:cubicBezTo>
                  <a:cubicBezTo>
                    <a:pt x="22329" y="660031"/>
                    <a:pt x="11037" y="614462"/>
                    <a:pt x="5707" y="566225"/>
                  </a:cubicBez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61" name="Google Shape;61;p2"/>
            <p:cNvSpPr/>
            <p:nvPr/>
          </p:nvSpPr>
          <p:spPr>
            <a:xfrm>
              <a:off x="1320658" y="7684552"/>
              <a:ext cx="698450" cy="712328"/>
            </a:xfrm>
            <a:custGeom>
              <a:avLst/>
              <a:gdLst/>
              <a:ahLst/>
              <a:cxnLst/>
              <a:rect l="l" t="t" r="r" b="b"/>
              <a:pathLst>
                <a:path w="698450" h="712328" extrusionOk="0">
                  <a:moveTo>
                    <a:pt x="9017" y="564241"/>
                  </a:moveTo>
                  <a:cubicBezTo>
                    <a:pt x="4477" y="527128"/>
                    <a:pt x="-8073" y="217301"/>
                    <a:pt x="7770" y="142244"/>
                  </a:cubicBezTo>
                  <a:cubicBezTo>
                    <a:pt x="40828" y="-12150"/>
                    <a:pt x="200536" y="-4225"/>
                    <a:pt x="456434" y="3285"/>
                  </a:cubicBezTo>
                  <a:cubicBezTo>
                    <a:pt x="712364" y="9870"/>
                    <a:pt x="705362" y="124461"/>
                    <a:pt x="694412" y="367561"/>
                  </a:cubicBezTo>
                  <a:cubicBezTo>
                    <a:pt x="688418" y="504411"/>
                    <a:pt x="701352" y="633949"/>
                    <a:pt x="626272" y="677803"/>
                  </a:cubicBezTo>
                  <a:cubicBezTo>
                    <a:pt x="548449" y="723444"/>
                    <a:pt x="149194" y="723361"/>
                    <a:pt x="69989" y="680358"/>
                  </a:cubicBezTo>
                  <a:cubicBezTo>
                    <a:pt x="25691" y="656416"/>
                    <a:pt x="14804" y="611170"/>
                    <a:pt x="9017" y="564241"/>
                  </a:cubicBez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62" name="Google Shape;62;p2"/>
            <p:cNvSpPr/>
            <p:nvPr/>
          </p:nvSpPr>
          <p:spPr>
            <a:xfrm>
              <a:off x="1321093" y="8620422"/>
              <a:ext cx="698065" cy="712169"/>
            </a:xfrm>
            <a:custGeom>
              <a:avLst/>
              <a:gdLst/>
              <a:ahLst/>
              <a:cxnLst/>
              <a:rect l="l" t="t" r="r" b="b"/>
              <a:pathLst>
                <a:path w="698065" h="712169" extrusionOk="0">
                  <a:moveTo>
                    <a:pt x="12426" y="562483"/>
                  </a:moveTo>
                  <a:cubicBezTo>
                    <a:pt x="6577" y="519429"/>
                    <a:pt x="-9089" y="218950"/>
                    <a:pt x="7169" y="141379"/>
                  </a:cubicBezTo>
                  <a:cubicBezTo>
                    <a:pt x="39479" y="-10522"/>
                    <a:pt x="191572" y="-3417"/>
                    <a:pt x="439575" y="2327"/>
                  </a:cubicBezTo>
                  <a:cubicBezTo>
                    <a:pt x="704262" y="7531"/>
                    <a:pt x="705021" y="109335"/>
                    <a:pt x="695203" y="356954"/>
                  </a:cubicBezTo>
                  <a:cubicBezTo>
                    <a:pt x="689790" y="497792"/>
                    <a:pt x="709270" y="636034"/>
                    <a:pt x="627572" y="680201"/>
                  </a:cubicBezTo>
                  <a:cubicBezTo>
                    <a:pt x="548512" y="723120"/>
                    <a:pt x="149258" y="723369"/>
                    <a:pt x="71289" y="677645"/>
                  </a:cubicBezTo>
                  <a:cubicBezTo>
                    <a:pt x="29152" y="653028"/>
                    <a:pt x="18670" y="608093"/>
                    <a:pt x="12426" y="562483"/>
                  </a:cubicBez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63" name="Google Shape;63;p2"/>
            <p:cNvSpPr/>
            <p:nvPr/>
          </p:nvSpPr>
          <p:spPr>
            <a:xfrm>
              <a:off x="1320073" y="9556702"/>
              <a:ext cx="698368" cy="712344"/>
            </a:xfrm>
            <a:custGeom>
              <a:avLst/>
              <a:gdLst/>
              <a:ahLst/>
              <a:cxnLst/>
              <a:rect l="l" t="t" r="r" b="b"/>
              <a:pathLst>
                <a:path w="698368" h="712344" extrusionOk="0">
                  <a:moveTo>
                    <a:pt x="500383" y="706900"/>
                  </a:moveTo>
                  <a:cubicBezTo>
                    <a:pt x="399985" y="715199"/>
                    <a:pt x="298517" y="713786"/>
                    <a:pt x="196228" y="704199"/>
                  </a:cubicBezTo>
                  <a:cubicBezTo>
                    <a:pt x="78720" y="693240"/>
                    <a:pt x="34047" y="678574"/>
                    <a:pt x="16241" y="560929"/>
                  </a:cubicBezTo>
                  <a:cubicBezTo>
                    <a:pt x="9592" y="517013"/>
                    <a:pt x="-10521" y="224719"/>
                    <a:pt x="6984" y="140708"/>
                  </a:cubicBezTo>
                  <a:cubicBezTo>
                    <a:pt x="38754" y="-9791"/>
                    <a:pt x="183948" y="-2499"/>
                    <a:pt x="423142" y="1573"/>
                  </a:cubicBezTo>
                  <a:cubicBezTo>
                    <a:pt x="698821" y="5416"/>
                    <a:pt x="704690" y="100531"/>
                    <a:pt x="696421" y="346550"/>
                  </a:cubicBezTo>
                  <a:cubicBezTo>
                    <a:pt x="687175" y="621819"/>
                    <a:pt x="731837" y="688099"/>
                    <a:pt x="500383" y="706900"/>
                  </a:cubicBez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64" name="Google Shape;64;p2"/>
            <p:cNvSpPr/>
            <p:nvPr/>
          </p:nvSpPr>
          <p:spPr>
            <a:xfrm>
              <a:off x="2252689" y="6748756"/>
              <a:ext cx="705831" cy="713917"/>
            </a:xfrm>
            <a:custGeom>
              <a:avLst/>
              <a:gdLst/>
              <a:ahLst/>
              <a:cxnLst/>
              <a:rect l="l" t="t" r="r" b="b"/>
              <a:pathLst>
                <a:path w="705831" h="713917" extrusionOk="0">
                  <a:moveTo>
                    <a:pt x="204480" y="710418"/>
                  </a:moveTo>
                  <a:cubicBezTo>
                    <a:pt x="283665" y="716090"/>
                    <a:pt x="379512" y="715841"/>
                    <a:pt x="508635" y="702327"/>
                  </a:cubicBezTo>
                  <a:cubicBezTo>
                    <a:pt x="630705" y="689416"/>
                    <a:pt x="654184" y="665048"/>
                    <a:pt x="676623" y="556970"/>
                  </a:cubicBezTo>
                  <a:cubicBezTo>
                    <a:pt x="695095" y="467256"/>
                    <a:pt x="718283" y="238792"/>
                    <a:pt x="697890" y="139418"/>
                  </a:cubicBezTo>
                  <a:cubicBezTo>
                    <a:pt x="668302" y="-4797"/>
                    <a:pt x="560528" y="345"/>
                    <a:pt x="330497" y="2"/>
                  </a:cubicBezTo>
                  <a:cubicBezTo>
                    <a:pt x="41614" y="-424"/>
                    <a:pt x="142" y="60476"/>
                    <a:pt x="4245" y="316040"/>
                  </a:cubicBezTo>
                  <a:cubicBezTo>
                    <a:pt x="9273" y="628059"/>
                    <a:pt x="-58171" y="692075"/>
                    <a:pt x="204480" y="710418"/>
                  </a:cubicBez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65" name="Google Shape;65;p2"/>
            <p:cNvSpPr/>
            <p:nvPr/>
          </p:nvSpPr>
          <p:spPr>
            <a:xfrm>
              <a:off x="2255860" y="7684167"/>
              <a:ext cx="698907" cy="712833"/>
            </a:xfrm>
            <a:custGeom>
              <a:avLst/>
              <a:gdLst/>
              <a:ahLst/>
              <a:cxnLst/>
              <a:rect l="l" t="t" r="r" b="b"/>
              <a:pathLst>
                <a:path w="698907" h="712833" extrusionOk="0">
                  <a:moveTo>
                    <a:pt x="501849" y="704695"/>
                  </a:moveTo>
                  <a:cubicBezTo>
                    <a:pt x="399539" y="714272"/>
                    <a:pt x="298071" y="715685"/>
                    <a:pt x="197694" y="707396"/>
                  </a:cubicBezTo>
                  <a:cubicBezTo>
                    <a:pt x="76144" y="697518"/>
                    <a:pt x="19275" y="689135"/>
                    <a:pt x="5707" y="566225"/>
                  </a:cubicBezTo>
                  <a:cubicBezTo>
                    <a:pt x="2622" y="538252"/>
                    <a:pt x="-6791" y="215099"/>
                    <a:pt x="8460" y="143334"/>
                  </a:cubicBezTo>
                  <a:cubicBezTo>
                    <a:pt x="42515" y="-14768"/>
                    <a:pt x="212113" y="-4817"/>
                    <a:pt x="473373" y="4469"/>
                  </a:cubicBezTo>
                  <a:cubicBezTo>
                    <a:pt x="717584" y="12321"/>
                    <a:pt x="705782" y="136427"/>
                    <a:pt x="693689" y="378395"/>
                  </a:cubicBezTo>
                  <a:cubicBezTo>
                    <a:pt x="680766" y="637231"/>
                    <a:pt x="689534" y="687203"/>
                    <a:pt x="501849" y="704695"/>
                  </a:cubicBez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66" name="Google Shape;66;p2"/>
            <p:cNvSpPr/>
            <p:nvPr/>
          </p:nvSpPr>
          <p:spPr>
            <a:xfrm>
              <a:off x="2256858" y="8620366"/>
              <a:ext cx="698368" cy="712344"/>
            </a:xfrm>
            <a:custGeom>
              <a:avLst/>
              <a:gdLst/>
              <a:ahLst/>
              <a:cxnLst/>
              <a:rect l="l" t="t" r="r" b="b"/>
              <a:pathLst>
                <a:path w="698368" h="712344" extrusionOk="0">
                  <a:moveTo>
                    <a:pt x="500383" y="706899"/>
                  </a:moveTo>
                  <a:cubicBezTo>
                    <a:pt x="399985" y="715199"/>
                    <a:pt x="298517" y="713786"/>
                    <a:pt x="196228" y="704199"/>
                  </a:cubicBezTo>
                  <a:cubicBezTo>
                    <a:pt x="78719" y="693240"/>
                    <a:pt x="34047" y="678574"/>
                    <a:pt x="16241" y="560929"/>
                  </a:cubicBezTo>
                  <a:cubicBezTo>
                    <a:pt x="9592" y="517012"/>
                    <a:pt x="-10521" y="224719"/>
                    <a:pt x="6984" y="140708"/>
                  </a:cubicBezTo>
                  <a:cubicBezTo>
                    <a:pt x="38754" y="-9791"/>
                    <a:pt x="183949" y="-2499"/>
                    <a:pt x="423142" y="1573"/>
                  </a:cubicBezTo>
                  <a:cubicBezTo>
                    <a:pt x="698821" y="5416"/>
                    <a:pt x="704691" y="100531"/>
                    <a:pt x="696421" y="346560"/>
                  </a:cubicBezTo>
                  <a:cubicBezTo>
                    <a:pt x="687175" y="621829"/>
                    <a:pt x="731837" y="688099"/>
                    <a:pt x="500383" y="706899"/>
                  </a:cubicBez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67" name="Google Shape;67;p2"/>
            <p:cNvSpPr/>
            <p:nvPr/>
          </p:nvSpPr>
          <p:spPr>
            <a:xfrm>
              <a:off x="2252275" y="9555884"/>
              <a:ext cx="705833" cy="713917"/>
            </a:xfrm>
            <a:custGeom>
              <a:avLst/>
              <a:gdLst/>
              <a:ahLst/>
              <a:cxnLst/>
              <a:rect l="l" t="t" r="r" b="b"/>
              <a:pathLst>
                <a:path w="705833" h="713917" extrusionOk="0">
                  <a:moveTo>
                    <a:pt x="501351" y="710418"/>
                  </a:moveTo>
                  <a:cubicBezTo>
                    <a:pt x="422167" y="716090"/>
                    <a:pt x="326319" y="715840"/>
                    <a:pt x="197196" y="702327"/>
                  </a:cubicBezTo>
                  <a:cubicBezTo>
                    <a:pt x="75126" y="689416"/>
                    <a:pt x="51647" y="665048"/>
                    <a:pt x="29207" y="556970"/>
                  </a:cubicBezTo>
                  <a:cubicBezTo>
                    <a:pt x="10736" y="467256"/>
                    <a:pt x="-12452" y="238791"/>
                    <a:pt x="7941" y="139418"/>
                  </a:cubicBezTo>
                  <a:cubicBezTo>
                    <a:pt x="37529" y="-4797"/>
                    <a:pt x="145303" y="345"/>
                    <a:pt x="375334" y="2"/>
                  </a:cubicBezTo>
                  <a:cubicBezTo>
                    <a:pt x="664217" y="-424"/>
                    <a:pt x="705689" y="60476"/>
                    <a:pt x="701586" y="316041"/>
                  </a:cubicBezTo>
                  <a:cubicBezTo>
                    <a:pt x="696557" y="628059"/>
                    <a:pt x="764012" y="692075"/>
                    <a:pt x="501351" y="710418"/>
                  </a:cubicBezTo>
                  <a:close/>
                </a:path>
              </a:pathLst>
            </a:custGeom>
            <a:solidFill>
              <a:schemeClr val="accen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68" name="Google Shape;68;p2"/>
            <p:cNvSpPr/>
            <p:nvPr/>
          </p:nvSpPr>
          <p:spPr>
            <a:xfrm>
              <a:off x="-326457" y="6951494"/>
              <a:ext cx="218223" cy="332005"/>
            </a:xfrm>
            <a:custGeom>
              <a:avLst/>
              <a:gdLst/>
              <a:ahLst/>
              <a:cxnLst/>
              <a:rect l="l" t="t" r="r" b="b"/>
              <a:pathLst>
                <a:path w="218223" h="332005" extrusionOk="0">
                  <a:moveTo>
                    <a:pt x="43013" y="323621"/>
                  </a:moveTo>
                  <a:cubicBezTo>
                    <a:pt x="43013" y="313587"/>
                    <a:pt x="44955" y="301112"/>
                    <a:pt x="48841" y="286207"/>
                  </a:cubicBezTo>
                  <a:cubicBezTo>
                    <a:pt x="52726" y="271312"/>
                    <a:pt x="57910" y="255191"/>
                    <a:pt x="64393" y="237855"/>
                  </a:cubicBezTo>
                  <a:cubicBezTo>
                    <a:pt x="70875" y="220529"/>
                    <a:pt x="78158" y="202549"/>
                    <a:pt x="86261" y="183914"/>
                  </a:cubicBezTo>
                  <a:cubicBezTo>
                    <a:pt x="94354" y="165290"/>
                    <a:pt x="102458" y="147393"/>
                    <a:pt x="110561" y="130223"/>
                  </a:cubicBezTo>
                  <a:cubicBezTo>
                    <a:pt x="118654" y="113053"/>
                    <a:pt x="126435" y="97182"/>
                    <a:pt x="133884" y="82609"/>
                  </a:cubicBezTo>
                  <a:cubicBezTo>
                    <a:pt x="141333" y="68036"/>
                    <a:pt x="147815" y="55883"/>
                    <a:pt x="153332" y="46160"/>
                  </a:cubicBezTo>
                  <a:cubicBezTo>
                    <a:pt x="153010" y="45194"/>
                    <a:pt x="151306" y="44384"/>
                    <a:pt x="148231" y="43740"/>
                  </a:cubicBezTo>
                  <a:cubicBezTo>
                    <a:pt x="145145" y="43096"/>
                    <a:pt x="141665" y="42608"/>
                    <a:pt x="137780" y="42286"/>
                  </a:cubicBezTo>
                  <a:cubicBezTo>
                    <a:pt x="133894" y="41964"/>
                    <a:pt x="130248" y="41725"/>
                    <a:pt x="126851" y="41559"/>
                  </a:cubicBezTo>
                  <a:cubicBezTo>
                    <a:pt x="123454" y="41393"/>
                    <a:pt x="121417" y="41310"/>
                    <a:pt x="120773" y="41310"/>
                  </a:cubicBezTo>
                  <a:cubicBezTo>
                    <a:pt x="107164" y="42286"/>
                    <a:pt x="94043" y="42847"/>
                    <a:pt x="81410" y="43013"/>
                  </a:cubicBezTo>
                  <a:cubicBezTo>
                    <a:pt x="68777" y="43179"/>
                    <a:pt x="55656" y="44073"/>
                    <a:pt x="42036" y="45683"/>
                  </a:cubicBezTo>
                  <a:cubicBezTo>
                    <a:pt x="35553" y="46337"/>
                    <a:pt x="30130" y="47064"/>
                    <a:pt x="25757" y="47864"/>
                  </a:cubicBezTo>
                  <a:cubicBezTo>
                    <a:pt x="21383" y="48674"/>
                    <a:pt x="15950" y="48923"/>
                    <a:pt x="9477" y="48591"/>
                  </a:cubicBezTo>
                  <a:cubicBezTo>
                    <a:pt x="6558" y="48591"/>
                    <a:pt x="4376" y="47615"/>
                    <a:pt x="2911" y="45672"/>
                  </a:cubicBezTo>
                  <a:cubicBezTo>
                    <a:pt x="1457" y="43730"/>
                    <a:pt x="564" y="41382"/>
                    <a:pt x="242" y="38630"/>
                  </a:cubicBezTo>
                  <a:cubicBezTo>
                    <a:pt x="-81" y="35877"/>
                    <a:pt x="-81" y="33041"/>
                    <a:pt x="242" y="30123"/>
                  </a:cubicBezTo>
                  <a:cubicBezTo>
                    <a:pt x="564" y="27204"/>
                    <a:pt x="886" y="24462"/>
                    <a:pt x="1218" y="21865"/>
                  </a:cubicBezTo>
                  <a:cubicBezTo>
                    <a:pt x="1862" y="16360"/>
                    <a:pt x="2434" y="12319"/>
                    <a:pt x="2911" y="9722"/>
                  </a:cubicBezTo>
                  <a:cubicBezTo>
                    <a:pt x="3400" y="7136"/>
                    <a:pt x="3961" y="5349"/>
                    <a:pt x="4615" y="4373"/>
                  </a:cubicBezTo>
                  <a:cubicBezTo>
                    <a:pt x="5259" y="3085"/>
                    <a:pt x="5748" y="2763"/>
                    <a:pt x="6070" y="3407"/>
                  </a:cubicBezTo>
                  <a:lnTo>
                    <a:pt x="90147" y="488"/>
                  </a:lnTo>
                  <a:cubicBezTo>
                    <a:pt x="100182" y="166"/>
                    <a:pt x="110073" y="0"/>
                    <a:pt x="119797" y="0"/>
                  </a:cubicBezTo>
                  <a:cubicBezTo>
                    <a:pt x="129510" y="0"/>
                    <a:pt x="139400" y="0"/>
                    <a:pt x="149436" y="0"/>
                  </a:cubicBezTo>
                  <a:lnTo>
                    <a:pt x="211156" y="488"/>
                  </a:lnTo>
                  <a:cubicBezTo>
                    <a:pt x="213421" y="2109"/>
                    <a:pt x="215208" y="4217"/>
                    <a:pt x="216507" y="6804"/>
                  </a:cubicBezTo>
                  <a:cubicBezTo>
                    <a:pt x="217483" y="9400"/>
                    <a:pt x="218044" y="12558"/>
                    <a:pt x="218210" y="16277"/>
                  </a:cubicBezTo>
                  <a:cubicBezTo>
                    <a:pt x="218366" y="20006"/>
                    <a:pt x="217151" y="24950"/>
                    <a:pt x="214564" y="31099"/>
                  </a:cubicBezTo>
                  <a:cubicBezTo>
                    <a:pt x="213265" y="33696"/>
                    <a:pt x="212050" y="36199"/>
                    <a:pt x="210917" y="38630"/>
                  </a:cubicBezTo>
                  <a:cubicBezTo>
                    <a:pt x="209775" y="41050"/>
                    <a:pt x="208403" y="43408"/>
                    <a:pt x="206783" y="45672"/>
                  </a:cubicBezTo>
                  <a:cubicBezTo>
                    <a:pt x="194150" y="65117"/>
                    <a:pt x="183044" y="84717"/>
                    <a:pt x="173497" y="104474"/>
                  </a:cubicBezTo>
                  <a:cubicBezTo>
                    <a:pt x="163929" y="124240"/>
                    <a:pt x="154132" y="144651"/>
                    <a:pt x="144096" y="165706"/>
                  </a:cubicBezTo>
                  <a:cubicBezTo>
                    <a:pt x="134694" y="185794"/>
                    <a:pt x="126757" y="205156"/>
                    <a:pt x="120275" y="223770"/>
                  </a:cubicBezTo>
                  <a:cubicBezTo>
                    <a:pt x="113792" y="242404"/>
                    <a:pt x="106987" y="262244"/>
                    <a:pt x="99860" y="283298"/>
                  </a:cubicBezTo>
                  <a:cubicBezTo>
                    <a:pt x="99206" y="284597"/>
                    <a:pt x="98229" y="287422"/>
                    <a:pt x="96941" y="291805"/>
                  </a:cubicBezTo>
                  <a:cubicBezTo>
                    <a:pt x="95643" y="296178"/>
                    <a:pt x="94178" y="300790"/>
                    <a:pt x="92567" y="305651"/>
                  </a:cubicBezTo>
                  <a:cubicBezTo>
                    <a:pt x="90936" y="310512"/>
                    <a:pt x="89409" y="315052"/>
                    <a:pt x="87944" y="319258"/>
                  </a:cubicBezTo>
                  <a:cubicBezTo>
                    <a:pt x="86490" y="323475"/>
                    <a:pt x="85430" y="326228"/>
                    <a:pt x="84786" y="327516"/>
                  </a:cubicBezTo>
                  <a:cubicBezTo>
                    <a:pt x="81867" y="329781"/>
                    <a:pt x="78065" y="331162"/>
                    <a:pt x="73369" y="331640"/>
                  </a:cubicBezTo>
                  <a:cubicBezTo>
                    <a:pt x="68673" y="332128"/>
                    <a:pt x="64050" y="332128"/>
                    <a:pt x="59510" y="331640"/>
                  </a:cubicBezTo>
                  <a:cubicBezTo>
                    <a:pt x="54970" y="331152"/>
                    <a:pt x="51085" y="330186"/>
                    <a:pt x="47843" y="328721"/>
                  </a:cubicBezTo>
                  <a:cubicBezTo>
                    <a:pt x="44633" y="327267"/>
                    <a:pt x="43013" y="325563"/>
                    <a:pt x="43013" y="323621"/>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69" name="Google Shape;69;p2"/>
            <p:cNvSpPr/>
            <p:nvPr/>
          </p:nvSpPr>
          <p:spPr>
            <a:xfrm>
              <a:off x="-344952" y="7853972"/>
              <a:ext cx="246387" cy="348284"/>
            </a:xfrm>
            <a:custGeom>
              <a:avLst/>
              <a:gdLst/>
              <a:ahLst/>
              <a:cxnLst/>
              <a:rect l="l" t="t" r="r" b="b"/>
              <a:pathLst>
                <a:path w="246387" h="348284" extrusionOk="0">
                  <a:moveTo>
                    <a:pt x="210223" y="3216"/>
                  </a:moveTo>
                  <a:cubicBezTo>
                    <a:pt x="208925" y="39830"/>
                    <a:pt x="208270" y="76185"/>
                    <a:pt x="208270" y="112301"/>
                  </a:cubicBezTo>
                  <a:cubicBezTo>
                    <a:pt x="208270" y="148428"/>
                    <a:pt x="207948" y="184793"/>
                    <a:pt x="207304" y="221397"/>
                  </a:cubicBezTo>
                  <a:cubicBezTo>
                    <a:pt x="211512" y="220753"/>
                    <a:pt x="216124" y="220182"/>
                    <a:pt x="221152" y="219694"/>
                  </a:cubicBezTo>
                  <a:cubicBezTo>
                    <a:pt x="226170" y="219205"/>
                    <a:pt x="231271" y="219133"/>
                    <a:pt x="236466" y="219444"/>
                  </a:cubicBezTo>
                  <a:cubicBezTo>
                    <a:pt x="239385" y="219444"/>
                    <a:pt x="241567" y="220421"/>
                    <a:pt x="243031" y="222363"/>
                  </a:cubicBezTo>
                  <a:cubicBezTo>
                    <a:pt x="244486" y="224316"/>
                    <a:pt x="245462" y="226663"/>
                    <a:pt x="245951" y="229416"/>
                  </a:cubicBezTo>
                  <a:cubicBezTo>
                    <a:pt x="246439" y="232169"/>
                    <a:pt x="246512" y="235087"/>
                    <a:pt x="246200" y="238162"/>
                  </a:cubicBezTo>
                  <a:cubicBezTo>
                    <a:pt x="245878" y="241236"/>
                    <a:pt x="245390" y="243906"/>
                    <a:pt x="244746" y="246170"/>
                  </a:cubicBezTo>
                  <a:lnTo>
                    <a:pt x="239884" y="264639"/>
                  </a:lnTo>
                  <a:lnTo>
                    <a:pt x="206348" y="266093"/>
                  </a:lnTo>
                  <a:lnTo>
                    <a:pt x="205850" y="276781"/>
                  </a:lnTo>
                  <a:lnTo>
                    <a:pt x="203419" y="343352"/>
                  </a:lnTo>
                  <a:cubicBezTo>
                    <a:pt x="202442" y="344318"/>
                    <a:pt x="201310" y="345305"/>
                    <a:pt x="200022" y="346271"/>
                  </a:cubicBezTo>
                  <a:cubicBezTo>
                    <a:pt x="198723" y="346915"/>
                    <a:pt x="197102" y="347486"/>
                    <a:pt x="195160" y="347974"/>
                  </a:cubicBezTo>
                  <a:cubicBezTo>
                    <a:pt x="193217" y="348463"/>
                    <a:pt x="190464" y="348369"/>
                    <a:pt x="186900" y="347725"/>
                  </a:cubicBezTo>
                  <a:cubicBezTo>
                    <a:pt x="185934" y="348047"/>
                    <a:pt x="183981" y="347891"/>
                    <a:pt x="181072" y="347237"/>
                  </a:cubicBezTo>
                  <a:cubicBezTo>
                    <a:pt x="178153" y="346593"/>
                    <a:pt x="175078" y="345866"/>
                    <a:pt x="171836" y="345056"/>
                  </a:cubicBezTo>
                  <a:cubicBezTo>
                    <a:pt x="168595" y="344235"/>
                    <a:pt x="165520" y="343519"/>
                    <a:pt x="162601" y="342864"/>
                  </a:cubicBezTo>
                  <a:cubicBezTo>
                    <a:pt x="159682" y="342220"/>
                    <a:pt x="157739" y="341898"/>
                    <a:pt x="156762" y="341898"/>
                  </a:cubicBezTo>
                  <a:cubicBezTo>
                    <a:pt x="155142" y="333807"/>
                    <a:pt x="154414" y="323108"/>
                    <a:pt x="154570" y="309833"/>
                  </a:cubicBezTo>
                  <a:cubicBezTo>
                    <a:pt x="154736" y="296548"/>
                    <a:pt x="155131" y="282795"/>
                    <a:pt x="155786" y="268524"/>
                  </a:cubicBezTo>
                  <a:lnTo>
                    <a:pt x="128079" y="269489"/>
                  </a:lnTo>
                  <a:cubicBezTo>
                    <a:pt x="117710" y="269811"/>
                    <a:pt x="107748" y="269978"/>
                    <a:pt x="98190" y="269978"/>
                  </a:cubicBezTo>
                  <a:cubicBezTo>
                    <a:pt x="88632" y="269978"/>
                    <a:pt x="78825" y="269978"/>
                    <a:pt x="68789" y="269978"/>
                  </a:cubicBezTo>
                  <a:lnTo>
                    <a:pt x="7069" y="269489"/>
                  </a:lnTo>
                  <a:cubicBezTo>
                    <a:pt x="4804" y="268212"/>
                    <a:pt x="3017" y="266093"/>
                    <a:pt x="1719" y="263184"/>
                  </a:cubicBezTo>
                  <a:cubicBezTo>
                    <a:pt x="742" y="260910"/>
                    <a:pt x="181" y="257835"/>
                    <a:pt x="15" y="253950"/>
                  </a:cubicBezTo>
                  <a:cubicBezTo>
                    <a:pt x="-151" y="250055"/>
                    <a:pt x="1064" y="245038"/>
                    <a:pt x="3661" y="238879"/>
                  </a:cubicBezTo>
                  <a:cubicBezTo>
                    <a:pt x="4950" y="236292"/>
                    <a:pt x="6165" y="233779"/>
                    <a:pt x="7308" y="231348"/>
                  </a:cubicBezTo>
                  <a:cubicBezTo>
                    <a:pt x="8440" y="228928"/>
                    <a:pt x="9812" y="226580"/>
                    <a:pt x="11432" y="224306"/>
                  </a:cubicBezTo>
                  <a:cubicBezTo>
                    <a:pt x="17583" y="214593"/>
                    <a:pt x="24470" y="204466"/>
                    <a:pt x="32085" y="193944"/>
                  </a:cubicBezTo>
                  <a:cubicBezTo>
                    <a:pt x="39690" y="183412"/>
                    <a:pt x="47399" y="172806"/>
                    <a:pt x="55169" y="162107"/>
                  </a:cubicBezTo>
                  <a:cubicBezTo>
                    <a:pt x="62940" y="151429"/>
                    <a:pt x="70711" y="140814"/>
                    <a:pt x="78493" y="130281"/>
                  </a:cubicBezTo>
                  <a:cubicBezTo>
                    <a:pt x="86263" y="119749"/>
                    <a:pt x="93723" y="109788"/>
                    <a:pt x="100849" y="100398"/>
                  </a:cubicBezTo>
                  <a:cubicBezTo>
                    <a:pt x="107654" y="91652"/>
                    <a:pt x="113648" y="83560"/>
                    <a:pt x="118833" y="76113"/>
                  </a:cubicBezTo>
                  <a:cubicBezTo>
                    <a:pt x="124006" y="68665"/>
                    <a:pt x="129117" y="61290"/>
                    <a:pt x="134146" y="53998"/>
                  </a:cubicBezTo>
                  <a:cubicBezTo>
                    <a:pt x="139164" y="46707"/>
                    <a:pt x="144431" y="38927"/>
                    <a:pt x="149947" y="30679"/>
                  </a:cubicBezTo>
                  <a:cubicBezTo>
                    <a:pt x="155453" y="22422"/>
                    <a:pt x="161926" y="12938"/>
                    <a:pt x="169385" y="2250"/>
                  </a:cubicBezTo>
                  <a:cubicBezTo>
                    <a:pt x="173592" y="962"/>
                    <a:pt x="177966" y="235"/>
                    <a:pt x="182506" y="58"/>
                  </a:cubicBezTo>
                  <a:cubicBezTo>
                    <a:pt x="187046" y="-98"/>
                    <a:pt x="191264" y="58"/>
                    <a:pt x="195139" y="546"/>
                  </a:cubicBezTo>
                  <a:cubicBezTo>
                    <a:pt x="199024" y="1035"/>
                    <a:pt x="202349" y="1606"/>
                    <a:pt x="205102" y="2239"/>
                  </a:cubicBezTo>
                  <a:cubicBezTo>
                    <a:pt x="207875" y="2894"/>
                    <a:pt x="209569" y="3216"/>
                    <a:pt x="210223" y="3216"/>
                  </a:cubicBezTo>
                  <a:close/>
                  <a:moveTo>
                    <a:pt x="157739" y="225760"/>
                  </a:moveTo>
                  <a:cubicBezTo>
                    <a:pt x="158061" y="221875"/>
                    <a:pt x="158227" y="218156"/>
                    <a:pt x="158227" y="214593"/>
                  </a:cubicBezTo>
                  <a:cubicBezTo>
                    <a:pt x="158227" y="211020"/>
                    <a:pt x="158227" y="207946"/>
                    <a:pt x="158227" y="205360"/>
                  </a:cubicBezTo>
                  <a:lnTo>
                    <a:pt x="158715" y="205360"/>
                  </a:lnTo>
                  <a:cubicBezTo>
                    <a:pt x="160658" y="177169"/>
                    <a:pt x="161635" y="148677"/>
                    <a:pt x="161635" y="119832"/>
                  </a:cubicBezTo>
                  <a:cubicBezTo>
                    <a:pt x="161635" y="113039"/>
                    <a:pt x="161884" y="106152"/>
                    <a:pt x="162362" y="99182"/>
                  </a:cubicBezTo>
                  <a:cubicBezTo>
                    <a:pt x="162850" y="92223"/>
                    <a:pt x="163245" y="85181"/>
                    <a:pt x="163577" y="78045"/>
                  </a:cubicBezTo>
                  <a:cubicBezTo>
                    <a:pt x="155152" y="91018"/>
                    <a:pt x="146238" y="104054"/>
                    <a:pt x="136847" y="117173"/>
                  </a:cubicBezTo>
                  <a:cubicBezTo>
                    <a:pt x="127445" y="130292"/>
                    <a:pt x="118292" y="143161"/>
                    <a:pt x="109389" y="155803"/>
                  </a:cubicBezTo>
                  <a:cubicBezTo>
                    <a:pt x="100475" y="168433"/>
                    <a:pt x="92133" y="180503"/>
                    <a:pt x="84362" y="192002"/>
                  </a:cubicBezTo>
                  <a:cubicBezTo>
                    <a:pt x="76581" y="203500"/>
                    <a:pt x="70098" y="214116"/>
                    <a:pt x="64914" y="223828"/>
                  </a:cubicBezTo>
                  <a:cubicBezTo>
                    <a:pt x="65236" y="224804"/>
                    <a:pt x="66940" y="225614"/>
                    <a:pt x="70015" y="226269"/>
                  </a:cubicBezTo>
                  <a:cubicBezTo>
                    <a:pt x="73090" y="226923"/>
                    <a:pt x="76581" y="227484"/>
                    <a:pt x="80466" y="227972"/>
                  </a:cubicBezTo>
                  <a:cubicBezTo>
                    <a:pt x="84352" y="228450"/>
                    <a:pt x="87998" y="228699"/>
                    <a:pt x="91396" y="228699"/>
                  </a:cubicBezTo>
                  <a:cubicBezTo>
                    <a:pt x="94803" y="228699"/>
                    <a:pt x="96818" y="228699"/>
                    <a:pt x="97473" y="228699"/>
                  </a:cubicBezTo>
                  <a:cubicBezTo>
                    <a:pt x="104922" y="228055"/>
                    <a:pt x="114002" y="227567"/>
                    <a:pt x="124692" y="227245"/>
                  </a:cubicBezTo>
                  <a:cubicBezTo>
                    <a:pt x="135382" y="226902"/>
                    <a:pt x="146394" y="226414"/>
                    <a:pt x="157739" y="225760"/>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70" name="Google Shape;70;p2"/>
            <p:cNvSpPr/>
            <p:nvPr/>
          </p:nvSpPr>
          <p:spPr>
            <a:xfrm>
              <a:off x="624719" y="7862973"/>
              <a:ext cx="230235" cy="341421"/>
            </a:xfrm>
            <a:custGeom>
              <a:avLst/>
              <a:gdLst/>
              <a:ahLst/>
              <a:cxnLst/>
              <a:rect l="l" t="t" r="r" b="b"/>
              <a:pathLst>
                <a:path w="230235" h="341421" extrusionOk="0">
                  <a:moveTo>
                    <a:pt x="216898" y="282353"/>
                  </a:moveTo>
                  <a:cubicBezTo>
                    <a:pt x="213667" y="288834"/>
                    <a:pt x="209522" y="294672"/>
                    <a:pt x="204504" y="299855"/>
                  </a:cubicBezTo>
                  <a:cubicBezTo>
                    <a:pt x="199476" y="305028"/>
                    <a:pt x="194063" y="309733"/>
                    <a:pt x="188225" y="313940"/>
                  </a:cubicBezTo>
                  <a:cubicBezTo>
                    <a:pt x="180776" y="319456"/>
                    <a:pt x="172101" y="324712"/>
                    <a:pt x="162232" y="329729"/>
                  </a:cubicBezTo>
                  <a:cubicBezTo>
                    <a:pt x="152341" y="334756"/>
                    <a:pt x="142711" y="338070"/>
                    <a:pt x="133309" y="339690"/>
                  </a:cubicBezTo>
                  <a:cubicBezTo>
                    <a:pt x="126504" y="340988"/>
                    <a:pt x="118318" y="341560"/>
                    <a:pt x="108760" y="341393"/>
                  </a:cubicBezTo>
                  <a:cubicBezTo>
                    <a:pt x="99202" y="341227"/>
                    <a:pt x="89478" y="340344"/>
                    <a:pt x="79598" y="338724"/>
                  </a:cubicBezTo>
                  <a:cubicBezTo>
                    <a:pt x="69708" y="337103"/>
                    <a:pt x="60161" y="334756"/>
                    <a:pt x="50925" y="331681"/>
                  </a:cubicBezTo>
                  <a:cubicBezTo>
                    <a:pt x="41689" y="328607"/>
                    <a:pt x="34158" y="324639"/>
                    <a:pt x="28329" y="319778"/>
                  </a:cubicBezTo>
                  <a:cubicBezTo>
                    <a:pt x="23467" y="315571"/>
                    <a:pt x="18522" y="311198"/>
                    <a:pt x="13504" y="306659"/>
                  </a:cubicBezTo>
                  <a:cubicBezTo>
                    <a:pt x="8476" y="302119"/>
                    <a:pt x="4186" y="297113"/>
                    <a:pt x="622" y="291587"/>
                  </a:cubicBezTo>
                  <a:cubicBezTo>
                    <a:pt x="-344" y="290289"/>
                    <a:pt x="-188" y="288512"/>
                    <a:pt x="1111" y="286248"/>
                  </a:cubicBezTo>
                  <a:cubicBezTo>
                    <a:pt x="2399" y="283984"/>
                    <a:pt x="4030" y="281792"/>
                    <a:pt x="5973" y="279684"/>
                  </a:cubicBezTo>
                  <a:cubicBezTo>
                    <a:pt x="7926" y="277585"/>
                    <a:pt x="9858" y="275715"/>
                    <a:pt x="11801" y="274095"/>
                  </a:cubicBezTo>
                  <a:cubicBezTo>
                    <a:pt x="13754" y="272475"/>
                    <a:pt x="15032" y="271675"/>
                    <a:pt x="15686" y="271675"/>
                  </a:cubicBezTo>
                  <a:cubicBezTo>
                    <a:pt x="17296" y="269722"/>
                    <a:pt x="18605" y="268019"/>
                    <a:pt x="19572" y="266565"/>
                  </a:cubicBezTo>
                  <a:cubicBezTo>
                    <a:pt x="20538" y="265110"/>
                    <a:pt x="21514" y="264061"/>
                    <a:pt x="22491" y="263407"/>
                  </a:cubicBezTo>
                  <a:cubicBezTo>
                    <a:pt x="23457" y="262763"/>
                    <a:pt x="24756" y="262274"/>
                    <a:pt x="26376" y="261953"/>
                  </a:cubicBezTo>
                  <a:cubicBezTo>
                    <a:pt x="27997" y="261641"/>
                    <a:pt x="30262" y="261641"/>
                    <a:pt x="33181" y="261953"/>
                  </a:cubicBezTo>
                  <a:cubicBezTo>
                    <a:pt x="38355" y="267468"/>
                    <a:pt x="43881" y="271841"/>
                    <a:pt x="49710" y="275072"/>
                  </a:cubicBezTo>
                  <a:cubicBezTo>
                    <a:pt x="55538" y="278312"/>
                    <a:pt x="61127" y="280836"/>
                    <a:pt x="66477" y="282602"/>
                  </a:cubicBezTo>
                  <a:cubicBezTo>
                    <a:pt x="71828" y="284389"/>
                    <a:pt x="76596" y="285604"/>
                    <a:pt x="80814" y="286248"/>
                  </a:cubicBezTo>
                  <a:cubicBezTo>
                    <a:pt x="85032" y="286892"/>
                    <a:pt x="88107" y="287214"/>
                    <a:pt x="90050" y="287214"/>
                  </a:cubicBezTo>
                  <a:lnTo>
                    <a:pt x="105114" y="287214"/>
                  </a:lnTo>
                  <a:cubicBezTo>
                    <a:pt x="112562" y="287214"/>
                    <a:pt x="120261" y="286331"/>
                    <a:pt x="128198" y="284545"/>
                  </a:cubicBezTo>
                  <a:cubicBezTo>
                    <a:pt x="136135" y="282768"/>
                    <a:pt x="143345" y="279922"/>
                    <a:pt x="149827" y="276048"/>
                  </a:cubicBezTo>
                  <a:cubicBezTo>
                    <a:pt x="159219" y="270543"/>
                    <a:pt x="167478" y="262607"/>
                    <a:pt x="174615" y="252230"/>
                  </a:cubicBezTo>
                  <a:cubicBezTo>
                    <a:pt x="181742" y="241864"/>
                    <a:pt x="185305" y="231020"/>
                    <a:pt x="185305" y="219667"/>
                  </a:cubicBezTo>
                  <a:cubicBezTo>
                    <a:pt x="185305" y="213839"/>
                    <a:pt x="184495" y="208168"/>
                    <a:pt x="182885" y="202663"/>
                  </a:cubicBezTo>
                  <a:cubicBezTo>
                    <a:pt x="181254" y="197158"/>
                    <a:pt x="178189" y="191964"/>
                    <a:pt x="173649" y="187103"/>
                  </a:cubicBezTo>
                  <a:cubicBezTo>
                    <a:pt x="168132" y="181276"/>
                    <a:pt x="160445" y="177059"/>
                    <a:pt x="150565" y="174472"/>
                  </a:cubicBezTo>
                  <a:cubicBezTo>
                    <a:pt x="140675" y="171886"/>
                    <a:pt x="132166" y="170265"/>
                    <a:pt x="125050" y="169611"/>
                  </a:cubicBezTo>
                  <a:lnTo>
                    <a:pt x="125050" y="170099"/>
                  </a:lnTo>
                  <a:cubicBezTo>
                    <a:pt x="113383" y="169445"/>
                    <a:pt x="100916" y="170671"/>
                    <a:pt x="87629" y="173735"/>
                  </a:cubicBezTo>
                  <a:cubicBezTo>
                    <a:pt x="74342" y="176830"/>
                    <a:pt x="62519" y="180466"/>
                    <a:pt x="52151" y="184673"/>
                  </a:cubicBezTo>
                  <a:cubicBezTo>
                    <a:pt x="51507" y="184995"/>
                    <a:pt x="49886" y="185150"/>
                    <a:pt x="47289" y="185150"/>
                  </a:cubicBezTo>
                  <a:cubicBezTo>
                    <a:pt x="44692" y="185150"/>
                    <a:pt x="42593" y="185472"/>
                    <a:pt x="40973" y="186127"/>
                  </a:cubicBezTo>
                  <a:cubicBezTo>
                    <a:pt x="37087" y="187093"/>
                    <a:pt x="33441" y="184506"/>
                    <a:pt x="30033" y="178347"/>
                  </a:cubicBezTo>
                  <a:cubicBezTo>
                    <a:pt x="26636" y="172208"/>
                    <a:pt x="25254" y="165394"/>
                    <a:pt x="25909" y="157936"/>
                  </a:cubicBezTo>
                  <a:cubicBezTo>
                    <a:pt x="27530" y="130078"/>
                    <a:pt x="28496" y="106509"/>
                    <a:pt x="28828" y="87231"/>
                  </a:cubicBezTo>
                  <a:cubicBezTo>
                    <a:pt x="29150" y="67952"/>
                    <a:pt x="29555" y="52164"/>
                    <a:pt x="30044" y="39855"/>
                  </a:cubicBezTo>
                  <a:cubicBezTo>
                    <a:pt x="30532" y="27547"/>
                    <a:pt x="31498" y="18396"/>
                    <a:pt x="32963" y="12402"/>
                  </a:cubicBezTo>
                  <a:cubicBezTo>
                    <a:pt x="34417" y="6419"/>
                    <a:pt x="37087" y="2929"/>
                    <a:pt x="40983" y="1953"/>
                  </a:cubicBezTo>
                  <a:cubicBezTo>
                    <a:pt x="54260" y="3251"/>
                    <a:pt x="68929" y="3407"/>
                    <a:pt x="84969" y="2441"/>
                  </a:cubicBezTo>
                  <a:cubicBezTo>
                    <a:pt x="101010" y="1464"/>
                    <a:pt x="115502" y="821"/>
                    <a:pt x="128468" y="488"/>
                  </a:cubicBezTo>
                  <a:cubicBezTo>
                    <a:pt x="133330" y="488"/>
                    <a:pt x="138825" y="415"/>
                    <a:pt x="144986" y="249"/>
                  </a:cubicBezTo>
                  <a:cubicBezTo>
                    <a:pt x="151136" y="83"/>
                    <a:pt x="157463" y="0"/>
                    <a:pt x="163935" y="0"/>
                  </a:cubicBezTo>
                  <a:cubicBezTo>
                    <a:pt x="170418" y="0"/>
                    <a:pt x="176734" y="166"/>
                    <a:pt x="182895" y="488"/>
                  </a:cubicBezTo>
                  <a:cubicBezTo>
                    <a:pt x="189045" y="810"/>
                    <a:pt x="194562" y="1143"/>
                    <a:pt x="199413" y="1464"/>
                  </a:cubicBezTo>
                  <a:cubicBezTo>
                    <a:pt x="203299" y="3729"/>
                    <a:pt x="205979" y="5921"/>
                    <a:pt x="207434" y="8029"/>
                  </a:cubicBezTo>
                  <a:cubicBezTo>
                    <a:pt x="208888" y="10138"/>
                    <a:pt x="209781" y="12329"/>
                    <a:pt x="210114" y="14594"/>
                  </a:cubicBezTo>
                  <a:cubicBezTo>
                    <a:pt x="210436" y="16869"/>
                    <a:pt x="210436" y="19060"/>
                    <a:pt x="210114" y="21159"/>
                  </a:cubicBezTo>
                  <a:cubicBezTo>
                    <a:pt x="209792" y="23267"/>
                    <a:pt x="209626" y="25459"/>
                    <a:pt x="209626" y="27713"/>
                  </a:cubicBezTo>
                  <a:cubicBezTo>
                    <a:pt x="209948" y="34516"/>
                    <a:pt x="209626" y="39616"/>
                    <a:pt x="208659" y="43023"/>
                  </a:cubicBezTo>
                  <a:cubicBezTo>
                    <a:pt x="207683" y="46420"/>
                    <a:pt x="206706" y="48778"/>
                    <a:pt x="205740" y="50066"/>
                  </a:cubicBezTo>
                  <a:cubicBezTo>
                    <a:pt x="204441" y="51364"/>
                    <a:pt x="202977" y="51842"/>
                    <a:pt x="201366" y="51520"/>
                  </a:cubicBezTo>
                  <a:cubicBezTo>
                    <a:pt x="199091" y="51520"/>
                    <a:pt x="194801" y="51520"/>
                    <a:pt x="188484" y="51520"/>
                  </a:cubicBezTo>
                  <a:cubicBezTo>
                    <a:pt x="182168" y="51520"/>
                    <a:pt x="174709" y="51447"/>
                    <a:pt x="166127" y="51271"/>
                  </a:cubicBezTo>
                  <a:cubicBezTo>
                    <a:pt x="157536" y="51115"/>
                    <a:pt x="148539" y="51032"/>
                    <a:pt x="139148" y="51032"/>
                  </a:cubicBezTo>
                  <a:cubicBezTo>
                    <a:pt x="129745" y="51032"/>
                    <a:pt x="120925" y="51115"/>
                    <a:pt x="112656" y="51271"/>
                  </a:cubicBezTo>
                  <a:cubicBezTo>
                    <a:pt x="104397" y="51437"/>
                    <a:pt x="97270" y="51686"/>
                    <a:pt x="91276" y="51998"/>
                  </a:cubicBezTo>
                  <a:cubicBezTo>
                    <a:pt x="85281" y="52320"/>
                    <a:pt x="81469" y="52818"/>
                    <a:pt x="79858" y="53452"/>
                  </a:cubicBezTo>
                  <a:cubicBezTo>
                    <a:pt x="78560" y="54106"/>
                    <a:pt x="77905" y="55322"/>
                    <a:pt x="77905" y="57098"/>
                  </a:cubicBezTo>
                  <a:cubicBezTo>
                    <a:pt x="77905" y="58874"/>
                    <a:pt x="77739" y="60567"/>
                    <a:pt x="77417" y="62198"/>
                  </a:cubicBezTo>
                  <a:cubicBezTo>
                    <a:pt x="75796" y="72564"/>
                    <a:pt x="74820" y="84063"/>
                    <a:pt x="74498" y="96704"/>
                  </a:cubicBezTo>
                  <a:cubicBezTo>
                    <a:pt x="74175" y="109335"/>
                    <a:pt x="73843" y="120833"/>
                    <a:pt x="73521" y="131200"/>
                  </a:cubicBezTo>
                  <a:lnTo>
                    <a:pt x="75952" y="134607"/>
                  </a:lnTo>
                  <a:cubicBezTo>
                    <a:pt x="86964" y="131366"/>
                    <a:pt x="98143" y="129018"/>
                    <a:pt x="109487" y="127564"/>
                  </a:cubicBezTo>
                  <a:cubicBezTo>
                    <a:pt x="120832" y="126110"/>
                    <a:pt x="132000" y="126193"/>
                    <a:pt x="143022" y="127793"/>
                  </a:cubicBezTo>
                  <a:cubicBezTo>
                    <a:pt x="154035" y="129423"/>
                    <a:pt x="164725" y="132820"/>
                    <a:pt x="175093" y="138014"/>
                  </a:cubicBezTo>
                  <a:cubicBezTo>
                    <a:pt x="185461" y="143186"/>
                    <a:pt x="195019" y="150810"/>
                    <a:pt x="203766" y="160844"/>
                  </a:cubicBezTo>
                  <a:cubicBezTo>
                    <a:pt x="211870" y="169912"/>
                    <a:pt x="218103" y="179635"/>
                    <a:pt x="222477" y="190001"/>
                  </a:cubicBezTo>
                  <a:cubicBezTo>
                    <a:pt x="226850" y="200367"/>
                    <a:pt x="229042" y="211554"/>
                    <a:pt x="229042" y="223531"/>
                  </a:cubicBezTo>
                  <a:cubicBezTo>
                    <a:pt x="230331" y="228392"/>
                    <a:pt x="230580" y="233980"/>
                    <a:pt x="229770" y="240306"/>
                  </a:cubicBezTo>
                  <a:cubicBezTo>
                    <a:pt x="228959" y="246632"/>
                    <a:pt x="227661" y="252625"/>
                    <a:pt x="225884" y="258286"/>
                  </a:cubicBezTo>
                  <a:cubicBezTo>
                    <a:pt x="224097" y="263957"/>
                    <a:pt x="222310" y="269057"/>
                    <a:pt x="220544" y="273586"/>
                  </a:cubicBezTo>
                  <a:cubicBezTo>
                    <a:pt x="218768" y="278157"/>
                    <a:pt x="217542" y="281075"/>
                    <a:pt x="216898" y="282353"/>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71" name="Google Shape;71;p2"/>
            <p:cNvSpPr/>
            <p:nvPr/>
          </p:nvSpPr>
          <p:spPr>
            <a:xfrm>
              <a:off x="1561056" y="7851465"/>
              <a:ext cx="237288" cy="355349"/>
            </a:xfrm>
            <a:custGeom>
              <a:avLst/>
              <a:gdLst/>
              <a:ahLst/>
              <a:cxnLst/>
              <a:rect l="l" t="t" r="r" b="b"/>
              <a:pathLst>
                <a:path w="237288" h="355349" extrusionOk="0">
                  <a:moveTo>
                    <a:pt x="107899" y="63060"/>
                  </a:moveTo>
                  <a:cubicBezTo>
                    <a:pt x="101738" y="68887"/>
                    <a:pt x="96388" y="74154"/>
                    <a:pt x="91858" y="78859"/>
                  </a:cubicBezTo>
                  <a:cubicBezTo>
                    <a:pt x="87308" y="83554"/>
                    <a:pt x="83423" y="88405"/>
                    <a:pt x="80192" y="93432"/>
                  </a:cubicBezTo>
                  <a:cubicBezTo>
                    <a:pt x="76950" y="98459"/>
                    <a:pt x="74187" y="103965"/>
                    <a:pt x="71922" y="109948"/>
                  </a:cubicBezTo>
                  <a:cubicBezTo>
                    <a:pt x="69657" y="115951"/>
                    <a:pt x="67549" y="123160"/>
                    <a:pt x="65595" y="131584"/>
                  </a:cubicBezTo>
                  <a:cubicBezTo>
                    <a:pt x="65917" y="131584"/>
                    <a:pt x="66001" y="132384"/>
                    <a:pt x="65845" y="134004"/>
                  </a:cubicBezTo>
                  <a:cubicBezTo>
                    <a:pt x="65679" y="135625"/>
                    <a:pt x="65595" y="137328"/>
                    <a:pt x="65595" y="139115"/>
                  </a:cubicBezTo>
                  <a:cubicBezTo>
                    <a:pt x="65595" y="140901"/>
                    <a:pt x="65512" y="142511"/>
                    <a:pt x="65367" y="143965"/>
                  </a:cubicBezTo>
                  <a:cubicBezTo>
                    <a:pt x="65190" y="145420"/>
                    <a:pt x="65273" y="145991"/>
                    <a:pt x="65595" y="145669"/>
                  </a:cubicBezTo>
                  <a:cubicBezTo>
                    <a:pt x="69803" y="141130"/>
                    <a:pt x="74665" y="137172"/>
                    <a:pt x="80192" y="133765"/>
                  </a:cubicBezTo>
                  <a:cubicBezTo>
                    <a:pt x="85698" y="130369"/>
                    <a:pt x="91204" y="127377"/>
                    <a:pt x="96710" y="124770"/>
                  </a:cubicBezTo>
                  <a:cubicBezTo>
                    <a:pt x="103837" y="121218"/>
                    <a:pt x="112418" y="118631"/>
                    <a:pt x="122474" y="117000"/>
                  </a:cubicBezTo>
                  <a:cubicBezTo>
                    <a:pt x="132521" y="115380"/>
                    <a:pt x="142889" y="115214"/>
                    <a:pt x="153579" y="116512"/>
                  </a:cubicBezTo>
                  <a:cubicBezTo>
                    <a:pt x="164258" y="117811"/>
                    <a:pt x="174793" y="120719"/>
                    <a:pt x="185161" y="125258"/>
                  </a:cubicBezTo>
                  <a:cubicBezTo>
                    <a:pt x="195529" y="129797"/>
                    <a:pt x="204682" y="136362"/>
                    <a:pt x="212629" y="144942"/>
                  </a:cubicBezTo>
                  <a:cubicBezTo>
                    <a:pt x="220556" y="153522"/>
                    <a:pt x="226800" y="164303"/>
                    <a:pt x="231340" y="177256"/>
                  </a:cubicBezTo>
                  <a:cubicBezTo>
                    <a:pt x="235879" y="190209"/>
                    <a:pt x="237812" y="205914"/>
                    <a:pt x="237167" y="224393"/>
                  </a:cubicBezTo>
                  <a:cubicBezTo>
                    <a:pt x="236201" y="245769"/>
                    <a:pt x="232056" y="264653"/>
                    <a:pt x="224774" y="280992"/>
                  </a:cubicBezTo>
                  <a:cubicBezTo>
                    <a:pt x="217481" y="297352"/>
                    <a:pt x="208162" y="311042"/>
                    <a:pt x="196828" y="322052"/>
                  </a:cubicBezTo>
                  <a:cubicBezTo>
                    <a:pt x="185493" y="333073"/>
                    <a:pt x="172777" y="341414"/>
                    <a:pt x="158680" y="347075"/>
                  </a:cubicBezTo>
                  <a:cubicBezTo>
                    <a:pt x="144592" y="352746"/>
                    <a:pt x="130256" y="355499"/>
                    <a:pt x="115670" y="355343"/>
                  </a:cubicBezTo>
                  <a:cubicBezTo>
                    <a:pt x="101094" y="355167"/>
                    <a:pt x="86841" y="352185"/>
                    <a:pt x="72899" y="346348"/>
                  </a:cubicBezTo>
                  <a:cubicBezTo>
                    <a:pt x="58978" y="340521"/>
                    <a:pt x="46573" y="331692"/>
                    <a:pt x="35727" y="319861"/>
                  </a:cubicBezTo>
                  <a:cubicBezTo>
                    <a:pt x="24871" y="308040"/>
                    <a:pt x="16207" y="293218"/>
                    <a:pt x="9714" y="275393"/>
                  </a:cubicBezTo>
                  <a:cubicBezTo>
                    <a:pt x="3231" y="257580"/>
                    <a:pt x="0" y="236691"/>
                    <a:pt x="0" y="212718"/>
                  </a:cubicBezTo>
                  <a:lnTo>
                    <a:pt x="488" y="212229"/>
                  </a:lnTo>
                  <a:cubicBezTo>
                    <a:pt x="488" y="193439"/>
                    <a:pt x="2192" y="174742"/>
                    <a:pt x="5589" y="156108"/>
                  </a:cubicBezTo>
                  <a:cubicBezTo>
                    <a:pt x="8997" y="137484"/>
                    <a:pt x="14254" y="119826"/>
                    <a:pt x="21391" y="103144"/>
                  </a:cubicBezTo>
                  <a:cubicBezTo>
                    <a:pt x="28507" y="86473"/>
                    <a:pt x="37909" y="71079"/>
                    <a:pt x="49565" y="56984"/>
                  </a:cubicBezTo>
                  <a:cubicBezTo>
                    <a:pt x="61232" y="42899"/>
                    <a:pt x="75330" y="30995"/>
                    <a:pt x="91858" y="21273"/>
                  </a:cubicBezTo>
                  <a:cubicBezTo>
                    <a:pt x="94123" y="19974"/>
                    <a:pt x="97603" y="18354"/>
                    <a:pt x="102310" y="16412"/>
                  </a:cubicBezTo>
                  <a:cubicBezTo>
                    <a:pt x="106995" y="14459"/>
                    <a:pt x="111940" y="12600"/>
                    <a:pt x="117124" y="10823"/>
                  </a:cubicBezTo>
                  <a:cubicBezTo>
                    <a:pt x="122319" y="9047"/>
                    <a:pt x="127347" y="7510"/>
                    <a:pt x="132198" y="6201"/>
                  </a:cubicBezTo>
                  <a:cubicBezTo>
                    <a:pt x="137060" y="4913"/>
                    <a:pt x="140780" y="3937"/>
                    <a:pt x="143387" y="3282"/>
                  </a:cubicBezTo>
                  <a:cubicBezTo>
                    <a:pt x="147906" y="2316"/>
                    <a:pt x="153018" y="1589"/>
                    <a:pt x="158690" y="1091"/>
                  </a:cubicBezTo>
                  <a:cubicBezTo>
                    <a:pt x="164362" y="602"/>
                    <a:pt x="169785" y="291"/>
                    <a:pt x="174969" y="125"/>
                  </a:cubicBezTo>
                  <a:cubicBezTo>
                    <a:pt x="180143" y="-42"/>
                    <a:pt x="184849" y="-42"/>
                    <a:pt x="189067" y="125"/>
                  </a:cubicBezTo>
                  <a:cubicBezTo>
                    <a:pt x="193264" y="291"/>
                    <a:pt x="196360" y="530"/>
                    <a:pt x="198292" y="852"/>
                  </a:cubicBezTo>
                  <a:cubicBezTo>
                    <a:pt x="202500" y="852"/>
                    <a:pt x="205669" y="2638"/>
                    <a:pt x="207777" y="6191"/>
                  </a:cubicBezTo>
                  <a:cubicBezTo>
                    <a:pt x="209876" y="9764"/>
                    <a:pt x="211185" y="13721"/>
                    <a:pt x="211663" y="18094"/>
                  </a:cubicBezTo>
                  <a:cubicBezTo>
                    <a:pt x="212151" y="22467"/>
                    <a:pt x="211912" y="26601"/>
                    <a:pt x="210936" y="30486"/>
                  </a:cubicBezTo>
                  <a:cubicBezTo>
                    <a:pt x="209959" y="34371"/>
                    <a:pt x="208494" y="36968"/>
                    <a:pt x="206562" y="38266"/>
                  </a:cubicBezTo>
                  <a:cubicBezTo>
                    <a:pt x="185171" y="38588"/>
                    <a:pt x="166056" y="40447"/>
                    <a:pt x="149215" y="43854"/>
                  </a:cubicBezTo>
                  <a:cubicBezTo>
                    <a:pt x="132354" y="47272"/>
                    <a:pt x="118579" y="53660"/>
                    <a:pt x="107899" y="63060"/>
                  </a:cubicBezTo>
                  <a:close/>
                  <a:moveTo>
                    <a:pt x="189545" y="205914"/>
                  </a:moveTo>
                  <a:cubicBezTo>
                    <a:pt x="189545" y="195215"/>
                    <a:pt x="186792" y="186158"/>
                    <a:pt x="181286" y="178710"/>
                  </a:cubicBezTo>
                  <a:cubicBezTo>
                    <a:pt x="175769" y="171263"/>
                    <a:pt x="168726" y="165591"/>
                    <a:pt x="160145" y="161696"/>
                  </a:cubicBezTo>
                  <a:cubicBezTo>
                    <a:pt x="151563" y="157811"/>
                    <a:pt x="142078" y="155796"/>
                    <a:pt x="131720" y="155620"/>
                  </a:cubicBezTo>
                  <a:cubicBezTo>
                    <a:pt x="121342" y="155474"/>
                    <a:pt x="111296" y="157178"/>
                    <a:pt x="101582" y="160730"/>
                  </a:cubicBezTo>
                  <a:cubicBezTo>
                    <a:pt x="91869" y="164303"/>
                    <a:pt x="83121" y="169964"/>
                    <a:pt x="75340" y="177734"/>
                  </a:cubicBezTo>
                  <a:cubicBezTo>
                    <a:pt x="67559" y="185514"/>
                    <a:pt x="61897" y="195226"/>
                    <a:pt x="58323" y="206901"/>
                  </a:cubicBezTo>
                  <a:cubicBezTo>
                    <a:pt x="56391" y="213383"/>
                    <a:pt x="54999" y="220498"/>
                    <a:pt x="54199" y="228278"/>
                  </a:cubicBezTo>
                  <a:cubicBezTo>
                    <a:pt x="53399" y="236058"/>
                    <a:pt x="53295" y="243183"/>
                    <a:pt x="53949" y="249654"/>
                  </a:cubicBezTo>
                  <a:cubicBezTo>
                    <a:pt x="54926" y="258722"/>
                    <a:pt x="56952" y="267073"/>
                    <a:pt x="60027" y="274677"/>
                  </a:cubicBezTo>
                  <a:cubicBezTo>
                    <a:pt x="63102" y="282290"/>
                    <a:pt x="67403" y="288533"/>
                    <a:pt x="72899" y="293394"/>
                  </a:cubicBezTo>
                  <a:cubicBezTo>
                    <a:pt x="78415" y="298245"/>
                    <a:pt x="84971" y="301652"/>
                    <a:pt x="92586" y="303595"/>
                  </a:cubicBezTo>
                  <a:cubicBezTo>
                    <a:pt x="100201" y="305526"/>
                    <a:pt x="108865" y="305381"/>
                    <a:pt x="118579" y="303106"/>
                  </a:cubicBezTo>
                  <a:cubicBezTo>
                    <a:pt x="123119" y="302140"/>
                    <a:pt x="127575" y="301154"/>
                    <a:pt x="131949" y="300188"/>
                  </a:cubicBezTo>
                  <a:cubicBezTo>
                    <a:pt x="136323" y="299222"/>
                    <a:pt x="140613" y="297435"/>
                    <a:pt x="144842" y="294849"/>
                  </a:cubicBezTo>
                  <a:cubicBezTo>
                    <a:pt x="151958" y="290642"/>
                    <a:pt x="158274" y="285126"/>
                    <a:pt x="163791" y="278323"/>
                  </a:cubicBezTo>
                  <a:cubicBezTo>
                    <a:pt x="169297" y="271530"/>
                    <a:pt x="173993" y="264071"/>
                    <a:pt x="177878" y="255970"/>
                  </a:cubicBezTo>
                  <a:cubicBezTo>
                    <a:pt x="181774" y="247878"/>
                    <a:pt x="184693" y="239537"/>
                    <a:pt x="186626" y="230947"/>
                  </a:cubicBezTo>
                  <a:cubicBezTo>
                    <a:pt x="188579" y="222357"/>
                    <a:pt x="189545" y="214016"/>
                    <a:pt x="189545" y="205914"/>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72" name="Google Shape;72;p2"/>
            <p:cNvSpPr/>
            <p:nvPr/>
          </p:nvSpPr>
          <p:spPr>
            <a:xfrm>
              <a:off x="-287652" y="8805987"/>
              <a:ext cx="118079" cy="327759"/>
            </a:xfrm>
            <a:custGeom>
              <a:avLst/>
              <a:gdLst/>
              <a:ahLst/>
              <a:cxnLst/>
              <a:rect l="l" t="t" r="r" b="b"/>
              <a:pathLst>
                <a:path w="118079" h="327759" extrusionOk="0">
                  <a:moveTo>
                    <a:pt x="118080" y="2172"/>
                  </a:moveTo>
                  <a:cubicBezTo>
                    <a:pt x="115483" y="18366"/>
                    <a:pt x="113384" y="32866"/>
                    <a:pt x="111763" y="45653"/>
                  </a:cubicBezTo>
                  <a:cubicBezTo>
                    <a:pt x="110132" y="58460"/>
                    <a:pt x="108927" y="70364"/>
                    <a:pt x="108117" y="81374"/>
                  </a:cubicBezTo>
                  <a:cubicBezTo>
                    <a:pt x="107307" y="92395"/>
                    <a:pt x="106818" y="102834"/>
                    <a:pt x="106663" y="112722"/>
                  </a:cubicBezTo>
                  <a:cubicBezTo>
                    <a:pt x="106496" y="122601"/>
                    <a:pt x="106496" y="132801"/>
                    <a:pt x="106663" y="143333"/>
                  </a:cubicBezTo>
                  <a:cubicBezTo>
                    <a:pt x="106818" y="153866"/>
                    <a:pt x="106985" y="165198"/>
                    <a:pt x="107151" y="177351"/>
                  </a:cubicBezTo>
                  <a:cubicBezTo>
                    <a:pt x="107317" y="189493"/>
                    <a:pt x="107556" y="203184"/>
                    <a:pt x="107878" y="218411"/>
                  </a:cubicBezTo>
                  <a:lnTo>
                    <a:pt x="108855" y="321909"/>
                  </a:lnTo>
                  <a:cubicBezTo>
                    <a:pt x="107224" y="323217"/>
                    <a:pt x="105281" y="324349"/>
                    <a:pt x="103026" y="325316"/>
                  </a:cubicBezTo>
                  <a:cubicBezTo>
                    <a:pt x="101073" y="325970"/>
                    <a:pt x="98809" y="326614"/>
                    <a:pt x="96222" y="327268"/>
                  </a:cubicBezTo>
                  <a:cubicBezTo>
                    <a:pt x="93624" y="327923"/>
                    <a:pt x="90549" y="327923"/>
                    <a:pt x="86986" y="327268"/>
                  </a:cubicBezTo>
                  <a:cubicBezTo>
                    <a:pt x="86009" y="327268"/>
                    <a:pt x="84150" y="327019"/>
                    <a:pt x="81397" y="326531"/>
                  </a:cubicBezTo>
                  <a:cubicBezTo>
                    <a:pt x="78644" y="326053"/>
                    <a:pt x="75569" y="325482"/>
                    <a:pt x="72161" y="324827"/>
                  </a:cubicBezTo>
                  <a:cubicBezTo>
                    <a:pt x="68754" y="324183"/>
                    <a:pt x="65595" y="323467"/>
                    <a:pt x="62686" y="322646"/>
                  </a:cubicBezTo>
                  <a:cubicBezTo>
                    <a:pt x="59767" y="321846"/>
                    <a:pt x="57824" y="321431"/>
                    <a:pt x="56858" y="321431"/>
                  </a:cubicBezTo>
                  <a:cubicBezTo>
                    <a:pt x="55882" y="313983"/>
                    <a:pt x="55154" y="305237"/>
                    <a:pt x="54677" y="295193"/>
                  </a:cubicBezTo>
                  <a:cubicBezTo>
                    <a:pt x="54188" y="285149"/>
                    <a:pt x="53949" y="274772"/>
                    <a:pt x="53949" y="264094"/>
                  </a:cubicBezTo>
                  <a:cubicBezTo>
                    <a:pt x="53949" y="253395"/>
                    <a:pt x="54022" y="242956"/>
                    <a:pt x="54188" y="232745"/>
                  </a:cubicBezTo>
                  <a:cubicBezTo>
                    <a:pt x="54355" y="222545"/>
                    <a:pt x="54594" y="213550"/>
                    <a:pt x="54916" y="205770"/>
                  </a:cubicBezTo>
                  <a:lnTo>
                    <a:pt x="55404" y="205770"/>
                  </a:lnTo>
                  <a:cubicBezTo>
                    <a:pt x="56048" y="198655"/>
                    <a:pt x="56443" y="192257"/>
                    <a:pt x="56619" y="186575"/>
                  </a:cubicBezTo>
                  <a:cubicBezTo>
                    <a:pt x="56775" y="180924"/>
                    <a:pt x="56775" y="175409"/>
                    <a:pt x="56619" y="170059"/>
                  </a:cubicBezTo>
                  <a:cubicBezTo>
                    <a:pt x="56453" y="164710"/>
                    <a:pt x="56297" y="159205"/>
                    <a:pt x="56131" y="153534"/>
                  </a:cubicBezTo>
                  <a:cubicBezTo>
                    <a:pt x="55965" y="147862"/>
                    <a:pt x="56038" y="141464"/>
                    <a:pt x="56370" y="134338"/>
                  </a:cubicBezTo>
                  <a:cubicBezTo>
                    <a:pt x="56692" y="124616"/>
                    <a:pt x="57263" y="113522"/>
                    <a:pt x="58074" y="101047"/>
                  </a:cubicBezTo>
                  <a:cubicBezTo>
                    <a:pt x="58874" y="88583"/>
                    <a:pt x="59445" y="77167"/>
                    <a:pt x="59778" y="66801"/>
                  </a:cubicBezTo>
                  <a:cubicBezTo>
                    <a:pt x="51996" y="71340"/>
                    <a:pt x="44547" y="75381"/>
                    <a:pt x="37421" y="78954"/>
                  </a:cubicBezTo>
                  <a:cubicBezTo>
                    <a:pt x="30284" y="82506"/>
                    <a:pt x="24622" y="85425"/>
                    <a:pt x="20414" y="87700"/>
                  </a:cubicBezTo>
                  <a:cubicBezTo>
                    <a:pt x="15874" y="85747"/>
                    <a:pt x="12155" y="82278"/>
                    <a:pt x="9236" y="77250"/>
                  </a:cubicBezTo>
                  <a:cubicBezTo>
                    <a:pt x="6316" y="72223"/>
                    <a:pt x="3241" y="66001"/>
                    <a:pt x="0" y="58533"/>
                  </a:cubicBezTo>
                  <a:cubicBezTo>
                    <a:pt x="322" y="55946"/>
                    <a:pt x="1454" y="53433"/>
                    <a:pt x="3397" y="51012"/>
                  </a:cubicBezTo>
                  <a:cubicBezTo>
                    <a:pt x="5350" y="48572"/>
                    <a:pt x="7688" y="46318"/>
                    <a:pt x="10451" y="44199"/>
                  </a:cubicBezTo>
                  <a:cubicBezTo>
                    <a:pt x="13194" y="42101"/>
                    <a:pt x="16040" y="40231"/>
                    <a:pt x="18949" y="38610"/>
                  </a:cubicBezTo>
                  <a:cubicBezTo>
                    <a:pt x="21858" y="36990"/>
                    <a:pt x="24622" y="35536"/>
                    <a:pt x="27208" y="34237"/>
                  </a:cubicBezTo>
                  <a:cubicBezTo>
                    <a:pt x="36278" y="29376"/>
                    <a:pt x="46968" y="23539"/>
                    <a:pt x="59279" y="16746"/>
                  </a:cubicBezTo>
                  <a:cubicBezTo>
                    <a:pt x="71590" y="9932"/>
                    <a:pt x="82924" y="4759"/>
                    <a:pt x="93302" y="1185"/>
                  </a:cubicBezTo>
                  <a:cubicBezTo>
                    <a:pt x="97832" y="-92"/>
                    <a:pt x="102777" y="-341"/>
                    <a:pt x="108127" y="459"/>
                  </a:cubicBezTo>
                  <a:cubicBezTo>
                    <a:pt x="113467" y="1269"/>
                    <a:pt x="116781" y="1840"/>
                    <a:pt x="118080" y="2172"/>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73" name="Google Shape;73;p2"/>
            <p:cNvSpPr/>
            <p:nvPr/>
          </p:nvSpPr>
          <p:spPr>
            <a:xfrm>
              <a:off x="-325078" y="9727029"/>
              <a:ext cx="235769" cy="340308"/>
            </a:xfrm>
            <a:custGeom>
              <a:avLst/>
              <a:gdLst/>
              <a:ahLst/>
              <a:cxnLst/>
              <a:rect l="l" t="t" r="r" b="b"/>
              <a:pathLst>
                <a:path w="235769" h="340308" extrusionOk="0">
                  <a:moveTo>
                    <a:pt x="142457" y="1616"/>
                  </a:moveTo>
                  <a:cubicBezTo>
                    <a:pt x="144400" y="1304"/>
                    <a:pt x="147070" y="1367"/>
                    <a:pt x="150477" y="1865"/>
                  </a:cubicBezTo>
                  <a:cubicBezTo>
                    <a:pt x="153874" y="2353"/>
                    <a:pt x="157438" y="3163"/>
                    <a:pt x="161167" y="4285"/>
                  </a:cubicBezTo>
                  <a:cubicBezTo>
                    <a:pt x="164887" y="5428"/>
                    <a:pt x="168460" y="6643"/>
                    <a:pt x="171868" y="7931"/>
                  </a:cubicBezTo>
                  <a:cubicBezTo>
                    <a:pt x="175265" y="9230"/>
                    <a:pt x="177779" y="10518"/>
                    <a:pt x="179400" y="11816"/>
                  </a:cubicBezTo>
                  <a:cubicBezTo>
                    <a:pt x="189124" y="20250"/>
                    <a:pt x="197705" y="29713"/>
                    <a:pt x="205154" y="40245"/>
                  </a:cubicBezTo>
                  <a:cubicBezTo>
                    <a:pt x="212603" y="50778"/>
                    <a:pt x="218597" y="62516"/>
                    <a:pt x="223137" y="75478"/>
                  </a:cubicBezTo>
                  <a:cubicBezTo>
                    <a:pt x="225080" y="80984"/>
                    <a:pt x="226856" y="87299"/>
                    <a:pt x="228487" y="94425"/>
                  </a:cubicBezTo>
                  <a:cubicBezTo>
                    <a:pt x="230097" y="101550"/>
                    <a:pt x="231479" y="108842"/>
                    <a:pt x="232612" y="116290"/>
                  </a:cubicBezTo>
                  <a:cubicBezTo>
                    <a:pt x="233744" y="123737"/>
                    <a:pt x="234554" y="131112"/>
                    <a:pt x="235043" y="138404"/>
                  </a:cubicBezTo>
                  <a:cubicBezTo>
                    <a:pt x="235531" y="145695"/>
                    <a:pt x="235770" y="152426"/>
                    <a:pt x="235770" y="158565"/>
                  </a:cubicBezTo>
                  <a:cubicBezTo>
                    <a:pt x="235770" y="179298"/>
                    <a:pt x="233173" y="200446"/>
                    <a:pt x="227988" y="221978"/>
                  </a:cubicBezTo>
                  <a:cubicBezTo>
                    <a:pt x="222804" y="243532"/>
                    <a:pt x="215117" y="263039"/>
                    <a:pt x="204904" y="280530"/>
                  </a:cubicBezTo>
                  <a:cubicBezTo>
                    <a:pt x="194703" y="298033"/>
                    <a:pt x="182059" y="312367"/>
                    <a:pt x="166995" y="323544"/>
                  </a:cubicBezTo>
                  <a:cubicBezTo>
                    <a:pt x="151932" y="334731"/>
                    <a:pt x="134676" y="340308"/>
                    <a:pt x="115238" y="340308"/>
                  </a:cubicBezTo>
                  <a:cubicBezTo>
                    <a:pt x="104215" y="340308"/>
                    <a:pt x="93359" y="338688"/>
                    <a:pt x="82669" y="335447"/>
                  </a:cubicBezTo>
                  <a:cubicBezTo>
                    <a:pt x="71968" y="332217"/>
                    <a:pt x="61933" y="327189"/>
                    <a:pt x="52541" y="320375"/>
                  </a:cubicBezTo>
                  <a:cubicBezTo>
                    <a:pt x="43472" y="313904"/>
                    <a:pt x="36418" y="307007"/>
                    <a:pt x="31400" y="299726"/>
                  </a:cubicBezTo>
                  <a:cubicBezTo>
                    <a:pt x="26382" y="292434"/>
                    <a:pt x="21271" y="283626"/>
                    <a:pt x="16097" y="273239"/>
                  </a:cubicBezTo>
                  <a:lnTo>
                    <a:pt x="15609" y="272761"/>
                  </a:lnTo>
                  <a:cubicBezTo>
                    <a:pt x="12368" y="266934"/>
                    <a:pt x="9781" y="260047"/>
                    <a:pt x="7828" y="252111"/>
                  </a:cubicBezTo>
                  <a:cubicBezTo>
                    <a:pt x="5885" y="244165"/>
                    <a:pt x="4347" y="235991"/>
                    <a:pt x="3215" y="227567"/>
                  </a:cubicBezTo>
                  <a:cubicBezTo>
                    <a:pt x="2072" y="219143"/>
                    <a:pt x="1262" y="210729"/>
                    <a:pt x="784" y="202305"/>
                  </a:cubicBezTo>
                  <a:cubicBezTo>
                    <a:pt x="296" y="193881"/>
                    <a:pt x="57" y="186434"/>
                    <a:pt x="57" y="179952"/>
                  </a:cubicBezTo>
                  <a:cubicBezTo>
                    <a:pt x="-265" y="166345"/>
                    <a:pt x="784" y="151845"/>
                    <a:pt x="3215" y="136451"/>
                  </a:cubicBezTo>
                  <a:cubicBezTo>
                    <a:pt x="5636" y="121068"/>
                    <a:pt x="9448" y="106245"/>
                    <a:pt x="14632" y="91994"/>
                  </a:cubicBezTo>
                  <a:cubicBezTo>
                    <a:pt x="19806" y="77733"/>
                    <a:pt x="26382" y="64531"/>
                    <a:pt x="34309" y="52378"/>
                  </a:cubicBezTo>
                  <a:cubicBezTo>
                    <a:pt x="42246" y="40235"/>
                    <a:pt x="51565" y="30596"/>
                    <a:pt x="62265" y="23470"/>
                  </a:cubicBezTo>
                  <a:cubicBezTo>
                    <a:pt x="65818" y="20551"/>
                    <a:pt x="70846" y="17394"/>
                    <a:pt x="77329" y="14008"/>
                  </a:cubicBezTo>
                  <a:cubicBezTo>
                    <a:pt x="83812" y="10601"/>
                    <a:pt x="90855" y="7682"/>
                    <a:pt x="98470" y="5262"/>
                  </a:cubicBezTo>
                  <a:cubicBezTo>
                    <a:pt x="106075" y="2821"/>
                    <a:pt x="113773" y="1200"/>
                    <a:pt x="121555" y="400"/>
                  </a:cubicBezTo>
                  <a:cubicBezTo>
                    <a:pt x="129325" y="-399"/>
                    <a:pt x="136296" y="-5"/>
                    <a:pt x="142457" y="1616"/>
                  </a:cubicBezTo>
                  <a:close/>
                  <a:moveTo>
                    <a:pt x="121555" y="46800"/>
                  </a:moveTo>
                  <a:cubicBezTo>
                    <a:pt x="108922" y="47454"/>
                    <a:pt x="97899" y="51422"/>
                    <a:pt x="88508" y="58703"/>
                  </a:cubicBezTo>
                  <a:cubicBezTo>
                    <a:pt x="79106" y="65995"/>
                    <a:pt x="71252" y="75478"/>
                    <a:pt x="64935" y="87133"/>
                  </a:cubicBezTo>
                  <a:cubicBezTo>
                    <a:pt x="58608" y="98798"/>
                    <a:pt x="53674" y="111916"/>
                    <a:pt x="50110" y="126490"/>
                  </a:cubicBezTo>
                  <a:cubicBezTo>
                    <a:pt x="46536" y="141063"/>
                    <a:pt x="44282" y="155646"/>
                    <a:pt x="43306" y="170219"/>
                  </a:cubicBezTo>
                  <a:cubicBezTo>
                    <a:pt x="42339" y="184793"/>
                    <a:pt x="42651" y="199220"/>
                    <a:pt x="44282" y="213471"/>
                  </a:cubicBezTo>
                  <a:cubicBezTo>
                    <a:pt x="45892" y="227733"/>
                    <a:pt x="49788" y="241164"/>
                    <a:pt x="55949" y="253804"/>
                  </a:cubicBezTo>
                  <a:cubicBezTo>
                    <a:pt x="61777" y="266435"/>
                    <a:pt x="70369" y="275264"/>
                    <a:pt x="81703" y="280292"/>
                  </a:cubicBezTo>
                  <a:cubicBezTo>
                    <a:pt x="93037" y="285319"/>
                    <a:pt x="104548" y="287012"/>
                    <a:pt x="116204" y="285392"/>
                  </a:cubicBezTo>
                  <a:cubicBezTo>
                    <a:pt x="129814" y="283439"/>
                    <a:pt x="140753" y="278920"/>
                    <a:pt x="149012" y="271785"/>
                  </a:cubicBezTo>
                  <a:cubicBezTo>
                    <a:pt x="157271" y="264670"/>
                    <a:pt x="164803" y="254147"/>
                    <a:pt x="171608" y="240208"/>
                  </a:cubicBezTo>
                  <a:cubicBezTo>
                    <a:pt x="176782" y="229841"/>
                    <a:pt x="180844" y="217855"/>
                    <a:pt x="183753" y="204248"/>
                  </a:cubicBezTo>
                  <a:cubicBezTo>
                    <a:pt x="186672" y="190651"/>
                    <a:pt x="188376" y="176639"/>
                    <a:pt x="188854" y="162221"/>
                  </a:cubicBezTo>
                  <a:cubicBezTo>
                    <a:pt x="189342" y="147804"/>
                    <a:pt x="188448" y="133542"/>
                    <a:pt x="186184" y="119458"/>
                  </a:cubicBezTo>
                  <a:cubicBezTo>
                    <a:pt x="183919" y="105362"/>
                    <a:pt x="180106" y="92898"/>
                    <a:pt x="174766" y="82033"/>
                  </a:cubicBezTo>
                  <a:cubicBezTo>
                    <a:pt x="169416" y="71189"/>
                    <a:pt x="162372" y="62526"/>
                    <a:pt x="153625" y="56044"/>
                  </a:cubicBezTo>
                  <a:cubicBezTo>
                    <a:pt x="144878" y="49573"/>
                    <a:pt x="134187" y="46488"/>
                    <a:pt x="121555" y="46800"/>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74" name="Google Shape;74;p2"/>
            <p:cNvSpPr/>
            <p:nvPr/>
          </p:nvSpPr>
          <p:spPr>
            <a:xfrm>
              <a:off x="700303" y="9885357"/>
              <a:ext cx="55397" cy="57799"/>
            </a:xfrm>
            <a:custGeom>
              <a:avLst/>
              <a:gdLst/>
              <a:ahLst/>
              <a:cxnLst/>
              <a:rect l="l" t="t" r="r" b="b"/>
              <a:pathLst>
                <a:path w="55397" h="57799" extrusionOk="0">
                  <a:moveTo>
                    <a:pt x="14352" y="53408"/>
                  </a:moveTo>
                  <a:cubicBezTo>
                    <a:pt x="8191" y="50178"/>
                    <a:pt x="4067" y="45805"/>
                    <a:pt x="1958" y="40289"/>
                  </a:cubicBezTo>
                  <a:cubicBezTo>
                    <a:pt x="-151" y="34784"/>
                    <a:pt x="-556" y="29196"/>
                    <a:pt x="742" y="23514"/>
                  </a:cubicBezTo>
                  <a:cubicBezTo>
                    <a:pt x="2041" y="17864"/>
                    <a:pt x="4711" y="12836"/>
                    <a:pt x="8763" y="8463"/>
                  </a:cubicBezTo>
                  <a:cubicBezTo>
                    <a:pt x="12814" y="4090"/>
                    <a:pt x="17915" y="1410"/>
                    <a:pt x="24076" y="445"/>
                  </a:cubicBezTo>
                  <a:cubicBezTo>
                    <a:pt x="32823" y="-854"/>
                    <a:pt x="39867" y="694"/>
                    <a:pt x="45217" y="5067"/>
                  </a:cubicBezTo>
                  <a:cubicBezTo>
                    <a:pt x="50567" y="9440"/>
                    <a:pt x="53798" y="14779"/>
                    <a:pt x="54941" y="21104"/>
                  </a:cubicBezTo>
                  <a:cubicBezTo>
                    <a:pt x="56074" y="27430"/>
                    <a:pt x="55097" y="33912"/>
                    <a:pt x="52022" y="40549"/>
                  </a:cubicBezTo>
                  <a:cubicBezTo>
                    <a:pt x="48936" y="47187"/>
                    <a:pt x="43181" y="52297"/>
                    <a:pt x="34766" y="55849"/>
                  </a:cubicBezTo>
                  <a:cubicBezTo>
                    <a:pt x="30226" y="57802"/>
                    <a:pt x="26341" y="58290"/>
                    <a:pt x="23099" y="57304"/>
                  </a:cubicBezTo>
                  <a:cubicBezTo>
                    <a:pt x="19858" y="56327"/>
                    <a:pt x="16939" y="55029"/>
                    <a:pt x="14352" y="53408"/>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75" name="Google Shape;75;p2"/>
            <p:cNvSpPr/>
            <p:nvPr/>
          </p:nvSpPr>
          <p:spPr>
            <a:xfrm>
              <a:off x="1570823" y="9802323"/>
              <a:ext cx="220721" cy="220665"/>
            </a:xfrm>
            <a:custGeom>
              <a:avLst/>
              <a:gdLst/>
              <a:ahLst/>
              <a:cxnLst/>
              <a:rect l="l" t="t" r="r" b="b"/>
              <a:pathLst>
                <a:path w="220721" h="220665" extrusionOk="0">
                  <a:moveTo>
                    <a:pt x="131283" y="1306"/>
                  </a:moveTo>
                  <a:cubicBezTo>
                    <a:pt x="131595" y="2937"/>
                    <a:pt x="131844" y="6417"/>
                    <a:pt x="132010" y="11756"/>
                  </a:cubicBezTo>
                  <a:cubicBezTo>
                    <a:pt x="132177" y="17105"/>
                    <a:pt x="132260" y="23743"/>
                    <a:pt x="132260" y="31689"/>
                  </a:cubicBezTo>
                  <a:cubicBezTo>
                    <a:pt x="132260" y="39635"/>
                    <a:pt x="132094" y="48526"/>
                    <a:pt x="131772" y="58415"/>
                  </a:cubicBezTo>
                  <a:cubicBezTo>
                    <a:pt x="131449" y="68293"/>
                    <a:pt x="131117" y="78576"/>
                    <a:pt x="130805" y="89275"/>
                  </a:cubicBezTo>
                  <a:cubicBezTo>
                    <a:pt x="139553" y="89275"/>
                    <a:pt x="148383" y="89358"/>
                    <a:pt x="157297" y="89503"/>
                  </a:cubicBezTo>
                  <a:cubicBezTo>
                    <a:pt x="166211" y="89680"/>
                    <a:pt x="174543" y="89825"/>
                    <a:pt x="182324" y="89992"/>
                  </a:cubicBezTo>
                  <a:cubicBezTo>
                    <a:pt x="190105" y="90158"/>
                    <a:pt x="197066" y="90397"/>
                    <a:pt x="203226" y="90729"/>
                  </a:cubicBezTo>
                  <a:cubicBezTo>
                    <a:pt x="209366" y="91051"/>
                    <a:pt x="213906" y="91373"/>
                    <a:pt x="216825" y="91695"/>
                  </a:cubicBezTo>
                  <a:cubicBezTo>
                    <a:pt x="218124" y="92993"/>
                    <a:pt x="219090" y="95580"/>
                    <a:pt x="219744" y="99475"/>
                  </a:cubicBezTo>
                  <a:cubicBezTo>
                    <a:pt x="220399" y="103360"/>
                    <a:pt x="220721" y="107421"/>
                    <a:pt x="220721" y="111618"/>
                  </a:cubicBezTo>
                  <a:cubicBezTo>
                    <a:pt x="220721" y="115845"/>
                    <a:pt x="220545" y="119636"/>
                    <a:pt x="220233" y="123043"/>
                  </a:cubicBezTo>
                  <a:cubicBezTo>
                    <a:pt x="219911" y="126440"/>
                    <a:pt x="219578" y="128299"/>
                    <a:pt x="219267" y="128632"/>
                  </a:cubicBezTo>
                  <a:cubicBezTo>
                    <a:pt x="217635" y="129286"/>
                    <a:pt x="214072" y="129764"/>
                    <a:pt x="208566" y="130086"/>
                  </a:cubicBezTo>
                  <a:cubicBezTo>
                    <a:pt x="203050" y="130408"/>
                    <a:pt x="196245" y="130657"/>
                    <a:pt x="188152" y="130813"/>
                  </a:cubicBezTo>
                  <a:cubicBezTo>
                    <a:pt x="180049" y="130990"/>
                    <a:pt x="170969" y="131135"/>
                    <a:pt x="160933" y="131301"/>
                  </a:cubicBezTo>
                  <a:cubicBezTo>
                    <a:pt x="150898" y="131467"/>
                    <a:pt x="140363" y="131550"/>
                    <a:pt x="129351" y="131550"/>
                  </a:cubicBezTo>
                  <a:cubicBezTo>
                    <a:pt x="128696" y="151317"/>
                    <a:pt x="128052" y="168955"/>
                    <a:pt x="127398" y="184514"/>
                  </a:cubicBezTo>
                  <a:cubicBezTo>
                    <a:pt x="126743" y="200054"/>
                    <a:pt x="126265" y="209952"/>
                    <a:pt x="125943" y="214159"/>
                  </a:cubicBezTo>
                  <a:cubicBezTo>
                    <a:pt x="122370" y="217732"/>
                    <a:pt x="117684" y="219747"/>
                    <a:pt x="111856" y="220236"/>
                  </a:cubicBezTo>
                  <a:cubicBezTo>
                    <a:pt x="106028" y="220714"/>
                    <a:pt x="98880" y="220797"/>
                    <a:pt x="90465" y="220464"/>
                  </a:cubicBezTo>
                  <a:cubicBezTo>
                    <a:pt x="88533" y="219187"/>
                    <a:pt x="87141" y="215364"/>
                    <a:pt x="86341" y="209049"/>
                  </a:cubicBezTo>
                  <a:cubicBezTo>
                    <a:pt x="85520" y="202723"/>
                    <a:pt x="85125" y="195847"/>
                    <a:pt x="85125" y="188399"/>
                  </a:cubicBezTo>
                  <a:cubicBezTo>
                    <a:pt x="85125" y="180952"/>
                    <a:pt x="85375" y="173826"/>
                    <a:pt x="85853" y="167023"/>
                  </a:cubicBezTo>
                  <a:cubicBezTo>
                    <a:pt x="86341" y="160209"/>
                    <a:pt x="86590" y="155358"/>
                    <a:pt x="86590" y="152449"/>
                  </a:cubicBezTo>
                  <a:lnTo>
                    <a:pt x="86590" y="132028"/>
                  </a:lnTo>
                  <a:lnTo>
                    <a:pt x="6388" y="132028"/>
                  </a:lnTo>
                  <a:cubicBezTo>
                    <a:pt x="2815" y="128476"/>
                    <a:pt x="799" y="123854"/>
                    <a:pt x="321" y="118182"/>
                  </a:cubicBezTo>
                  <a:cubicBezTo>
                    <a:pt x="-167" y="112511"/>
                    <a:pt x="-105" y="105469"/>
                    <a:pt x="550" y="97045"/>
                  </a:cubicBezTo>
                  <a:cubicBezTo>
                    <a:pt x="1848" y="94780"/>
                    <a:pt x="5578" y="93160"/>
                    <a:pt x="11739" y="92194"/>
                  </a:cubicBezTo>
                  <a:cubicBezTo>
                    <a:pt x="17889" y="91217"/>
                    <a:pt x="24693" y="90573"/>
                    <a:pt x="32153" y="90241"/>
                  </a:cubicBezTo>
                  <a:cubicBezTo>
                    <a:pt x="39602" y="89919"/>
                    <a:pt x="46728" y="89753"/>
                    <a:pt x="53533" y="89753"/>
                  </a:cubicBezTo>
                  <a:cubicBezTo>
                    <a:pt x="60348" y="89753"/>
                    <a:pt x="65200" y="89753"/>
                    <a:pt x="68109" y="89753"/>
                  </a:cubicBezTo>
                  <a:cubicBezTo>
                    <a:pt x="70384" y="89753"/>
                    <a:pt x="73220" y="89680"/>
                    <a:pt x="76627" y="89503"/>
                  </a:cubicBezTo>
                  <a:cubicBezTo>
                    <a:pt x="80025" y="89358"/>
                    <a:pt x="83983" y="89275"/>
                    <a:pt x="88533" y="89275"/>
                  </a:cubicBezTo>
                  <a:cubicBezTo>
                    <a:pt x="88845" y="80519"/>
                    <a:pt x="89260" y="71700"/>
                    <a:pt x="89749" y="62788"/>
                  </a:cubicBezTo>
                  <a:cubicBezTo>
                    <a:pt x="90226" y="53876"/>
                    <a:pt x="90715" y="45608"/>
                    <a:pt x="91203" y="37994"/>
                  </a:cubicBezTo>
                  <a:cubicBezTo>
                    <a:pt x="91681" y="30391"/>
                    <a:pt x="92169" y="23597"/>
                    <a:pt x="92657" y="17583"/>
                  </a:cubicBezTo>
                  <a:cubicBezTo>
                    <a:pt x="93135" y="11600"/>
                    <a:pt x="93707" y="7134"/>
                    <a:pt x="94361" y="4215"/>
                  </a:cubicBezTo>
                  <a:cubicBezTo>
                    <a:pt x="95639" y="2937"/>
                    <a:pt x="98247" y="1951"/>
                    <a:pt x="102132" y="1296"/>
                  </a:cubicBezTo>
                  <a:cubicBezTo>
                    <a:pt x="106028" y="652"/>
                    <a:pt x="110080" y="247"/>
                    <a:pt x="114287" y="81"/>
                  </a:cubicBezTo>
                  <a:cubicBezTo>
                    <a:pt x="118495" y="-85"/>
                    <a:pt x="122307" y="8"/>
                    <a:pt x="125704" y="330"/>
                  </a:cubicBezTo>
                  <a:cubicBezTo>
                    <a:pt x="129091" y="663"/>
                    <a:pt x="130961" y="995"/>
                    <a:pt x="131283" y="1306"/>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76" name="Google Shape;76;p2"/>
            <p:cNvSpPr/>
            <p:nvPr/>
          </p:nvSpPr>
          <p:spPr>
            <a:xfrm>
              <a:off x="2510992" y="9852698"/>
              <a:ext cx="220723" cy="120521"/>
            </a:xfrm>
            <a:custGeom>
              <a:avLst/>
              <a:gdLst/>
              <a:ahLst/>
              <a:cxnLst/>
              <a:rect l="l" t="t" r="r" b="b"/>
              <a:pathLst>
                <a:path w="220723" h="120521" extrusionOk="0">
                  <a:moveTo>
                    <a:pt x="219258" y="39367"/>
                  </a:moveTo>
                  <a:cubicBezTo>
                    <a:pt x="216994" y="40022"/>
                    <a:pt x="210594" y="40583"/>
                    <a:pt x="200060" y="41071"/>
                  </a:cubicBezTo>
                  <a:cubicBezTo>
                    <a:pt x="189526" y="41559"/>
                    <a:pt x="176976" y="41891"/>
                    <a:pt x="162400" y="42037"/>
                  </a:cubicBezTo>
                  <a:cubicBezTo>
                    <a:pt x="147825" y="42213"/>
                    <a:pt x="132096" y="42359"/>
                    <a:pt x="115255" y="42525"/>
                  </a:cubicBezTo>
                  <a:cubicBezTo>
                    <a:pt x="98405" y="42691"/>
                    <a:pt x="82530" y="42774"/>
                    <a:pt x="67622" y="42774"/>
                  </a:cubicBezTo>
                  <a:cubicBezTo>
                    <a:pt x="52714" y="42774"/>
                    <a:pt x="39676" y="42774"/>
                    <a:pt x="28509" y="42774"/>
                  </a:cubicBezTo>
                  <a:cubicBezTo>
                    <a:pt x="17319" y="42774"/>
                    <a:pt x="9954" y="42774"/>
                    <a:pt x="6390" y="42774"/>
                  </a:cubicBezTo>
                  <a:cubicBezTo>
                    <a:pt x="2817" y="39222"/>
                    <a:pt x="801" y="34599"/>
                    <a:pt x="313" y="28918"/>
                  </a:cubicBezTo>
                  <a:cubicBezTo>
                    <a:pt x="-175" y="23267"/>
                    <a:pt x="-92" y="16204"/>
                    <a:pt x="562" y="7790"/>
                  </a:cubicBezTo>
                  <a:cubicBezTo>
                    <a:pt x="1861" y="5526"/>
                    <a:pt x="5580" y="3895"/>
                    <a:pt x="11730" y="2929"/>
                  </a:cubicBezTo>
                  <a:cubicBezTo>
                    <a:pt x="17891" y="1963"/>
                    <a:pt x="24685" y="1309"/>
                    <a:pt x="32144" y="976"/>
                  </a:cubicBezTo>
                  <a:cubicBezTo>
                    <a:pt x="39593" y="665"/>
                    <a:pt x="46720" y="499"/>
                    <a:pt x="53535" y="499"/>
                  </a:cubicBezTo>
                  <a:cubicBezTo>
                    <a:pt x="60330" y="499"/>
                    <a:pt x="65202" y="499"/>
                    <a:pt x="68111" y="499"/>
                  </a:cubicBezTo>
                  <a:cubicBezTo>
                    <a:pt x="71664" y="499"/>
                    <a:pt x="77346" y="416"/>
                    <a:pt x="85117" y="249"/>
                  </a:cubicBezTo>
                  <a:cubicBezTo>
                    <a:pt x="92899" y="83"/>
                    <a:pt x="101729" y="0"/>
                    <a:pt x="111609" y="0"/>
                  </a:cubicBezTo>
                  <a:cubicBezTo>
                    <a:pt x="121499" y="0"/>
                    <a:pt x="131857" y="0"/>
                    <a:pt x="142713" y="0"/>
                  </a:cubicBezTo>
                  <a:cubicBezTo>
                    <a:pt x="153570" y="0"/>
                    <a:pt x="163855" y="83"/>
                    <a:pt x="173579" y="249"/>
                  </a:cubicBezTo>
                  <a:cubicBezTo>
                    <a:pt x="183303" y="416"/>
                    <a:pt x="192050" y="727"/>
                    <a:pt x="199821" y="1215"/>
                  </a:cubicBezTo>
                  <a:cubicBezTo>
                    <a:pt x="207602" y="1704"/>
                    <a:pt x="213264" y="2119"/>
                    <a:pt x="216838" y="2431"/>
                  </a:cubicBezTo>
                  <a:cubicBezTo>
                    <a:pt x="218136" y="3740"/>
                    <a:pt x="219102" y="6326"/>
                    <a:pt x="219757" y="10211"/>
                  </a:cubicBezTo>
                  <a:cubicBezTo>
                    <a:pt x="220401" y="14095"/>
                    <a:pt x="220723" y="18157"/>
                    <a:pt x="220723" y="22364"/>
                  </a:cubicBezTo>
                  <a:cubicBezTo>
                    <a:pt x="220723" y="26570"/>
                    <a:pt x="220557" y="30372"/>
                    <a:pt x="220245" y="33779"/>
                  </a:cubicBezTo>
                  <a:cubicBezTo>
                    <a:pt x="219913" y="37186"/>
                    <a:pt x="219591" y="39056"/>
                    <a:pt x="219258" y="39367"/>
                  </a:cubicBezTo>
                  <a:close/>
                  <a:moveTo>
                    <a:pt x="219258" y="117115"/>
                  </a:moveTo>
                  <a:cubicBezTo>
                    <a:pt x="216994" y="117769"/>
                    <a:pt x="210594" y="118340"/>
                    <a:pt x="200060" y="118818"/>
                  </a:cubicBezTo>
                  <a:cubicBezTo>
                    <a:pt x="189526" y="119306"/>
                    <a:pt x="176976" y="119639"/>
                    <a:pt x="162400" y="119795"/>
                  </a:cubicBezTo>
                  <a:cubicBezTo>
                    <a:pt x="147825" y="119961"/>
                    <a:pt x="132096" y="120117"/>
                    <a:pt x="115255" y="120272"/>
                  </a:cubicBezTo>
                  <a:cubicBezTo>
                    <a:pt x="98405" y="120439"/>
                    <a:pt x="82530" y="120522"/>
                    <a:pt x="67622" y="120522"/>
                  </a:cubicBezTo>
                  <a:cubicBezTo>
                    <a:pt x="52714" y="120522"/>
                    <a:pt x="39676" y="120522"/>
                    <a:pt x="28509" y="120522"/>
                  </a:cubicBezTo>
                  <a:cubicBezTo>
                    <a:pt x="17319" y="120522"/>
                    <a:pt x="9954" y="120522"/>
                    <a:pt x="6390" y="120522"/>
                  </a:cubicBezTo>
                  <a:cubicBezTo>
                    <a:pt x="2817" y="116969"/>
                    <a:pt x="801" y="112347"/>
                    <a:pt x="313" y="106665"/>
                  </a:cubicBezTo>
                  <a:cubicBezTo>
                    <a:pt x="-175" y="101015"/>
                    <a:pt x="-92" y="93952"/>
                    <a:pt x="562" y="85538"/>
                  </a:cubicBezTo>
                  <a:cubicBezTo>
                    <a:pt x="1861" y="83273"/>
                    <a:pt x="5580" y="81643"/>
                    <a:pt x="11730" y="80677"/>
                  </a:cubicBezTo>
                  <a:cubicBezTo>
                    <a:pt x="17891" y="79711"/>
                    <a:pt x="24685" y="79056"/>
                    <a:pt x="32144" y="78724"/>
                  </a:cubicBezTo>
                  <a:cubicBezTo>
                    <a:pt x="39593" y="78412"/>
                    <a:pt x="46720" y="78246"/>
                    <a:pt x="53535" y="78246"/>
                  </a:cubicBezTo>
                  <a:cubicBezTo>
                    <a:pt x="60330" y="78246"/>
                    <a:pt x="65202" y="78246"/>
                    <a:pt x="68111" y="78246"/>
                  </a:cubicBezTo>
                  <a:cubicBezTo>
                    <a:pt x="71664" y="78246"/>
                    <a:pt x="77346" y="78163"/>
                    <a:pt x="85117" y="77997"/>
                  </a:cubicBezTo>
                  <a:cubicBezTo>
                    <a:pt x="92899" y="77831"/>
                    <a:pt x="101729" y="77748"/>
                    <a:pt x="111609" y="77748"/>
                  </a:cubicBezTo>
                  <a:cubicBezTo>
                    <a:pt x="121499" y="77748"/>
                    <a:pt x="131857" y="77748"/>
                    <a:pt x="142713" y="77748"/>
                  </a:cubicBezTo>
                  <a:cubicBezTo>
                    <a:pt x="153570" y="77748"/>
                    <a:pt x="163855" y="77831"/>
                    <a:pt x="173579" y="77997"/>
                  </a:cubicBezTo>
                  <a:cubicBezTo>
                    <a:pt x="183303" y="78163"/>
                    <a:pt x="192050" y="78485"/>
                    <a:pt x="199821" y="78963"/>
                  </a:cubicBezTo>
                  <a:cubicBezTo>
                    <a:pt x="207602" y="79451"/>
                    <a:pt x="213264" y="79866"/>
                    <a:pt x="216838" y="80178"/>
                  </a:cubicBezTo>
                  <a:cubicBezTo>
                    <a:pt x="218136" y="81487"/>
                    <a:pt x="219102" y="84073"/>
                    <a:pt x="219757" y="87958"/>
                  </a:cubicBezTo>
                  <a:cubicBezTo>
                    <a:pt x="220401" y="91853"/>
                    <a:pt x="220723" y="95904"/>
                    <a:pt x="220723" y="100111"/>
                  </a:cubicBezTo>
                  <a:cubicBezTo>
                    <a:pt x="220723" y="104318"/>
                    <a:pt x="220557" y="108119"/>
                    <a:pt x="220245" y="111526"/>
                  </a:cubicBezTo>
                  <a:cubicBezTo>
                    <a:pt x="219913" y="114933"/>
                    <a:pt x="219591" y="116803"/>
                    <a:pt x="219258" y="117115"/>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77" name="Google Shape;77;p2"/>
            <p:cNvSpPr/>
            <p:nvPr/>
          </p:nvSpPr>
          <p:spPr>
            <a:xfrm>
              <a:off x="2540863" y="8975357"/>
              <a:ext cx="150253" cy="44044"/>
            </a:xfrm>
            <a:custGeom>
              <a:avLst/>
              <a:gdLst/>
              <a:ahLst/>
              <a:cxnLst/>
              <a:rect l="l" t="t" r="r" b="b"/>
              <a:pathLst>
                <a:path w="150253" h="44044" extrusionOk="0">
                  <a:moveTo>
                    <a:pt x="148799" y="38207"/>
                  </a:moveTo>
                  <a:cubicBezTo>
                    <a:pt x="146524" y="38862"/>
                    <a:pt x="141818" y="39506"/>
                    <a:pt x="134701" y="40160"/>
                  </a:cubicBezTo>
                  <a:cubicBezTo>
                    <a:pt x="127574" y="40804"/>
                    <a:pt x="119305" y="41292"/>
                    <a:pt x="109914" y="41614"/>
                  </a:cubicBezTo>
                  <a:cubicBezTo>
                    <a:pt x="100512" y="41936"/>
                    <a:pt x="90465" y="42258"/>
                    <a:pt x="79786" y="42580"/>
                  </a:cubicBezTo>
                  <a:cubicBezTo>
                    <a:pt x="69085" y="42902"/>
                    <a:pt x="58883" y="43152"/>
                    <a:pt x="49159" y="43307"/>
                  </a:cubicBezTo>
                  <a:cubicBezTo>
                    <a:pt x="39446" y="43484"/>
                    <a:pt x="30761" y="43629"/>
                    <a:pt x="23166" y="43796"/>
                  </a:cubicBezTo>
                  <a:cubicBezTo>
                    <a:pt x="15551" y="43962"/>
                    <a:pt x="9962" y="44045"/>
                    <a:pt x="6388" y="44045"/>
                  </a:cubicBezTo>
                  <a:cubicBezTo>
                    <a:pt x="2814" y="40493"/>
                    <a:pt x="799" y="35787"/>
                    <a:pt x="321" y="29950"/>
                  </a:cubicBezTo>
                  <a:cubicBezTo>
                    <a:pt x="-167" y="24122"/>
                    <a:pt x="-105" y="17007"/>
                    <a:pt x="550" y="8573"/>
                  </a:cubicBezTo>
                  <a:cubicBezTo>
                    <a:pt x="1848" y="6308"/>
                    <a:pt x="5578" y="4688"/>
                    <a:pt x="11739" y="3712"/>
                  </a:cubicBezTo>
                  <a:cubicBezTo>
                    <a:pt x="17878" y="2746"/>
                    <a:pt x="24694" y="2185"/>
                    <a:pt x="32153" y="2008"/>
                  </a:cubicBezTo>
                  <a:cubicBezTo>
                    <a:pt x="39602" y="1863"/>
                    <a:pt x="46728" y="1780"/>
                    <a:pt x="53533" y="1780"/>
                  </a:cubicBezTo>
                  <a:cubicBezTo>
                    <a:pt x="60348" y="1780"/>
                    <a:pt x="65200" y="1780"/>
                    <a:pt x="68109" y="1780"/>
                  </a:cubicBezTo>
                  <a:cubicBezTo>
                    <a:pt x="73625" y="1780"/>
                    <a:pt x="79786" y="1614"/>
                    <a:pt x="86580" y="1291"/>
                  </a:cubicBezTo>
                  <a:cubicBezTo>
                    <a:pt x="93374" y="980"/>
                    <a:pt x="100345" y="647"/>
                    <a:pt x="107482" y="326"/>
                  </a:cubicBezTo>
                  <a:cubicBezTo>
                    <a:pt x="114599" y="4"/>
                    <a:pt x="121487" y="-80"/>
                    <a:pt x="128136" y="76"/>
                  </a:cubicBezTo>
                  <a:cubicBezTo>
                    <a:pt x="134774" y="243"/>
                    <a:pt x="140852" y="647"/>
                    <a:pt x="146358" y="1291"/>
                  </a:cubicBezTo>
                  <a:cubicBezTo>
                    <a:pt x="147656" y="2590"/>
                    <a:pt x="148622" y="5176"/>
                    <a:pt x="149277" y="9071"/>
                  </a:cubicBezTo>
                  <a:cubicBezTo>
                    <a:pt x="149931" y="12956"/>
                    <a:pt x="150253" y="17018"/>
                    <a:pt x="150253" y="21214"/>
                  </a:cubicBezTo>
                  <a:cubicBezTo>
                    <a:pt x="150253" y="25442"/>
                    <a:pt x="150077" y="29233"/>
                    <a:pt x="149765" y="32640"/>
                  </a:cubicBezTo>
                  <a:cubicBezTo>
                    <a:pt x="149443" y="36016"/>
                    <a:pt x="149121" y="37875"/>
                    <a:pt x="148799" y="38207"/>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78" name="Google Shape;78;p2"/>
            <p:cNvSpPr/>
            <p:nvPr/>
          </p:nvSpPr>
          <p:spPr>
            <a:xfrm>
              <a:off x="2483640" y="7890269"/>
              <a:ext cx="286753" cy="338268"/>
            </a:xfrm>
            <a:custGeom>
              <a:avLst/>
              <a:gdLst/>
              <a:ahLst/>
              <a:cxnLst/>
              <a:rect l="l" t="t" r="r" b="b"/>
              <a:pathLst>
                <a:path w="286753" h="338268" extrusionOk="0">
                  <a:moveTo>
                    <a:pt x="258828" y="42340"/>
                  </a:moveTo>
                  <a:cubicBezTo>
                    <a:pt x="252501" y="50109"/>
                    <a:pt x="245697" y="58699"/>
                    <a:pt x="238404" y="68089"/>
                  </a:cubicBezTo>
                  <a:cubicBezTo>
                    <a:pt x="231111" y="77490"/>
                    <a:pt x="223745" y="87212"/>
                    <a:pt x="216286" y="97246"/>
                  </a:cubicBezTo>
                  <a:cubicBezTo>
                    <a:pt x="208837" y="107301"/>
                    <a:pt x="201710" y="117013"/>
                    <a:pt x="194905" y="126413"/>
                  </a:cubicBezTo>
                  <a:cubicBezTo>
                    <a:pt x="188101" y="135814"/>
                    <a:pt x="181857" y="144476"/>
                    <a:pt x="176195" y="152402"/>
                  </a:cubicBezTo>
                  <a:cubicBezTo>
                    <a:pt x="170512" y="160348"/>
                    <a:pt x="165900" y="166736"/>
                    <a:pt x="162337" y="171597"/>
                  </a:cubicBezTo>
                  <a:cubicBezTo>
                    <a:pt x="167843" y="180032"/>
                    <a:pt x="173837" y="188601"/>
                    <a:pt x="180320" y="197347"/>
                  </a:cubicBezTo>
                  <a:cubicBezTo>
                    <a:pt x="186792" y="206093"/>
                    <a:pt x="193524" y="214693"/>
                    <a:pt x="200484" y="223107"/>
                  </a:cubicBezTo>
                  <a:cubicBezTo>
                    <a:pt x="207445" y="231541"/>
                    <a:pt x="214405" y="239549"/>
                    <a:pt x="221387" y="247163"/>
                  </a:cubicBezTo>
                  <a:cubicBezTo>
                    <a:pt x="228347" y="254777"/>
                    <a:pt x="235069" y="261653"/>
                    <a:pt x="241552" y="267813"/>
                  </a:cubicBezTo>
                  <a:cubicBezTo>
                    <a:pt x="246725" y="272664"/>
                    <a:pt x="251598" y="276964"/>
                    <a:pt x="256127" y="280683"/>
                  </a:cubicBezTo>
                  <a:cubicBezTo>
                    <a:pt x="260667" y="284401"/>
                    <a:pt x="265197" y="287725"/>
                    <a:pt x="269737" y="290644"/>
                  </a:cubicBezTo>
                  <a:cubicBezTo>
                    <a:pt x="272978" y="292918"/>
                    <a:pt x="275980" y="294851"/>
                    <a:pt x="278733" y="296471"/>
                  </a:cubicBezTo>
                  <a:cubicBezTo>
                    <a:pt x="281486" y="298091"/>
                    <a:pt x="284156" y="299712"/>
                    <a:pt x="286753" y="301332"/>
                  </a:cubicBezTo>
                  <a:cubicBezTo>
                    <a:pt x="283834" y="306183"/>
                    <a:pt x="280105" y="310732"/>
                    <a:pt x="275565" y="314929"/>
                  </a:cubicBezTo>
                  <a:cubicBezTo>
                    <a:pt x="271025" y="319156"/>
                    <a:pt x="266163" y="322543"/>
                    <a:pt x="260989" y="325150"/>
                  </a:cubicBezTo>
                  <a:cubicBezTo>
                    <a:pt x="255795" y="327736"/>
                    <a:pt x="250704" y="329273"/>
                    <a:pt x="245676" y="329751"/>
                  </a:cubicBezTo>
                  <a:cubicBezTo>
                    <a:pt x="240648" y="330240"/>
                    <a:pt x="236368" y="329356"/>
                    <a:pt x="232804" y="327082"/>
                  </a:cubicBezTo>
                  <a:lnTo>
                    <a:pt x="224057" y="319790"/>
                  </a:lnTo>
                  <a:cubicBezTo>
                    <a:pt x="222436" y="318492"/>
                    <a:pt x="220899" y="317287"/>
                    <a:pt x="219434" y="316154"/>
                  </a:cubicBezTo>
                  <a:cubicBezTo>
                    <a:pt x="217979" y="315022"/>
                    <a:pt x="216431" y="313797"/>
                    <a:pt x="214811" y="312498"/>
                  </a:cubicBezTo>
                  <a:cubicBezTo>
                    <a:pt x="212878" y="309912"/>
                    <a:pt x="210603" y="307398"/>
                    <a:pt x="208016" y="304968"/>
                  </a:cubicBezTo>
                  <a:cubicBezTo>
                    <a:pt x="205409" y="302547"/>
                    <a:pt x="202822" y="300034"/>
                    <a:pt x="200235" y="297437"/>
                  </a:cubicBezTo>
                  <a:cubicBezTo>
                    <a:pt x="197316" y="294851"/>
                    <a:pt x="194490" y="292337"/>
                    <a:pt x="191737" y="289906"/>
                  </a:cubicBezTo>
                  <a:cubicBezTo>
                    <a:pt x="188984" y="287486"/>
                    <a:pt x="186636" y="285139"/>
                    <a:pt x="184693" y="282864"/>
                  </a:cubicBezTo>
                  <a:cubicBezTo>
                    <a:pt x="183073" y="280932"/>
                    <a:pt x="180236" y="277847"/>
                    <a:pt x="176195" y="273640"/>
                  </a:cubicBezTo>
                  <a:cubicBezTo>
                    <a:pt x="172133" y="269433"/>
                    <a:pt x="169463" y="266192"/>
                    <a:pt x="168175" y="263918"/>
                  </a:cubicBezTo>
                  <a:lnTo>
                    <a:pt x="152135" y="243507"/>
                  </a:lnTo>
                  <a:cubicBezTo>
                    <a:pt x="149215" y="239955"/>
                    <a:pt x="145808" y="235976"/>
                    <a:pt x="141933" y="231603"/>
                  </a:cubicBezTo>
                  <a:cubicBezTo>
                    <a:pt x="138047" y="227230"/>
                    <a:pt x="133985" y="223263"/>
                    <a:pt x="129778" y="219700"/>
                  </a:cubicBezTo>
                  <a:cubicBezTo>
                    <a:pt x="128157" y="220676"/>
                    <a:pt x="125570" y="223190"/>
                    <a:pt x="122007" y="227230"/>
                  </a:cubicBezTo>
                  <a:cubicBezTo>
                    <a:pt x="118433" y="231292"/>
                    <a:pt x="114475" y="236059"/>
                    <a:pt x="110101" y="241565"/>
                  </a:cubicBezTo>
                  <a:cubicBezTo>
                    <a:pt x="105728" y="247080"/>
                    <a:pt x="101104" y="253074"/>
                    <a:pt x="96243" y="259545"/>
                  </a:cubicBezTo>
                  <a:cubicBezTo>
                    <a:pt x="91380" y="266026"/>
                    <a:pt x="87007" y="272352"/>
                    <a:pt x="83121" y="278491"/>
                  </a:cubicBezTo>
                  <a:cubicBezTo>
                    <a:pt x="78914" y="284972"/>
                    <a:pt x="74686" y="291464"/>
                    <a:pt x="70489" y="297935"/>
                  </a:cubicBezTo>
                  <a:cubicBezTo>
                    <a:pt x="66260" y="304417"/>
                    <a:pt x="62385" y="310411"/>
                    <a:pt x="58812" y="315916"/>
                  </a:cubicBezTo>
                  <a:cubicBezTo>
                    <a:pt x="55237" y="320777"/>
                    <a:pt x="52090" y="325150"/>
                    <a:pt x="49347" y="329035"/>
                  </a:cubicBezTo>
                  <a:cubicBezTo>
                    <a:pt x="46604" y="332919"/>
                    <a:pt x="44236" y="335994"/>
                    <a:pt x="42303" y="338269"/>
                  </a:cubicBezTo>
                  <a:cubicBezTo>
                    <a:pt x="40350" y="338269"/>
                    <a:pt x="37525" y="337614"/>
                    <a:pt x="33785" y="336316"/>
                  </a:cubicBezTo>
                  <a:cubicBezTo>
                    <a:pt x="30066" y="335018"/>
                    <a:pt x="26170" y="333470"/>
                    <a:pt x="22118" y="331694"/>
                  </a:cubicBezTo>
                  <a:cubicBezTo>
                    <a:pt x="18066" y="329917"/>
                    <a:pt x="14025" y="328058"/>
                    <a:pt x="9973" y="326105"/>
                  </a:cubicBezTo>
                  <a:cubicBezTo>
                    <a:pt x="5911" y="324153"/>
                    <a:pt x="2587" y="322532"/>
                    <a:pt x="0" y="321244"/>
                  </a:cubicBezTo>
                  <a:cubicBezTo>
                    <a:pt x="1299" y="313797"/>
                    <a:pt x="5506" y="303586"/>
                    <a:pt x="12643" y="290633"/>
                  </a:cubicBezTo>
                  <a:cubicBezTo>
                    <a:pt x="19770" y="277681"/>
                    <a:pt x="28351" y="263741"/>
                    <a:pt x="38397" y="248836"/>
                  </a:cubicBezTo>
                  <a:cubicBezTo>
                    <a:pt x="49098" y="233297"/>
                    <a:pt x="59861" y="218225"/>
                    <a:pt x="70717" y="203652"/>
                  </a:cubicBezTo>
                  <a:cubicBezTo>
                    <a:pt x="81573" y="189079"/>
                    <a:pt x="90238" y="177102"/>
                    <a:pt x="96731" y="167702"/>
                  </a:cubicBezTo>
                  <a:cubicBezTo>
                    <a:pt x="90248" y="155061"/>
                    <a:pt x="84004" y="143157"/>
                    <a:pt x="78010" y="131981"/>
                  </a:cubicBezTo>
                  <a:cubicBezTo>
                    <a:pt x="72016" y="120794"/>
                    <a:pt x="66104" y="109794"/>
                    <a:pt x="60266" y="98929"/>
                  </a:cubicBezTo>
                  <a:cubicBezTo>
                    <a:pt x="54438" y="88085"/>
                    <a:pt x="48848" y="77147"/>
                    <a:pt x="43508" y="66137"/>
                  </a:cubicBezTo>
                  <a:cubicBezTo>
                    <a:pt x="38158" y="55116"/>
                    <a:pt x="33057" y="43296"/>
                    <a:pt x="28195" y="30665"/>
                  </a:cubicBezTo>
                  <a:cubicBezTo>
                    <a:pt x="30149" y="29044"/>
                    <a:pt x="32891" y="27258"/>
                    <a:pt x="36465" y="25315"/>
                  </a:cubicBezTo>
                  <a:cubicBezTo>
                    <a:pt x="40018" y="23383"/>
                    <a:pt x="43758" y="21358"/>
                    <a:pt x="47633" y="19249"/>
                  </a:cubicBezTo>
                  <a:cubicBezTo>
                    <a:pt x="51518" y="17151"/>
                    <a:pt x="55331" y="15126"/>
                    <a:pt x="59050" y="13183"/>
                  </a:cubicBezTo>
                  <a:cubicBezTo>
                    <a:pt x="62769" y="11230"/>
                    <a:pt x="66094" y="9620"/>
                    <a:pt x="69024" y="8322"/>
                  </a:cubicBezTo>
                  <a:cubicBezTo>
                    <a:pt x="72577" y="15780"/>
                    <a:pt x="76379" y="23872"/>
                    <a:pt x="80441" y="32607"/>
                  </a:cubicBezTo>
                  <a:cubicBezTo>
                    <a:pt x="84493" y="41353"/>
                    <a:pt x="88783" y="50421"/>
                    <a:pt x="93313" y="59821"/>
                  </a:cubicBezTo>
                  <a:cubicBezTo>
                    <a:pt x="98487" y="70188"/>
                    <a:pt x="104252" y="81437"/>
                    <a:pt x="110558" y="93590"/>
                  </a:cubicBezTo>
                  <a:cubicBezTo>
                    <a:pt x="116885" y="105743"/>
                    <a:pt x="124251" y="117813"/>
                    <a:pt x="132676" y="129789"/>
                  </a:cubicBezTo>
                  <a:cubicBezTo>
                    <a:pt x="135596" y="126870"/>
                    <a:pt x="139003" y="123401"/>
                    <a:pt x="142878" y="119340"/>
                  </a:cubicBezTo>
                  <a:cubicBezTo>
                    <a:pt x="146774" y="115289"/>
                    <a:pt x="150971" y="110521"/>
                    <a:pt x="155521" y="105005"/>
                  </a:cubicBezTo>
                  <a:cubicBezTo>
                    <a:pt x="159718" y="99500"/>
                    <a:pt x="164342" y="93424"/>
                    <a:pt x="169359" y="86786"/>
                  </a:cubicBezTo>
                  <a:cubicBezTo>
                    <a:pt x="174388" y="80139"/>
                    <a:pt x="179644" y="73262"/>
                    <a:pt x="185161" y="66137"/>
                  </a:cubicBezTo>
                  <a:cubicBezTo>
                    <a:pt x="190667" y="59011"/>
                    <a:pt x="196090" y="51969"/>
                    <a:pt x="201440" y="44999"/>
                  </a:cubicBezTo>
                  <a:cubicBezTo>
                    <a:pt x="206780" y="38040"/>
                    <a:pt x="211881" y="31631"/>
                    <a:pt x="216743" y="25804"/>
                  </a:cubicBezTo>
                  <a:cubicBezTo>
                    <a:pt x="221605" y="19976"/>
                    <a:pt x="226051" y="14793"/>
                    <a:pt x="230113" y="10264"/>
                  </a:cubicBezTo>
                  <a:cubicBezTo>
                    <a:pt x="234165" y="5725"/>
                    <a:pt x="237645" y="2329"/>
                    <a:pt x="240565" y="54"/>
                  </a:cubicBezTo>
                  <a:cubicBezTo>
                    <a:pt x="244118" y="-258"/>
                    <a:pt x="248013" y="781"/>
                    <a:pt x="252231" y="3212"/>
                  </a:cubicBezTo>
                  <a:cubicBezTo>
                    <a:pt x="256439" y="5642"/>
                    <a:pt x="260491" y="9288"/>
                    <a:pt x="264386" y="14139"/>
                  </a:cubicBezTo>
                  <a:cubicBezTo>
                    <a:pt x="265352" y="15770"/>
                    <a:pt x="266651" y="17224"/>
                    <a:pt x="268272" y="18512"/>
                  </a:cubicBezTo>
                  <a:cubicBezTo>
                    <a:pt x="269892" y="19810"/>
                    <a:pt x="271513" y="20942"/>
                    <a:pt x="273134" y="21919"/>
                  </a:cubicBezTo>
                  <a:lnTo>
                    <a:pt x="275554" y="23373"/>
                  </a:lnTo>
                  <a:cubicBezTo>
                    <a:pt x="270723" y="28234"/>
                    <a:pt x="265134" y="34560"/>
                    <a:pt x="258828" y="42340"/>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79" name="Google Shape;79;p2"/>
            <p:cNvSpPr/>
            <p:nvPr/>
          </p:nvSpPr>
          <p:spPr>
            <a:xfrm>
              <a:off x="2471972" y="6993804"/>
              <a:ext cx="280449" cy="248666"/>
            </a:xfrm>
            <a:custGeom>
              <a:avLst/>
              <a:gdLst/>
              <a:ahLst/>
              <a:cxnLst/>
              <a:rect l="l" t="t" r="r" b="b"/>
              <a:pathLst>
                <a:path w="280449" h="248666" extrusionOk="0">
                  <a:moveTo>
                    <a:pt x="278610" y="146289"/>
                  </a:moveTo>
                  <a:cubicBezTo>
                    <a:pt x="275722" y="147120"/>
                    <a:pt x="267588" y="147837"/>
                    <a:pt x="254217" y="148460"/>
                  </a:cubicBezTo>
                  <a:cubicBezTo>
                    <a:pt x="240836" y="149073"/>
                    <a:pt x="224879" y="149488"/>
                    <a:pt x="206356" y="149696"/>
                  </a:cubicBezTo>
                  <a:cubicBezTo>
                    <a:pt x="187822" y="149904"/>
                    <a:pt x="167855" y="150112"/>
                    <a:pt x="146464" y="150319"/>
                  </a:cubicBezTo>
                  <a:cubicBezTo>
                    <a:pt x="125042" y="150527"/>
                    <a:pt x="104867" y="150631"/>
                    <a:pt x="85938" y="150631"/>
                  </a:cubicBezTo>
                  <a:cubicBezTo>
                    <a:pt x="66989" y="150631"/>
                    <a:pt x="50419" y="150631"/>
                    <a:pt x="36217" y="150631"/>
                  </a:cubicBezTo>
                  <a:cubicBezTo>
                    <a:pt x="22005" y="150631"/>
                    <a:pt x="12645" y="150631"/>
                    <a:pt x="8126" y="150631"/>
                  </a:cubicBezTo>
                  <a:cubicBezTo>
                    <a:pt x="3586" y="146112"/>
                    <a:pt x="1009" y="140233"/>
                    <a:pt x="397" y="133035"/>
                  </a:cubicBezTo>
                  <a:cubicBezTo>
                    <a:pt x="-217" y="125847"/>
                    <a:pt x="-123" y="116883"/>
                    <a:pt x="708" y="106174"/>
                  </a:cubicBezTo>
                  <a:cubicBezTo>
                    <a:pt x="2339" y="103297"/>
                    <a:pt x="7087" y="101240"/>
                    <a:pt x="14910" y="100004"/>
                  </a:cubicBezTo>
                  <a:cubicBezTo>
                    <a:pt x="22733" y="98768"/>
                    <a:pt x="31366" y="97948"/>
                    <a:pt x="40851" y="97532"/>
                  </a:cubicBezTo>
                  <a:cubicBezTo>
                    <a:pt x="50325" y="97127"/>
                    <a:pt x="59384" y="96909"/>
                    <a:pt x="68018" y="96909"/>
                  </a:cubicBezTo>
                  <a:cubicBezTo>
                    <a:pt x="76671" y="96909"/>
                    <a:pt x="82843" y="96909"/>
                    <a:pt x="86551" y="96909"/>
                  </a:cubicBezTo>
                  <a:cubicBezTo>
                    <a:pt x="91071" y="96909"/>
                    <a:pt x="98280" y="96815"/>
                    <a:pt x="108160" y="96608"/>
                  </a:cubicBezTo>
                  <a:cubicBezTo>
                    <a:pt x="118050" y="96400"/>
                    <a:pt x="129249" y="96296"/>
                    <a:pt x="141830" y="96296"/>
                  </a:cubicBezTo>
                  <a:cubicBezTo>
                    <a:pt x="154380" y="96296"/>
                    <a:pt x="167553" y="96296"/>
                    <a:pt x="181339" y="96296"/>
                  </a:cubicBezTo>
                  <a:cubicBezTo>
                    <a:pt x="195125" y="96296"/>
                    <a:pt x="208205" y="96400"/>
                    <a:pt x="220568" y="96608"/>
                  </a:cubicBezTo>
                  <a:cubicBezTo>
                    <a:pt x="232910" y="96815"/>
                    <a:pt x="244026" y="97231"/>
                    <a:pt x="253905" y="97844"/>
                  </a:cubicBezTo>
                  <a:cubicBezTo>
                    <a:pt x="263785" y="98467"/>
                    <a:pt x="270995" y="98986"/>
                    <a:pt x="275525" y="99391"/>
                  </a:cubicBezTo>
                  <a:cubicBezTo>
                    <a:pt x="277156" y="101043"/>
                    <a:pt x="278402" y="104325"/>
                    <a:pt x="279213" y="109269"/>
                  </a:cubicBezTo>
                  <a:cubicBezTo>
                    <a:pt x="280044" y="114203"/>
                    <a:pt x="280449" y="119366"/>
                    <a:pt x="280449" y="124715"/>
                  </a:cubicBezTo>
                  <a:cubicBezTo>
                    <a:pt x="280449" y="130064"/>
                    <a:pt x="280241" y="134894"/>
                    <a:pt x="279836" y="139226"/>
                  </a:cubicBezTo>
                  <a:cubicBezTo>
                    <a:pt x="279431" y="143505"/>
                    <a:pt x="279026" y="145884"/>
                    <a:pt x="278610" y="146289"/>
                  </a:cubicBezTo>
                  <a:close/>
                  <a:moveTo>
                    <a:pt x="125447" y="243232"/>
                  </a:moveTo>
                  <a:cubicBezTo>
                    <a:pt x="117624" y="239119"/>
                    <a:pt x="112378" y="233458"/>
                    <a:pt x="109708" y="226249"/>
                  </a:cubicBezTo>
                  <a:cubicBezTo>
                    <a:pt x="107028" y="219051"/>
                    <a:pt x="106508" y="211956"/>
                    <a:pt x="108150" y="204945"/>
                  </a:cubicBezTo>
                  <a:cubicBezTo>
                    <a:pt x="109802" y="197955"/>
                    <a:pt x="113188" y="191670"/>
                    <a:pt x="118341" y="186113"/>
                  </a:cubicBezTo>
                  <a:cubicBezTo>
                    <a:pt x="123494" y="180556"/>
                    <a:pt x="129977" y="177160"/>
                    <a:pt x="137800" y="175934"/>
                  </a:cubicBezTo>
                  <a:cubicBezTo>
                    <a:pt x="148916" y="174293"/>
                    <a:pt x="157757" y="176246"/>
                    <a:pt x="164353" y="181803"/>
                  </a:cubicBezTo>
                  <a:cubicBezTo>
                    <a:pt x="170930" y="187360"/>
                    <a:pt x="175054" y="194153"/>
                    <a:pt x="176696" y="202172"/>
                  </a:cubicBezTo>
                  <a:cubicBezTo>
                    <a:pt x="178347" y="210201"/>
                    <a:pt x="177101" y="218438"/>
                    <a:pt x="173007" y="226872"/>
                  </a:cubicBezTo>
                  <a:cubicBezTo>
                    <a:pt x="168883" y="235317"/>
                    <a:pt x="161673" y="241799"/>
                    <a:pt x="151388" y="246327"/>
                  </a:cubicBezTo>
                  <a:cubicBezTo>
                    <a:pt x="145217" y="248789"/>
                    <a:pt x="140158" y="249319"/>
                    <a:pt x="136262" y="247865"/>
                  </a:cubicBezTo>
                  <a:cubicBezTo>
                    <a:pt x="132345" y="246421"/>
                    <a:pt x="128751" y="244884"/>
                    <a:pt x="125447" y="243232"/>
                  </a:cubicBezTo>
                  <a:close/>
                  <a:moveTo>
                    <a:pt x="128543" y="68490"/>
                  </a:moveTo>
                  <a:cubicBezTo>
                    <a:pt x="120720" y="64387"/>
                    <a:pt x="115464" y="58715"/>
                    <a:pt x="112794" y="51507"/>
                  </a:cubicBezTo>
                  <a:cubicBezTo>
                    <a:pt x="110113" y="44319"/>
                    <a:pt x="109604" y="37110"/>
                    <a:pt x="111256" y="29902"/>
                  </a:cubicBezTo>
                  <a:cubicBezTo>
                    <a:pt x="112887" y="22703"/>
                    <a:pt x="116295" y="16315"/>
                    <a:pt x="121447" y="10758"/>
                  </a:cubicBezTo>
                  <a:cubicBezTo>
                    <a:pt x="126580" y="5211"/>
                    <a:pt x="133073" y="1804"/>
                    <a:pt x="140906" y="579"/>
                  </a:cubicBezTo>
                  <a:cubicBezTo>
                    <a:pt x="152012" y="-1062"/>
                    <a:pt x="160977" y="786"/>
                    <a:pt x="167761" y="6136"/>
                  </a:cubicBezTo>
                  <a:cubicBezTo>
                    <a:pt x="174555" y="11485"/>
                    <a:pt x="178680" y="18278"/>
                    <a:pt x="180124" y="26505"/>
                  </a:cubicBezTo>
                  <a:cubicBezTo>
                    <a:pt x="181557" y="34742"/>
                    <a:pt x="180331" y="43176"/>
                    <a:pt x="176415" y="51818"/>
                  </a:cubicBezTo>
                  <a:cubicBezTo>
                    <a:pt x="172488" y="60460"/>
                    <a:pt x="165185" y="67046"/>
                    <a:pt x="154494" y="71575"/>
                  </a:cubicBezTo>
                  <a:cubicBezTo>
                    <a:pt x="148718" y="74036"/>
                    <a:pt x="143784" y="74566"/>
                    <a:pt x="139670" y="73112"/>
                  </a:cubicBezTo>
                  <a:cubicBezTo>
                    <a:pt x="135545" y="71678"/>
                    <a:pt x="131847" y="70141"/>
                    <a:pt x="128543" y="68490"/>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80" name="Google Shape;80;p2"/>
            <p:cNvSpPr/>
            <p:nvPr/>
          </p:nvSpPr>
          <p:spPr>
            <a:xfrm>
              <a:off x="625688" y="8798762"/>
              <a:ext cx="231513" cy="336699"/>
            </a:xfrm>
            <a:custGeom>
              <a:avLst/>
              <a:gdLst/>
              <a:ahLst/>
              <a:cxnLst/>
              <a:rect l="l" t="t" r="r" b="b"/>
              <a:pathLst>
                <a:path w="231513" h="336699" extrusionOk="0">
                  <a:moveTo>
                    <a:pt x="8411" y="286847"/>
                  </a:moveTo>
                  <a:cubicBezTo>
                    <a:pt x="19423" y="276481"/>
                    <a:pt x="31007" y="266852"/>
                    <a:pt x="43152" y="257940"/>
                  </a:cubicBezTo>
                  <a:cubicBezTo>
                    <a:pt x="55307" y="249028"/>
                    <a:pt x="67046" y="239399"/>
                    <a:pt x="78391" y="229022"/>
                  </a:cubicBezTo>
                  <a:cubicBezTo>
                    <a:pt x="88115" y="220276"/>
                    <a:pt x="99293" y="209920"/>
                    <a:pt x="111926" y="197933"/>
                  </a:cubicBezTo>
                  <a:cubicBezTo>
                    <a:pt x="124559" y="185947"/>
                    <a:pt x="136548" y="173316"/>
                    <a:pt x="147892" y="160020"/>
                  </a:cubicBezTo>
                  <a:cubicBezTo>
                    <a:pt x="159226" y="146756"/>
                    <a:pt x="168867" y="133055"/>
                    <a:pt x="176815" y="118960"/>
                  </a:cubicBezTo>
                  <a:cubicBezTo>
                    <a:pt x="184752" y="104875"/>
                    <a:pt x="188720" y="91185"/>
                    <a:pt x="188720" y="77900"/>
                  </a:cubicBezTo>
                  <a:cubicBezTo>
                    <a:pt x="188720" y="73693"/>
                    <a:pt x="187754" y="69808"/>
                    <a:pt x="185801" y="66235"/>
                  </a:cubicBezTo>
                  <a:cubicBezTo>
                    <a:pt x="182238" y="59442"/>
                    <a:pt x="177127" y="54986"/>
                    <a:pt x="170498" y="52867"/>
                  </a:cubicBezTo>
                  <a:cubicBezTo>
                    <a:pt x="163860" y="50769"/>
                    <a:pt x="156972" y="49709"/>
                    <a:pt x="149845" y="49709"/>
                  </a:cubicBezTo>
                  <a:lnTo>
                    <a:pt x="149845" y="50198"/>
                  </a:lnTo>
                  <a:cubicBezTo>
                    <a:pt x="145638" y="50198"/>
                    <a:pt x="139560" y="50520"/>
                    <a:pt x="131623" y="51163"/>
                  </a:cubicBezTo>
                  <a:cubicBezTo>
                    <a:pt x="123676" y="51818"/>
                    <a:pt x="114450" y="53833"/>
                    <a:pt x="103927" y="57240"/>
                  </a:cubicBezTo>
                  <a:cubicBezTo>
                    <a:pt x="93392" y="60647"/>
                    <a:pt x="81736" y="65841"/>
                    <a:pt x="68927" y="72800"/>
                  </a:cubicBezTo>
                  <a:cubicBezTo>
                    <a:pt x="56117" y="79759"/>
                    <a:pt x="42757" y="89554"/>
                    <a:pt x="28836" y="102196"/>
                  </a:cubicBezTo>
                  <a:cubicBezTo>
                    <a:pt x="27205" y="101219"/>
                    <a:pt x="25511" y="99692"/>
                    <a:pt x="23735" y="97573"/>
                  </a:cubicBezTo>
                  <a:cubicBezTo>
                    <a:pt x="21948" y="95465"/>
                    <a:pt x="20161" y="93200"/>
                    <a:pt x="18385" y="90759"/>
                  </a:cubicBezTo>
                  <a:cubicBezTo>
                    <a:pt x="16598" y="88339"/>
                    <a:pt x="14894" y="85908"/>
                    <a:pt x="13284" y="83467"/>
                  </a:cubicBezTo>
                  <a:cubicBezTo>
                    <a:pt x="11653" y="81047"/>
                    <a:pt x="10364" y="79178"/>
                    <a:pt x="9398" y="77879"/>
                  </a:cubicBezTo>
                  <a:cubicBezTo>
                    <a:pt x="9398" y="73995"/>
                    <a:pt x="10447" y="70099"/>
                    <a:pt x="12556" y="66214"/>
                  </a:cubicBezTo>
                  <a:cubicBezTo>
                    <a:pt x="14665" y="62330"/>
                    <a:pt x="17335" y="58611"/>
                    <a:pt x="20577" y="55048"/>
                  </a:cubicBezTo>
                  <a:cubicBezTo>
                    <a:pt x="23808" y="51475"/>
                    <a:pt x="27215" y="48234"/>
                    <a:pt x="30778" y="45326"/>
                  </a:cubicBezTo>
                  <a:cubicBezTo>
                    <a:pt x="34342" y="42407"/>
                    <a:pt x="37583" y="39655"/>
                    <a:pt x="40503" y="37068"/>
                  </a:cubicBezTo>
                  <a:cubicBezTo>
                    <a:pt x="43089" y="34804"/>
                    <a:pt x="45759" y="32612"/>
                    <a:pt x="48523" y="30504"/>
                  </a:cubicBezTo>
                  <a:cubicBezTo>
                    <a:pt x="51276" y="28405"/>
                    <a:pt x="54112" y="26380"/>
                    <a:pt x="57021" y="24427"/>
                  </a:cubicBezTo>
                  <a:cubicBezTo>
                    <a:pt x="66745" y="17634"/>
                    <a:pt x="78401" y="12046"/>
                    <a:pt x="92021" y="7673"/>
                  </a:cubicBezTo>
                  <a:cubicBezTo>
                    <a:pt x="105630" y="3300"/>
                    <a:pt x="119562" y="796"/>
                    <a:pt x="133815" y="142"/>
                  </a:cubicBezTo>
                  <a:cubicBezTo>
                    <a:pt x="148069" y="-502"/>
                    <a:pt x="161761" y="1046"/>
                    <a:pt x="174883" y="4764"/>
                  </a:cubicBezTo>
                  <a:cubicBezTo>
                    <a:pt x="188004" y="8483"/>
                    <a:pt x="198943" y="15048"/>
                    <a:pt x="207691" y="24437"/>
                  </a:cubicBezTo>
                  <a:cubicBezTo>
                    <a:pt x="213519" y="30919"/>
                    <a:pt x="217809" y="37650"/>
                    <a:pt x="220562" y="44609"/>
                  </a:cubicBezTo>
                  <a:cubicBezTo>
                    <a:pt x="223315" y="51569"/>
                    <a:pt x="225830" y="59099"/>
                    <a:pt x="228094" y="67201"/>
                  </a:cubicBezTo>
                  <a:cubicBezTo>
                    <a:pt x="232302" y="82429"/>
                    <a:pt x="232624" y="97251"/>
                    <a:pt x="229071" y="111668"/>
                  </a:cubicBezTo>
                  <a:cubicBezTo>
                    <a:pt x="225497" y="126096"/>
                    <a:pt x="219669" y="139693"/>
                    <a:pt x="211566" y="152480"/>
                  </a:cubicBezTo>
                  <a:cubicBezTo>
                    <a:pt x="203462" y="165287"/>
                    <a:pt x="194071" y="177357"/>
                    <a:pt x="183381" y="188689"/>
                  </a:cubicBezTo>
                  <a:cubicBezTo>
                    <a:pt x="172680" y="200021"/>
                    <a:pt x="162156" y="210066"/>
                    <a:pt x="151788" y="218812"/>
                  </a:cubicBezTo>
                  <a:cubicBezTo>
                    <a:pt x="139467" y="229188"/>
                    <a:pt x="127644" y="239877"/>
                    <a:pt x="116310" y="250897"/>
                  </a:cubicBezTo>
                  <a:cubicBezTo>
                    <a:pt x="104965" y="261908"/>
                    <a:pt x="94119" y="273417"/>
                    <a:pt x="83741" y="285393"/>
                  </a:cubicBezTo>
                  <a:cubicBezTo>
                    <a:pt x="89247" y="285393"/>
                    <a:pt x="94597" y="285144"/>
                    <a:pt x="99781" y="284666"/>
                  </a:cubicBezTo>
                  <a:cubicBezTo>
                    <a:pt x="104965" y="284178"/>
                    <a:pt x="110305" y="283929"/>
                    <a:pt x="115822" y="283929"/>
                  </a:cubicBezTo>
                  <a:cubicBezTo>
                    <a:pt x="131364" y="283929"/>
                    <a:pt x="148297" y="284334"/>
                    <a:pt x="166613" y="285144"/>
                  </a:cubicBezTo>
                  <a:cubicBezTo>
                    <a:pt x="184908" y="285964"/>
                    <a:pt x="201852" y="285071"/>
                    <a:pt x="217404" y="282474"/>
                  </a:cubicBezTo>
                  <a:cubicBezTo>
                    <a:pt x="220635" y="284095"/>
                    <a:pt x="221934" y="286130"/>
                    <a:pt x="221290" y="288551"/>
                  </a:cubicBezTo>
                  <a:cubicBezTo>
                    <a:pt x="220635" y="290971"/>
                    <a:pt x="221123" y="293827"/>
                    <a:pt x="222744" y="297047"/>
                  </a:cubicBezTo>
                  <a:cubicBezTo>
                    <a:pt x="222744" y="300621"/>
                    <a:pt x="222993" y="304183"/>
                    <a:pt x="223471" y="307746"/>
                  </a:cubicBezTo>
                  <a:cubicBezTo>
                    <a:pt x="223960" y="311319"/>
                    <a:pt x="224199" y="314788"/>
                    <a:pt x="224199" y="318195"/>
                  </a:cubicBezTo>
                  <a:cubicBezTo>
                    <a:pt x="224199" y="321592"/>
                    <a:pt x="223793" y="324833"/>
                    <a:pt x="222983" y="327907"/>
                  </a:cubicBezTo>
                  <a:cubicBezTo>
                    <a:pt x="222173" y="330982"/>
                    <a:pt x="220313" y="333672"/>
                    <a:pt x="217394" y="335926"/>
                  </a:cubicBezTo>
                  <a:cubicBezTo>
                    <a:pt x="210589" y="336570"/>
                    <a:pt x="203452" y="336809"/>
                    <a:pt x="196013" y="336653"/>
                  </a:cubicBezTo>
                  <a:cubicBezTo>
                    <a:pt x="188554" y="336487"/>
                    <a:pt x="181428" y="336248"/>
                    <a:pt x="174633" y="335926"/>
                  </a:cubicBezTo>
                  <a:cubicBezTo>
                    <a:pt x="166197" y="335604"/>
                    <a:pt x="156889" y="335272"/>
                    <a:pt x="146687" y="334950"/>
                  </a:cubicBezTo>
                  <a:cubicBezTo>
                    <a:pt x="136475" y="334638"/>
                    <a:pt x="127000" y="334150"/>
                    <a:pt x="118253" y="333496"/>
                  </a:cubicBezTo>
                  <a:cubicBezTo>
                    <a:pt x="115656" y="333184"/>
                    <a:pt x="112913" y="333350"/>
                    <a:pt x="109994" y="333984"/>
                  </a:cubicBezTo>
                  <a:cubicBezTo>
                    <a:pt x="107074" y="334638"/>
                    <a:pt x="104321" y="334804"/>
                    <a:pt x="101734" y="334472"/>
                  </a:cubicBezTo>
                  <a:cubicBezTo>
                    <a:pt x="94597" y="333818"/>
                    <a:pt x="86826" y="333589"/>
                    <a:pt x="78401" y="333735"/>
                  </a:cubicBezTo>
                  <a:cubicBezTo>
                    <a:pt x="69976" y="333901"/>
                    <a:pt x="61467" y="334140"/>
                    <a:pt x="52886" y="334472"/>
                  </a:cubicBezTo>
                  <a:cubicBezTo>
                    <a:pt x="44294" y="334794"/>
                    <a:pt x="35880" y="335126"/>
                    <a:pt x="27610" y="335438"/>
                  </a:cubicBezTo>
                  <a:cubicBezTo>
                    <a:pt x="19351" y="335760"/>
                    <a:pt x="11819" y="335926"/>
                    <a:pt x="5014" y="335926"/>
                  </a:cubicBezTo>
                  <a:cubicBezTo>
                    <a:pt x="474" y="322974"/>
                    <a:pt x="-980" y="312929"/>
                    <a:pt x="640" y="305793"/>
                  </a:cubicBezTo>
                  <a:cubicBezTo>
                    <a:pt x="2251" y="298678"/>
                    <a:pt x="4838" y="292373"/>
                    <a:pt x="8411" y="286847"/>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81" name="Google Shape;81;p2"/>
            <p:cNvSpPr/>
            <p:nvPr/>
          </p:nvSpPr>
          <p:spPr>
            <a:xfrm>
              <a:off x="1549379" y="8793565"/>
              <a:ext cx="247421" cy="341684"/>
            </a:xfrm>
            <a:custGeom>
              <a:avLst/>
              <a:gdLst/>
              <a:ahLst/>
              <a:cxnLst/>
              <a:rect l="l" t="t" r="r" b="b"/>
              <a:pathLst>
                <a:path w="247421" h="341684" extrusionOk="0">
                  <a:moveTo>
                    <a:pt x="181774" y="185628"/>
                  </a:moveTo>
                  <a:cubicBezTo>
                    <a:pt x="181130" y="185317"/>
                    <a:pt x="180642" y="184984"/>
                    <a:pt x="180320" y="184662"/>
                  </a:cubicBezTo>
                  <a:cubicBezTo>
                    <a:pt x="179998" y="184351"/>
                    <a:pt x="179520" y="184174"/>
                    <a:pt x="178865" y="184174"/>
                  </a:cubicBezTo>
                  <a:cubicBezTo>
                    <a:pt x="174658" y="180622"/>
                    <a:pt x="169235" y="177869"/>
                    <a:pt x="162586" y="175916"/>
                  </a:cubicBezTo>
                  <a:cubicBezTo>
                    <a:pt x="155947" y="173964"/>
                    <a:pt x="148904" y="172759"/>
                    <a:pt x="141455" y="172281"/>
                  </a:cubicBezTo>
                  <a:cubicBezTo>
                    <a:pt x="134006" y="171792"/>
                    <a:pt x="126713" y="171792"/>
                    <a:pt x="119586" y="172281"/>
                  </a:cubicBezTo>
                  <a:cubicBezTo>
                    <a:pt x="112449" y="172759"/>
                    <a:pt x="106465" y="173496"/>
                    <a:pt x="101603" y="174462"/>
                  </a:cubicBezTo>
                  <a:cubicBezTo>
                    <a:pt x="100637" y="174784"/>
                    <a:pt x="98757" y="174950"/>
                    <a:pt x="96014" y="174950"/>
                  </a:cubicBezTo>
                  <a:cubicBezTo>
                    <a:pt x="93250" y="174950"/>
                    <a:pt x="90425" y="174950"/>
                    <a:pt x="87516" y="174950"/>
                  </a:cubicBezTo>
                  <a:cubicBezTo>
                    <a:pt x="84586" y="174950"/>
                    <a:pt x="81750" y="174950"/>
                    <a:pt x="78997" y="174950"/>
                  </a:cubicBezTo>
                  <a:cubicBezTo>
                    <a:pt x="76244" y="174950"/>
                    <a:pt x="74374" y="174950"/>
                    <a:pt x="73408" y="174950"/>
                  </a:cubicBezTo>
                  <a:cubicBezTo>
                    <a:pt x="72753" y="174950"/>
                    <a:pt x="72442" y="172925"/>
                    <a:pt x="72442" y="168874"/>
                  </a:cubicBezTo>
                  <a:cubicBezTo>
                    <a:pt x="72442" y="164823"/>
                    <a:pt x="72587" y="160377"/>
                    <a:pt x="72919" y="155506"/>
                  </a:cubicBezTo>
                  <a:cubicBezTo>
                    <a:pt x="73252" y="150634"/>
                    <a:pt x="73491" y="146105"/>
                    <a:pt x="73657" y="141898"/>
                  </a:cubicBezTo>
                  <a:cubicBezTo>
                    <a:pt x="73823" y="137692"/>
                    <a:pt x="73574" y="135261"/>
                    <a:pt x="72919" y="134607"/>
                  </a:cubicBezTo>
                  <a:cubicBezTo>
                    <a:pt x="74218" y="134295"/>
                    <a:pt x="75922" y="134046"/>
                    <a:pt x="78031" y="133880"/>
                  </a:cubicBezTo>
                  <a:cubicBezTo>
                    <a:pt x="80129" y="133713"/>
                    <a:pt x="82405" y="133630"/>
                    <a:pt x="84825" y="133630"/>
                  </a:cubicBezTo>
                  <a:cubicBezTo>
                    <a:pt x="87266" y="133630"/>
                    <a:pt x="89604" y="133630"/>
                    <a:pt x="91879" y="133630"/>
                  </a:cubicBezTo>
                  <a:cubicBezTo>
                    <a:pt x="94144" y="133630"/>
                    <a:pt x="95931" y="133464"/>
                    <a:pt x="97219" y="133142"/>
                  </a:cubicBezTo>
                  <a:cubicBezTo>
                    <a:pt x="104346" y="131189"/>
                    <a:pt x="113498" y="128520"/>
                    <a:pt x="124677" y="125134"/>
                  </a:cubicBezTo>
                  <a:cubicBezTo>
                    <a:pt x="135866" y="121727"/>
                    <a:pt x="146712" y="117603"/>
                    <a:pt x="157246" y="112742"/>
                  </a:cubicBezTo>
                  <a:cubicBezTo>
                    <a:pt x="167780" y="107881"/>
                    <a:pt x="176756" y="102126"/>
                    <a:pt x="184226" y="95499"/>
                  </a:cubicBezTo>
                  <a:cubicBezTo>
                    <a:pt x="191675" y="88862"/>
                    <a:pt x="195394" y="81331"/>
                    <a:pt x="195394" y="72897"/>
                  </a:cubicBezTo>
                  <a:cubicBezTo>
                    <a:pt x="195394" y="67724"/>
                    <a:pt x="193773" y="63507"/>
                    <a:pt x="190532" y="60266"/>
                  </a:cubicBezTo>
                  <a:cubicBezTo>
                    <a:pt x="187301" y="57025"/>
                    <a:pt x="183405" y="54439"/>
                    <a:pt x="178865" y="52486"/>
                  </a:cubicBezTo>
                  <a:cubicBezTo>
                    <a:pt x="171416" y="49567"/>
                    <a:pt x="163240" y="47864"/>
                    <a:pt x="154327" y="47376"/>
                  </a:cubicBezTo>
                  <a:cubicBezTo>
                    <a:pt x="145413" y="46898"/>
                    <a:pt x="137237" y="47469"/>
                    <a:pt x="129788" y="49079"/>
                  </a:cubicBezTo>
                  <a:cubicBezTo>
                    <a:pt x="127835" y="49733"/>
                    <a:pt x="125414" y="50222"/>
                    <a:pt x="122495" y="50534"/>
                  </a:cubicBezTo>
                  <a:cubicBezTo>
                    <a:pt x="119576" y="50855"/>
                    <a:pt x="116584" y="51271"/>
                    <a:pt x="113498" y="51749"/>
                  </a:cubicBezTo>
                  <a:cubicBezTo>
                    <a:pt x="110423" y="52237"/>
                    <a:pt x="107504" y="52725"/>
                    <a:pt x="104751" y="53203"/>
                  </a:cubicBezTo>
                  <a:cubicBezTo>
                    <a:pt x="101988" y="53691"/>
                    <a:pt x="99972" y="54262"/>
                    <a:pt x="98673" y="54906"/>
                  </a:cubicBezTo>
                  <a:cubicBezTo>
                    <a:pt x="95100" y="56215"/>
                    <a:pt x="91942" y="57431"/>
                    <a:pt x="89189" y="58552"/>
                  </a:cubicBezTo>
                  <a:cubicBezTo>
                    <a:pt x="86435" y="59684"/>
                    <a:pt x="83765" y="60817"/>
                    <a:pt x="81179" y="61949"/>
                  </a:cubicBezTo>
                  <a:cubicBezTo>
                    <a:pt x="78571" y="63091"/>
                    <a:pt x="75901" y="64224"/>
                    <a:pt x="73158" y="65356"/>
                  </a:cubicBezTo>
                  <a:cubicBezTo>
                    <a:pt x="70405" y="66498"/>
                    <a:pt x="67247" y="67880"/>
                    <a:pt x="63684" y="69479"/>
                  </a:cubicBezTo>
                  <a:cubicBezTo>
                    <a:pt x="59788" y="71110"/>
                    <a:pt x="55902" y="72803"/>
                    <a:pt x="52017" y="74590"/>
                  </a:cubicBezTo>
                  <a:cubicBezTo>
                    <a:pt x="48121" y="76376"/>
                    <a:pt x="43914" y="78225"/>
                    <a:pt x="39374" y="80178"/>
                  </a:cubicBezTo>
                  <a:cubicBezTo>
                    <a:pt x="35488" y="81799"/>
                    <a:pt x="32413" y="80750"/>
                    <a:pt x="30138" y="77021"/>
                  </a:cubicBezTo>
                  <a:cubicBezTo>
                    <a:pt x="27873" y="73302"/>
                    <a:pt x="26086" y="68763"/>
                    <a:pt x="24798" y="63424"/>
                  </a:cubicBezTo>
                  <a:cubicBezTo>
                    <a:pt x="23500" y="58074"/>
                    <a:pt x="22617" y="52891"/>
                    <a:pt x="22128" y="47864"/>
                  </a:cubicBezTo>
                  <a:cubicBezTo>
                    <a:pt x="21640" y="42847"/>
                    <a:pt x="21557" y="39855"/>
                    <a:pt x="21879" y="38869"/>
                  </a:cubicBezTo>
                  <a:cubicBezTo>
                    <a:pt x="26741" y="35638"/>
                    <a:pt x="32580" y="32315"/>
                    <a:pt x="39374" y="28908"/>
                  </a:cubicBezTo>
                  <a:cubicBezTo>
                    <a:pt x="46189" y="25501"/>
                    <a:pt x="53066" y="22270"/>
                    <a:pt x="60027" y="19196"/>
                  </a:cubicBezTo>
                  <a:cubicBezTo>
                    <a:pt x="66987" y="16121"/>
                    <a:pt x="73553" y="13451"/>
                    <a:pt x="79714" y="11177"/>
                  </a:cubicBezTo>
                  <a:cubicBezTo>
                    <a:pt x="85854" y="8912"/>
                    <a:pt x="90726" y="7292"/>
                    <a:pt x="94289" y="6315"/>
                  </a:cubicBezTo>
                  <a:cubicBezTo>
                    <a:pt x="101738" y="4051"/>
                    <a:pt x="109364" y="2348"/>
                    <a:pt x="117124" y="1215"/>
                  </a:cubicBezTo>
                  <a:cubicBezTo>
                    <a:pt x="124905" y="83"/>
                    <a:pt x="132998" y="-156"/>
                    <a:pt x="141434" y="478"/>
                  </a:cubicBezTo>
                  <a:lnTo>
                    <a:pt x="141922" y="0"/>
                  </a:lnTo>
                  <a:cubicBezTo>
                    <a:pt x="151314" y="966"/>
                    <a:pt x="160633" y="2420"/>
                    <a:pt x="169868" y="4373"/>
                  </a:cubicBezTo>
                  <a:cubicBezTo>
                    <a:pt x="179094" y="6305"/>
                    <a:pt x="187592" y="9307"/>
                    <a:pt x="195373" y="13368"/>
                  </a:cubicBezTo>
                  <a:cubicBezTo>
                    <a:pt x="203154" y="17419"/>
                    <a:pt x="210198" y="22675"/>
                    <a:pt x="216514" y="29157"/>
                  </a:cubicBezTo>
                  <a:cubicBezTo>
                    <a:pt x="222841" y="35638"/>
                    <a:pt x="227766" y="43574"/>
                    <a:pt x="231339" y="52974"/>
                  </a:cubicBezTo>
                  <a:cubicBezTo>
                    <a:pt x="234570" y="61066"/>
                    <a:pt x="236274" y="68202"/>
                    <a:pt x="236440" y="74351"/>
                  </a:cubicBezTo>
                  <a:cubicBezTo>
                    <a:pt x="236607" y="80511"/>
                    <a:pt x="235713" y="87470"/>
                    <a:pt x="233770" y="95250"/>
                  </a:cubicBezTo>
                  <a:cubicBezTo>
                    <a:pt x="232150" y="101409"/>
                    <a:pt x="229314" y="107071"/>
                    <a:pt x="225272" y="112254"/>
                  </a:cubicBezTo>
                  <a:cubicBezTo>
                    <a:pt x="221210" y="117447"/>
                    <a:pt x="216598" y="122059"/>
                    <a:pt x="211414" y="126110"/>
                  </a:cubicBezTo>
                  <a:cubicBezTo>
                    <a:pt x="206240" y="130171"/>
                    <a:pt x="200734" y="133890"/>
                    <a:pt x="194895" y="137276"/>
                  </a:cubicBezTo>
                  <a:cubicBezTo>
                    <a:pt x="189046" y="140683"/>
                    <a:pt x="183551" y="143675"/>
                    <a:pt x="178367" y="146271"/>
                  </a:cubicBezTo>
                  <a:cubicBezTo>
                    <a:pt x="188413" y="149190"/>
                    <a:pt x="197160" y="152514"/>
                    <a:pt x="204609" y="156233"/>
                  </a:cubicBezTo>
                  <a:cubicBezTo>
                    <a:pt x="212058" y="159962"/>
                    <a:pt x="218613" y="164252"/>
                    <a:pt x="224296" y="169123"/>
                  </a:cubicBezTo>
                  <a:cubicBezTo>
                    <a:pt x="229947" y="173974"/>
                    <a:pt x="234570" y="179656"/>
                    <a:pt x="238144" y="186127"/>
                  </a:cubicBezTo>
                  <a:cubicBezTo>
                    <a:pt x="241718" y="192608"/>
                    <a:pt x="244627" y="200222"/>
                    <a:pt x="246891" y="208968"/>
                  </a:cubicBezTo>
                  <a:cubicBezTo>
                    <a:pt x="249478" y="242654"/>
                    <a:pt x="242601" y="270917"/>
                    <a:pt x="226238" y="293758"/>
                  </a:cubicBezTo>
                  <a:cubicBezTo>
                    <a:pt x="209876" y="316589"/>
                    <a:pt x="184849" y="331744"/>
                    <a:pt x="151148" y="339191"/>
                  </a:cubicBezTo>
                  <a:cubicBezTo>
                    <a:pt x="141102" y="341144"/>
                    <a:pt x="131700" y="341944"/>
                    <a:pt x="122952" y="341611"/>
                  </a:cubicBezTo>
                  <a:cubicBezTo>
                    <a:pt x="119711" y="341611"/>
                    <a:pt x="116563" y="341445"/>
                    <a:pt x="113478" y="341134"/>
                  </a:cubicBezTo>
                  <a:cubicBezTo>
                    <a:pt x="110403" y="340812"/>
                    <a:pt x="107234" y="340479"/>
                    <a:pt x="103993" y="340157"/>
                  </a:cubicBezTo>
                  <a:cubicBezTo>
                    <a:pt x="95567" y="339513"/>
                    <a:pt x="85449" y="337010"/>
                    <a:pt x="73626" y="332637"/>
                  </a:cubicBezTo>
                  <a:cubicBezTo>
                    <a:pt x="61803" y="328264"/>
                    <a:pt x="50365" y="323642"/>
                    <a:pt x="39363" y="318781"/>
                  </a:cubicBezTo>
                  <a:cubicBezTo>
                    <a:pt x="26409" y="312953"/>
                    <a:pt x="13287" y="306628"/>
                    <a:pt x="0" y="299834"/>
                  </a:cubicBezTo>
                  <a:cubicBezTo>
                    <a:pt x="0" y="299180"/>
                    <a:pt x="166" y="297726"/>
                    <a:pt x="488" y="295462"/>
                  </a:cubicBezTo>
                  <a:cubicBezTo>
                    <a:pt x="800" y="293197"/>
                    <a:pt x="1132" y="290767"/>
                    <a:pt x="1454" y="288170"/>
                  </a:cubicBezTo>
                  <a:cubicBezTo>
                    <a:pt x="1766" y="285584"/>
                    <a:pt x="2099" y="283225"/>
                    <a:pt x="2421" y="281127"/>
                  </a:cubicBezTo>
                  <a:cubicBezTo>
                    <a:pt x="2743" y="279019"/>
                    <a:pt x="3075" y="277637"/>
                    <a:pt x="3397" y="276983"/>
                  </a:cubicBezTo>
                  <a:cubicBezTo>
                    <a:pt x="5329" y="271156"/>
                    <a:pt x="7283" y="266866"/>
                    <a:pt x="9225" y="264113"/>
                  </a:cubicBezTo>
                  <a:cubicBezTo>
                    <a:pt x="11158" y="261361"/>
                    <a:pt x="13111" y="258203"/>
                    <a:pt x="15054" y="254640"/>
                  </a:cubicBezTo>
                  <a:cubicBezTo>
                    <a:pt x="16986" y="255284"/>
                    <a:pt x="20643" y="257144"/>
                    <a:pt x="25983" y="260228"/>
                  </a:cubicBezTo>
                  <a:cubicBezTo>
                    <a:pt x="31333" y="263303"/>
                    <a:pt x="37483" y="266783"/>
                    <a:pt x="44454" y="270678"/>
                  </a:cubicBezTo>
                  <a:cubicBezTo>
                    <a:pt x="51415" y="274563"/>
                    <a:pt x="58624" y="278292"/>
                    <a:pt x="66073" y="281844"/>
                  </a:cubicBezTo>
                  <a:cubicBezTo>
                    <a:pt x="73522" y="285417"/>
                    <a:pt x="80493" y="288004"/>
                    <a:pt x="86976" y="289624"/>
                  </a:cubicBezTo>
                  <a:cubicBezTo>
                    <a:pt x="100585" y="294797"/>
                    <a:pt x="113779" y="296749"/>
                    <a:pt x="126588" y="295451"/>
                  </a:cubicBezTo>
                  <a:cubicBezTo>
                    <a:pt x="139388" y="294153"/>
                    <a:pt x="150878" y="290756"/>
                    <a:pt x="161090" y="285251"/>
                  </a:cubicBezTo>
                  <a:cubicBezTo>
                    <a:pt x="171313" y="279746"/>
                    <a:pt x="179956" y="272693"/>
                    <a:pt x="187103" y="264113"/>
                  </a:cubicBezTo>
                  <a:cubicBezTo>
                    <a:pt x="194230" y="255534"/>
                    <a:pt x="199009" y="246538"/>
                    <a:pt x="201440" y="237138"/>
                  </a:cubicBezTo>
                  <a:cubicBezTo>
                    <a:pt x="203861" y="227748"/>
                    <a:pt x="203632" y="218514"/>
                    <a:pt x="200713" y="209446"/>
                  </a:cubicBezTo>
                  <a:cubicBezTo>
                    <a:pt x="197825" y="200378"/>
                    <a:pt x="191508" y="192442"/>
                    <a:pt x="181774" y="185628"/>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82" name="Google Shape;82;p2"/>
            <p:cNvSpPr/>
            <p:nvPr/>
          </p:nvSpPr>
          <p:spPr>
            <a:xfrm>
              <a:off x="644099" y="6925081"/>
              <a:ext cx="252308" cy="353607"/>
            </a:xfrm>
            <a:custGeom>
              <a:avLst/>
              <a:gdLst/>
              <a:ahLst/>
              <a:cxnLst/>
              <a:rect l="l" t="t" r="r" b="b"/>
              <a:pathLst>
                <a:path w="252308" h="353607" extrusionOk="0">
                  <a:moveTo>
                    <a:pt x="223625" y="62519"/>
                  </a:moveTo>
                  <a:cubicBezTo>
                    <a:pt x="227832" y="72241"/>
                    <a:pt x="229536" y="80260"/>
                    <a:pt x="228726" y="86575"/>
                  </a:cubicBezTo>
                  <a:cubicBezTo>
                    <a:pt x="227915" y="92901"/>
                    <a:pt x="227188" y="99133"/>
                    <a:pt x="226544" y="105282"/>
                  </a:cubicBezTo>
                  <a:cubicBezTo>
                    <a:pt x="226222" y="108856"/>
                    <a:pt x="224279" y="112979"/>
                    <a:pt x="220716" y="117674"/>
                  </a:cubicBezTo>
                  <a:cubicBezTo>
                    <a:pt x="217142" y="122369"/>
                    <a:pt x="212945" y="127147"/>
                    <a:pt x="208083" y="132008"/>
                  </a:cubicBezTo>
                  <a:cubicBezTo>
                    <a:pt x="203221" y="136870"/>
                    <a:pt x="198359" y="141409"/>
                    <a:pt x="193508" y="145616"/>
                  </a:cubicBezTo>
                  <a:cubicBezTo>
                    <a:pt x="188646" y="149833"/>
                    <a:pt x="184760" y="153074"/>
                    <a:pt x="181841" y="155338"/>
                  </a:cubicBezTo>
                  <a:cubicBezTo>
                    <a:pt x="182485" y="156636"/>
                    <a:pt x="186537" y="158984"/>
                    <a:pt x="193985" y="162380"/>
                  </a:cubicBezTo>
                  <a:cubicBezTo>
                    <a:pt x="201434" y="165787"/>
                    <a:pt x="209454" y="170888"/>
                    <a:pt x="218046" y="177691"/>
                  </a:cubicBezTo>
                  <a:cubicBezTo>
                    <a:pt x="226627" y="184484"/>
                    <a:pt x="234481" y="193563"/>
                    <a:pt x="241618" y="204905"/>
                  </a:cubicBezTo>
                  <a:cubicBezTo>
                    <a:pt x="248735" y="216248"/>
                    <a:pt x="252309" y="230499"/>
                    <a:pt x="252309" y="247669"/>
                  </a:cubicBezTo>
                  <a:cubicBezTo>
                    <a:pt x="252309" y="249289"/>
                    <a:pt x="252142" y="250993"/>
                    <a:pt x="251820" y="252769"/>
                  </a:cubicBezTo>
                  <a:cubicBezTo>
                    <a:pt x="251498" y="254556"/>
                    <a:pt x="251332" y="256249"/>
                    <a:pt x="251332" y="257869"/>
                  </a:cubicBezTo>
                  <a:lnTo>
                    <a:pt x="250844" y="258357"/>
                  </a:lnTo>
                  <a:cubicBezTo>
                    <a:pt x="249867" y="273263"/>
                    <a:pt x="245255" y="286704"/>
                    <a:pt x="236995" y="298690"/>
                  </a:cubicBezTo>
                  <a:cubicBezTo>
                    <a:pt x="228736" y="310677"/>
                    <a:pt x="218524" y="320805"/>
                    <a:pt x="206369" y="329062"/>
                  </a:cubicBezTo>
                  <a:cubicBezTo>
                    <a:pt x="194224" y="337320"/>
                    <a:pt x="180854" y="343552"/>
                    <a:pt x="166278" y="347770"/>
                  </a:cubicBezTo>
                  <a:cubicBezTo>
                    <a:pt x="151703" y="351976"/>
                    <a:pt x="137605" y="353763"/>
                    <a:pt x="123996" y="353119"/>
                  </a:cubicBezTo>
                  <a:lnTo>
                    <a:pt x="123996" y="353607"/>
                  </a:lnTo>
                  <a:cubicBezTo>
                    <a:pt x="118167" y="353285"/>
                    <a:pt x="111851" y="352631"/>
                    <a:pt x="105046" y="351654"/>
                  </a:cubicBezTo>
                  <a:cubicBezTo>
                    <a:pt x="98242" y="350678"/>
                    <a:pt x="91354" y="349390"/>
                    <a:pt x="84393" y="347770"/>
                  </a:cubicBezTo>
                  <a:cubicBezTo>
                    <a:pt x="77422" y="346149"/>
                    <a:pt x="70701" y="344041"/>
                    <a:pt x="64228" y="341454"/>
                  </a:cubicBezTo>
                  <a:cubicBezTo>
                    <a:pt x="57746" y="338857"/>
                    <a:pt x="52073" y="335949"/>
                    <a:pt x="47222" y="332708"/>
                  </a:cubicBezTo>
                  <a:cubicBezTo>
                    <a:pt x="44625" y="331088"/>
                    <a:pt x="42277" y="329312"/>
                    <a:pt x="40168" y="327359"/>
                  </a:cubicBezTo>
                  <a:cubicBezTo>
                    <a:pt x="38059" y="325417"/>
                    <a:pt x="35711" y="323640"/>
                    <a:pt x="33124" y="322010"/>
                  </a:cubicBezTo>
                  <a:cubicBezTo>
                    <a:pt x="27940" y="318457"/>
                    <a:pt x="23566" y="314406"/>
                    <a:pt x="20003" y="309867"/>
                  </a:cubicBezTo>
                  <a:cubicBezTo>
                    <a:pt x="16762" y="305660"/>
                    <a:pt x="13998" y="301121"/>
                    <a:pt x="11744" y="296260"/>
                  </a:cubicBezTo>
                  <a:cubicBezTo>
                    <a:pt x="9479" y="291399"/>
                    <a:pt x="7526" y="286548"/>
                    <a:pt x="5916" y="281687"/>
                  </a:cubicBezTo>
                  <a:cubicBezTo>
                    <a:pt x="-1543" y="258690"/>
                    <a:pt x="-1949" y="238362"/>
                    <a:pt x="4700" y="220704"/>
                  </a:cubicBezTo>
                  <a:cubicBezTo>
                    <a:pt x="11339" y="203056"/>
                    <a:pt x="22922" y="186780"/>
                    <a:pt x="39441" y="171874"/>
                  </a:cubicBezTo>
                  <a:cubicBezTo>
                    <a:pt x="42027" y="169277"/>
                    <a:pt x="44957" y="166774"/>
                    <a:pt x="48188" y="164344"/>
                  </a:cubicBezTo>
                  <a:cubicBezTo>
                    <a:pt x="51419" y="161913"/>
                    <a:pt x="54671" y="160054"/>
                    <a:pt x="57912" y="158755"/>
                  </a:cubicBezTo>
                  <a:cubicBezTo>
                    <a:pt x="53704" y="155203"/>
                    <a:pt x="49726" y="150737"/>
                    <a:pt x="46006" y="145397"/>
                  </a:cubicBezTo>
                  <a:cubicBezTo>
                    <a:pt x="42277" y="140048"/>
                    <a:pt x="38796" y="135114"/>
                    <a:pt x="35565" y="130575"/>
                  </a:cubicBezTo>
                  <a:cubicBezTo>
                    <a:pt x="26164" y="116646"/>
                    <a:pt x="21541" y="102717"/>
                    <a:pt x="21707" y="88788"/>
                  </a:cubicBezTo>
                  <a:cubicBezTo>
                    <a:pt x="21873" y="74859"/>
                    <a:pt x="25436" y="62062"/>
                    <a:pt x="32407" y="50397"/>
                  </a:cubicBezTo>
                  <a:cubicBezTo>
                    <a:pt x="39368" y="38732"/>
                    <a:pt x="48926" y="28771"/>
                    <a:pt x="61081" y="20513"/>
                  </a:cubicBezTo>
                  <a:cubicBezTo>
                    <a:pt x="73225" y="12255"/>
                    <a:pt x="86429" y="6833"/>
                    <a:pt x="100693" y="4237"/>
                  </a:cubicBezTo>
                  <a:cubicBezTo>
                    <a:pt x="105867" y="3271"/>
                    <a:pt x="111217" y="2222"/>
                    <a:pt x="116734" y="1079"/>
                  </a:cubicBezTo>
                  <a:cubicBezTo>
                    <a:pt x="122240" y="-53"/>
                    <a:pt x="127746" y="-292"/>
                    <a:pt x="133263" y="352"/>
                  </a:cubicBezTo>
                  <a:cubicBezTo>
                    <a:pt x="150435" y="2294"/>
                    <a:pt x="164523" y="5618"/>
                    <a:pt x="175545" y="10313"/>
                  </a:cubicBezTo>
                  <a:cubicBezTo>
                    <a:pt x="186557" y="15008"/>
                    <a:pt x="195388" y="20357"/>
                    <a:pt x="202037" y="26351"/>
                  </a:cubicBezTo>
                  <a:cubicBezTo>
                    <a:pt x="208675" y="32355"/>
                    <a:pt x="213537" y="38587"/>
                    <a:pt x="216623" y="45058"/>
                  </a:cubicBezTo>
                  <a:cubicBezTo>
                    <a:pt x="219656" y="51508"/>
                    <a:pt x="222004" y="57336"/>
                    <a:pt x="223625" y="62519"/>
                  </a:cubicBezTo>
                  <a:close/>
                  <a:moveTo>
                    <a:pt x="204676" y="243763"/>
                  </a:moveTo>
                  <a:cubicBezTo>
                    <a:pt x="204676" y="234695"/>
                    <a:pt x="201995" y="226594"/>
                    <a:pt x="196655" y="219468"/>
                  </a:cubicBezTo>
                  <a:cubicBezTo>
                    <a:pt x="191305" y="212342"/>
                    <a:pt x="184667" y="206349"/>
                    <a:pt x="176729" y="201488"/>
                  </a:cubicBezTo>
                  <a:cubicBezTo>
                    <a:pt x="168782" y="196627"/>
                    <a:pt x="160201" y="192825"/>
                    <a:pt x="150976" y="190073"/>
                  </a:cubicBezTo>
                  <a:cubicBezTo>
                    <a:pt x="141740" y="187320"/>
                    <a:pt x="133231" y="185783"/>
                    <a:pt x="125460" y="185450"/>
                  </a:cubicBezTo>
                  <a:cubicBezTo>
                    <a:pt x="114770" y="184806"/>
                    <a:pt x="105857" y="186510"/>
                    <a:pt x="98730" y="190550"/>
                  </a:cubicBezTo>
                  <a:cubicBezTo>
                    <a:pt x="91593" y="194601"/>
                    <a:pt x="84154" y="199868"/>
                    <a:pt x="76373" y="206349"/>
                  </a:cubicBezTo>
                  <a:cubicBezTo>
                    <a:pt x="69568" y="211865"/>
                    <a:pt x="64384" y="218419"/>
                    <a:pt x="60821" y="226022"/>
                  </a:cubicBezTo>
                  <a:cubicBezTo>
                    <a:pt x="57247" y="233636"/>
                    <a:pt x="54993" y="241811"/>
                    <a:pt x="54027" y="250567"/>
                  </a:cubicBezTo>
                  <a:cubicBezTo>
                    <a:pt x="52396" y="264174"/>
                    <a:pt x="54993" y="275434"/>
                    <a:pt x="61797" y="284336"/>
                  </a:cubicBezTo>
                  <a:cubicBezTo>
                    <a:pt x="68602" y="293248"/>
                    <a:pt x="77599" y="299802"/>
                    <a:pt x="88767" y="304019"/>
                  </a:cubicBezTo>
                  <a:cubicBezTo>
                    <a:pt x="99945" y="308236"/>
                    <a:pt x="112256" y="310096"/>
                    <a:pt x="125710" y="309607"/>
                  </a:cubicBezTo>
                  <a:cubicBezTo>
                    <a:pt x="139153" y="309119"/>
                    <a:pt x="151713" y="306377"/>
                    <a:pt x="163380" y="301350"/>
                  </a:cubicBezTo>
                  <a:cubicBezTo>
                    <a:pt x="175047" y="296333"/>
                    <a:pt x="184843" y="289041"/>
                    <a:pt x="192780" y="279474"/>
                  </a:cubicBezTo>
                  <a:cubicBezTo>
                    <a:pt x="200707" y="269929"/>
                    <a:pt x="204676" y="258025"/>
                    <a:pt x="204676" y="243763"/>
                  </a:cubicBezTo>
                  <a:close/>
                  <a:moveTo>
                    <a:pt x="171140" y="53285"/>
                  </a:moveTo>
                  <a:cubicBezTo>
                    <a:pt x="165956" y="48745"/>
                    <a:pt x="160284" y="45505"/>
                    <a:pt x="154134" y="43562"/>
                  </a:cubicBezTo>
                  <a:cubicBezTo>
                    <a:pt x="147973" y="41620"/>
                    <a:pt x="141501" y="40488"/>
                    <a:pt x="134696" y="40166"/>
                  </a:cubicBezTo>
                  <a:lnTo>
                    <a:pt x="134208" y="40654"/>
                  </a:lnTo>
                  <a:cubicBezTo>
                    <a:pt x="121887" y="39677"/>
                    <a:pt x="109981" y="41952"/>
                    <a:pt x="98480" y="47457"/>
                  </a:cubicBezTo>
                  <a:cubicBezTo>
                    <a:pt x="86970" y="52973"/>
                    <a:pt x="78149" y="60171"/>
                    <a:pt x="71989" y="69073"/>
                  </a:cubicBezTo>
                  <a:cubicBezTo>
                    <a:pt x="65828" y="77985"/>
                    <a:pt x="63397" y="87707"/>
                    <a:pt x="64696" y="98230"/>
                  </a:cubicBezTo>
                  <a:cubicBezTo>
                    <a:pt x="65995" y="108762"/>
                    <a:pt x="73277" y="118723"/>
                    <a:pt x="86564" y="128113"/>
                  </a:cubicBezTo>
                  <a:cubicBezTo>
                    <a:pt x="94013" y="131032"/>
                    <a:pt x="100174" y="132414"/>
                    <a:pt x="105036" y="132237"/>
                  </a:cubicBezTo>
                  <a:cubicBezTo>
                    <a:pt x="109898" y="132081"/>
                    <a:pt x="116370" y="131676"/>
                    <a:pt x="124484" y="131022"/>
                  </a:cubicBezTo>
                  <a:cubicBezTo>
                    <a:pt x="129990" y="130700"/>
                    <a:pt x="136151" y="129079"/>
                    <a:pt x="142955" y="126161"/>
                  </a:cubicBezTo>
                  <a:cubicBezTo>
                    <a:pt x="149750" y="123242"/>
                    <a:pt x="156149" y="119596"/>
                    <a:pt x="162154" y="115223"/>
                  </a:cubicBezTo>
                  <a:cubicBezTo>
                    <a:pt x="168138" y="110840"/>
                    <a:pt x="173249" y="105833"/>
                    <a:pt x="177467" y="100151"/>
                  </a:cubicBezTo>
                  <a:cubicBezTo>
                    <a:pt x="181675" y="94480"/>
                    <a:pt x="183950" y="88570"/>
                    <a:pt x="184272" y="82410"/>
                  </a:cubicBezTo>
                  <a:cubicBezTo>
                    <a:pt x="184272" y="80468"/>
                    <a:pt x="184023" y="78037"/>
                    <a:pt x="183545" y="75118"/>
                  </a:cubicBezTo>
                  <a:cubicBezTo>
                    <a:pt x="183056" y="72199"/>
                    <a:pt x="182246" y="69291"/>
                    <a:pt x="181114" y="66372"/>
                  </a:cubicBezTo>
                  <a:cubicBezTo>
                    <a:pt x="179971" y="63454"/>
                    <a:pt x="178516" y="60784"/>
                    <a:pt x="176740" y="58354"/>
                  </a:cubicBezTo>
                  <a:cubicBezTo>
                    <a:pt x="174943" y="55954"/>
                    <a:pt x="173083" y="54251"/>
                    <a:pt x="171140" y="53285"/>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83" name="Google Shape;83;p2"/>
            <p:cNvSpPr/>
            <p:nvPr/>
          </p:nvSpPr>
          <p:spPr>
            <a:xfrm>
              <a:off x="1534386" y="6913747"/>
              <a:ext cx="236452" cy="352289"/>
            </a:xfrm>
            <a:custGeom>
              <a:avLst/>
              <a:gdLst/>
              <a:ahLst/>
              <a:cxnLst/>
              <a:rect l="l" t="t" r="r" b="b"/>
              <a:pathLst>
                <a:path w="236452" h="352289" extrusionOk="0">
                  <a:moveTo>
                    <a:pt x="129042" y="290580"/>
                  </a:moveTo>
                  <a:cubicBezTo>
                    <a:pt x="135203" y="285074"/>
                    <a:pt x="140543" y="279808"/>
                    <a:pt x="145083" y="274781"/>
                  </a:cubicBezTo>
                  <a:cubicBezTo>
                    <a:pt x="149623" y="269764"/>
                    <a:pt x="153508" y="264425"/>
                    <a:pt x="156749" y="258743"/>
                  </a:cubicBezTo>
                  <a:cubicBezTo>
                    <a:pt x="159991" y="253082"/>
                    <a:pt x="162744" y="247006"/>
                    <a:pt x="165019" y="240524"/>
                  </a:cubicBezTo>
                  <a:cubicBezTo>
                    <a:pt x="167284" y="234043"/>
                    <a:pt x="169393" y="226761"/>
                    <a:pt x="171325" y="218659"/>
                  </a:cubicBezTo>
                  <a:cubicBezTo>
                    <a:pt x="171003" y="218659"/>
                    <a:pt x="170847" y="217932"/>
                    <a:pt x="170847" y="216478"/>
                  </a:cubicBezTo>
                  <a:cubicBezTo>
                    <a:pt x="170847" y="215024"/>
                    <a:pt x="170920" y="213403"/>
                    <a:pt x="171096" y="211617"/>
                  </a:cubicBezTo>
                  <a:cubicBezTo>
                    <a:pt x="171242" y="209841"/>
                    <a:pt x="171325" y="207493"/>
                    <a:pt x="171325" y="204574"/>
                  </a:cubicBezTo>
                  <a:cubicBezTo>
                    <a:pt x="166785" y="209113"/>
                    <a:pt x="161850" y="212998"/>
                    <a:pt x="156510" y="216239"/>
                  </a:cubicBezTo>
                  <a:cubicBezTo>
                    <a:pt x="151160" y="219480"/>
                    <a:pt x="145737" y="222399"/>
                    <a:pt x="140231" y="224985"/>
                  </a:cubicBezTo>
                  <a:cubicBezTo>
                    <a:pt x="133094" y="228558"/>
                    <a:pt x="124502" y="231061"/>
                    <a:pt x="114467" y="232516"/>
                  </a:cubicBezTo>
                  <a:cubicBezTo>
                    <a:pt x="104421" y="233970"/>
                    <a:pt x="94136" y="234136"/>
                    <a:pt x="83601" y="233004"/>
                  </a:cubicBezTo>
                  <a:cubicBezTo>
                    <a:pt x="73067" y="231872"/>
                    <a:pt x="62616" y="229119"/>
                    <a:pt x="52248" y="224746"/>
                  </a:cubicBezTo>
                  <a:cubicBezTo>
                    <a:pt x="41880" y="220363"/>
                    <a:pt x="32727" y="214047"/>
                    <a:pt x="24790" y="205790"/>
                  </a:cubicBezTo>
                  <a:cubicBezTo>
                    <a:pt x="16842" y="197532"/>
                    <a:pt x="10526" y="187010"/>
                    <a:pt x="5841" y="174202"/>
                  </a:cubicBezTo>
                  <a:cubicBezTo>
                    <a:pt x="1145" y="161405"/>
                    <a:pt x="-725" y="146105"/>
                    <a:pt x="251" y="128281"/>
                  </a:cubicBezTo>
                  <a:cubicBezTo>
                    <a:pt x="1529" y="100090"/>
                    <a:pt x="8261" y="76449"/>
                    <a:pt x="20416" y="57337"/>
                  </a:cubicBezTo>
                  <a:cubicBezTo>
                    <a:pt x="32571" y="38225"/>
                    <a:pt x="47396" y="23890"/>
                    <a:pt x="64891" y="14334"/>
                  </a:cubicBezTo>
                  <a:cubicBezTo>
                    <a:pt x="82386" y="4778"/>
                    <a:pt x="101179" y="0"/>
                    <a:pt x="121261" y="0"/>
                  </a:cubicBezTo>
                  <a:cubicBezTo>
                    <a:pt x="141353" y="0"/>
                    <a:pt x="159897" y="5100"/>
                    <a:pt x="176925" y="15311"/>
                  </a:cubicBezTo>
                  <a:cubicBezTo>
                    <a:pt x="193931" y="25511"/>
                    <a:pt x="208101" y="40904"/>
                    <a:pt x="219446" y="61471"/>
                  </a:cubicBezTo>
                  <a:cubicBezTo>
                    <a:pt x="230780" y="82048"/>
                    <a:pt x="236453" y="108047"/>
                    <a:pt x="236453" y="139458"/>
                  </a:cubicBezTo>
                  <a:lnTo>
                    <a:pt x="235975" y="139946"/>
                  </a:lnTo>
                  <a:cubicBezTo>
                    <a:pt x="235975" y="158414"/>
                    <a:pt x="234271" y="176955"/>
                    <a:pt x="230864" y="195579"/>
                  </a:cubicBezTo>
                  <a:cubicBezTo>
                    <a:pt x="227456" y="214213"/>
                    <a:pt x="222199" y="232027"/>
                    <a:pt x="215072" y="249031"/>
                  </a:cubicBezTo>
                  <a:cubicBezTo>
                    <a:pt x="207935" y="266035"/>
                    <a:pt x="198544" y="281667"/>
                    <a:pt x="186877" y="295929"/>
                  </a:cubicBezTo>
                  <a:cubicBezTo>
                    <a:pt x="175210" y="310190"/>
                    <a:pt x="161113" y="322011"/>
                    <a:pt x="144594" y="331401"/>
                  </a:cubicBezTo>
                  <a:cubicBezTo>
                    <a:pt x="142319" y="332699"/>
                    <a:pt x="138829" y="334237"/>
                    <a:pt x="134143" y="336013"/>
                  </a:cubicBezTo>
                  <a:cubicBezTo>
                    <a:pt x="129447" y="337799"/>
                    <a:pt x="124575" y="339503"/>
                    <a:pt x="119568" y="341113"/>
                  </a:cubicBezTo>
                  <a:cubicBezTo>
                    <a:pt x="114539" y="342744"/>
                    <a:pt x="109677" y="344271"/>
                    <a:pt x="104992" y="345735"/>
                  </a:cubicBezTo>
                  <a:cubicBezTo>
                    <a:pt x="100296" y="347189"/>
                    <a:pt x="96639" y="348083"/>
                    <a:pt x="94053" y="348405"/>
                  </a:cubicBezTo>
                  <a:cubicBezTo>
                    <a:pt x="89513" y="349381"/>
                    <a:pt x="84401" y="350108"/>
                    <a:pt x="78739" y="350586"/>
                  </a:cubicBezTo>
                  <a:cubicBezTo>
                    <a:pt x="73067" y="351074"/>
                    <a:pt x="67571" y="351479"/>
                    <a:pt x="62221" y="351801"/>
                  </a:cubicBezTo>
                  <a:cubicBezTo>
                    <a:pt x="56871" y="352123"/>
                    <a:pt x="52082" y="352289"/>
                    <a:pt x="47874" y="352289"/>
                  </a:cubicBezTo>
                  <a:cubicBezTo>
                    <a:pt x="43666" y="352289"/>
                    <a:pt x="40581" y="351967"/>
                    <a:pt x="38649" y="351313"/>
                  </a:cubicBezTo>
                  <a:cubicBezTo>
                    <a:pt x="34753" y="350991"/>
                    <a:pt x="31751" y="349121"/>
                    <a:pt x="29652" y="345725"/>
                  </a:cubicBezTo>
                  <a:cubicBezTo>
                    <a:pt x="27543" y="342328"/>
                    <a:pt x="26244" y="338516"/>
                    <a:pt x="25756" y="334309"/>
                  </a:cubicBezTo>
                  <a:cubicBezTo>
                    <a:pt x="25278" y="330103"/>
                    <a:pt x="25528" y="326052"/>
                    <a:pt x="26494" y="322157"/>
                  </a:cubicBezTo>
                  <a:cubicBezTo>
                    <a:pt x="27460" y="318272"/>
                    <a:pt x="28914" y="315675"/>
                    <a:pt x="30867" y="314387"/>
                  </a:cubicBezTo>
                  <a:cubicBezTo>
                    <a:pt x="51915" y="314065"/>
                    <a:pt x="70968" y="312361"/>
                    <a:pt x="87975" y="309287"/>
                  </a:cubicBezTo>
                  <a:cubicBezTo>
                    <a:pt x="104992" y="306212"/>
                    <a:pt x="118664" y="299980"/>
                    <a:pt x="129042" y="290580"/>
                  </a:cubicBezTo>
                  <a:close/>
                  <a:moveTo>
                    <a:pt x="47874" y="144308"/>
                  </a:moveTo>
                  <a:cubicBezTo>
                    <a:pt x="49173" y="154997"/>
                    <a:pt x="52985" y="163743"/>
                    <a:pt x="59302" y="170546"/>
                  </a:cubicBezTo>
                  <a:cubicBezTo>
                    <a:pt x="65608" y="177350"/>
                    <a:pt x="73223" y="182377"/>
                    <a:pt x="82136" y="185618"/>
                  </a:cubicBezTo>
                  <a:cubicBezTo>
                    <a:pt x="91050" y="188859"/>
                    <a:pt x="100681" y="190313"/>
                    <a:pt x="111049" y="189991"/>
                  </a:cubicBezTo>
                  <a:cubicBezTo>
                    <a:pt x="121417" y="189669"/>
                    <a:pt x="131224" y="187404"/>
                    <a:pt x="140449" y="183187"/>
                  </a:cubicBezTo>
                  <a:cubicBezTo>
                    <a:pt x="149685" y="178980"/>
                    <a:pt x="157716" y="172904"/>
                    <a:pt x="164510" y="164968"/>
                  </a:cubicBezTo>
                  <a:cubicBezTo>
                    <a:pt x="171304" y="157033"/>
                    <a:pt x="175678" y="147227"/>
                    <a:pt x="177631" y="135573"/>
                  </a:cubicBezTo>
                  <a:cubicBezTo>
                    <a:pt x="178930" y="129091"/>
                    <a:pt x="179584" y="122132"/>
                    <a:pt x="179584" y="114674"/>
                  </a:cubicBezTo>
                  <a:cubicBezTo>
                    <a:pt x="179584" y="107226"/>
                    <a:pt x="178763" y="100257"/>
                    <a:pt x="177143" y="93785"/>
                  </a:cubicBezTo>
                  <a:cubicBezTo>
                    <a:pt x="175210" y="85029"/>
                    <a:pt x="172208" y="77021"/>
                    <a:pt x="168167" y="69729"/>
                  </a:cubicBezTo>
                  <a:cubicBezTo>
                    <a:pt x="164105" y="62437"/>
                    <a:pt x="158993" y="56537"/>
                    <a:pt x="152854" y="51988"/>
                  </a:cubicBezTo>
                  <a:cubicBezTo>
                    <a:pt x="146693" y="47459"/>
                    <a:pt x="139732" y="44457"/>
                    <a:pt x="131951" y="43003"/>
                  </a:cubicBezTo>
                  <a:cubicBezTo>
                    <a:pt x="124170" y="41548"/>
                    <a:pt x="115589" y="42276"/>
                    <a:pt x="106197" y="45194"/>
                  </a:cubicBezTo>
                  <a:cubicBezTo>
                    <a:pt x="101647" y="46493"/>
                    <a:pt x="97200" y="47791"/>
                    <a:pt x="92827" y="49079"/>
                  </a:cubicBezTo>
                  <a:cubicBezTo>
                    <a:pt x="88453" y="50378"/>
                    <a:pt x="84474" y="52320"/>
                    <a:pt x="80921" y="54906"/>
                  </a:cubicBezTo>
                  <a:cubicBezTo>
                    <a:pt x="74438" y="59446"/>
                    <a:pt x="68849" y="65200"/>
                    <a:pt x="64153" y="72159"/>
                  </a:cubicBezTo>
                  <a:cubicBezTo>
                    <a:pt x="59458" y="79129"/>
                    <a:pt x="55728" y="86660"/>
                    <a:pt x="52985" y="94751"/>
                  </a:cubicBezTo>
                  <a:cubicBezTo>
                    <a:pt x="50232" y="102853"/>
                    <a:pt x="48445" y="111205"/>
                    <a:pt x="47645" y="119774"/>
                  </a:cubicBezTo>
                  <a:cubicBezTo>
                    <a:pt x="46825" y="128364"/>
                    <a:pt x="46908" y="136528"/>
                    <a:pt x="47874" y="144308"/>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grpSp>
      <p:sp>
        <p:nvSpPr>
          <p:cNvPr id="84" name="Google Shape;84;p2"/>
          <p:cNvSpPr txBox="1">
            <a:spLocks noGrp="1"/>
          </p:cNvSpPr>
          <p:nvPr>
            <p:ph type="ctrTitle"/>
          </p:nvPr>
        </p:nvSpPr>
        <p:spPr>
          <a:xfrm>
            <a:off x="1356300" y="1991825"/>
            <a:ext cx="6431400" cy="1159800"/>
          </a:xfrm>
          <a:prstGeom prst="rect">
            <a:avLst/>
          </a:prstGeom>
        </p:spPr>
        <p:txBody>
          <a:bodyPr spcFirstLastPara="1" wrap="square" lIns="0" tIns="0" rIns="0" bIns="0"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81"/>
        <p:cNvGrpSpPr/>
        <p:nvPr/>
      </p:nvGrpSpPr>
      <p:grpSpPr>
        <a:xfrm>
          <a:off x="0" y="0"/>
          <a:ext cx="0" cy="0"/>
          <a:chOff x="0" y="0"/>
          <a:chExt cx="0" cy="0"/>
        </a:xfrm>
      </p:grpSpPr>
      <p:grpSp>
        <p:nvGrpSpPr>
          <p:cNvPr id="182" name="Google Shape;182;p5"/>
          <p:cNvGrpSpPr/>
          <p:nvPr/>
        </p:nvGrpSpPr>
        <p:grpSpPr>
          <a:xfrm rot="1053915">
            <a:off x="8537912" y="-1027318"/>
            <a:ext cx="1954592" cy="2879486"/>
            <a:chOff x="17076156" y="-2056844"/>
            <a:chExt cx="3909077" cy="5758815"/>
          </a:xfrm>
        </p:grpSpPr>
        <p:sp>
          <p:nvSpPr>
            <p:cNvPr id="183" name="Google Shape;183;p5"/>
            <p:cNvSpPr/>
            <p:nvPr/>
          </p:nvSpPr>
          <p:spPr>
            <a:xfrm>
              <a:off x="17130348" y="3178317"/>
              <a:ext cx="3526099" cy="517626"/>
            </a:xfrm>
            <a:custGeom>
              <a:avLst/>
              <a:gdLst/>
              <a:ahLst/>
              <a:cxnLst/>
              <a:rect l="l" t="t" r="r" b="b"/>
              <a:pathLst>
                <a:path w="3526099" h="517626" extrusionOk="0">
                  <a:moveTo>
                    <a:pt x="3526085" y="337093"/>
                  </a:moveTo>
                  <a:cubicBezTo>
                    <a:pt x="3526200" y="377232"/>
                    <a:pt x="3525670" y="417428"/>
                    <a:pt x="3523619" y="457555"/>
                  </a:cubicBezTo>
                  <a:cubicBezTo>
                    <a:pt x="3524967" y="483804"/>
                    <a:pt x="3516004" y="520602"/>
                    <a:pt x="3482882" y="517435"/>
                  </a:cubicBezTo>
                  <a:cubicBezTo>
                    <a:pt x="3460382" y="514325"/>
                    <a:pt x="3453228" y="498212"/>
                    <a:pt x="3451708" y="479174"/>
                  </a:cubicBezTo>
                  <a:cubicBezTo>
                    <a:pt x="3450002" y="479531"/>
                    <a:pt x="3448251" y="479646"/>
                    <a:pt x="3446489" y="479646"/>
                  </a:cubicBezTo>
                  <a:cubicBezTo>
                    <a:pt x="3445843" y="479646"/>
                    <a:pt x="3445198" y="479646"/>
                    <a:pt x="3444553" y="479588"/>
                  </a:cubicBezTo>
                  <a:cubicBezTo>
                    <a:pt x="3305707" y="471445"/>
                    <a:pt x="3166814" y="463417"/>
                    <a:pt x="3027910" y="455275"/>
                  </a:cubicBezTo>
                  <a:cubicBezTo>
                    <a:pt x="2877047" y="446372"/>
                    <a:pt x="2726138" y="437641"/>
                    <a:pt x="2575218" y="428854"/>
                  </a:cubicBezTo>
                  <a:cubicBezTo>
                    <a:pt x="2426879" y="420181"/>
                    <a:pt x="2278539" y="411508"/>
                    <a:pt x="2130211" y="402893"/>
                  </a:cubicBezTo>
                  <a:cubicBezTo>
                    <a:pt x="1985155" y="394393"/>
                    <a:pt x="1840099" y="385962"/>
                    <a:pt x="1695042" y="377462"/>
                  </a:cubicBezTo>
                  <a:cubicBezTo>
                    <a:pt x="1546300" y="368732"/>
                    <a:pt x="1397545" y="360174"/>
                    <a:pt x="1248802" y="351386"/>
                  </a:cubicBezTo>
                  <a:cubicBezTo>
                    <a:pt x="1099703" y="342541"/>
                    <a:pt x="950603" y="333454"/>
                    <a:pt x="801503" y="324263"/>
                  </a:cubicBezTo>
                  <a:cubicBezTo>
                    <a:pt x="653808" y="315176"/>
                    <a:pt x="506114" y="306215"/>
                    <a:pt x="358488" y="297197"/>
                  </a:cubicBezTo>
                  <a:cubicBezTo>
                    <a:pt x="300113" y="293626"/>
                    <a:pt x="241796" y="289526"/>
                    <a:pt x="183479" y="285541"/>
                  </a:cubicBezTo>
                  <a:cubicBezTo>
                    <a:pt x="154700" y="283548"/>
                    <a:pt x="125864" y="281613"/>
                    <a:pt x="97085" y="279506"/>
                  </a:cubicBezTo>
                  <a:cubicBezTo>
                    <a:pt x="82731" y="278446"/>
                    <a:pt x="68365" y="277225"/>
                    <a:pt x="54067" y="275520"/>
                  </a:cubicBezTo>
                  <a:cubicBezTo>
                    <a:pt x="41406" y="274058"/>
                    <a:pt x="26994" y="273298"/>
                    <a:pt x="15266" y="267908"/>
                  </a:cubicBezTo>
                  <a:cubicBezTo>
                    <a:pt x="5715" y="263508"/>
                    <a:pt x="-437" y="253557"/>
                    <a:pt x="24" y="243006"/>
                  </a:cubicBezTo>
                  <a:cubicBezTo>
                    <a:pt x="497" y="232871"/>
                    <a:pt x="7351" y="222851"/>
                    <a:pt x="17201" y="219626"/>
                  </a:cubicBezTo>
                  <a:cubicBezTo>
                    <a:pt x="17904" y="219396"/>
                    <a:pt x="18607" y="219211"/>
                    <a:pt x="19252" y="219038"/>
                  </a:cubicBezTo>
                  <a:cubicBezTo>
                    <a:pt x="12743" y="161497"/>
                    <a:pt x="16441" y="97172"/>
                    <a:pt x="11579" y="38340"/>
                  </a:cubicBezTo>
                  <a:cubicBezTo>
                    <a:pt x="11637" y="38340"/>
                    <a:pt x="11637" y="38398"/>
                    <a:pt x="11695" y="38398"/>
                  </a:cubicBezTo>
                  <a:cubicBezTo>
                    <a:pt x="12225" y="30197"/>
                    <a:pt x="16096" y="22112"/>
                    <a:pt x="22708" y="16952"/>
                  </a:cubicBezTo>
                  <a:cubicBezTo>
                    <a:pt x="27167" y="6932"/>
                    <a:pt x="37363" y="-94"/>
                    <a:pt x="48733" y="251"/>
                  </a:cubicBezTo>
                  <a:cubicBezTo>
                    <a:pt x="65496" y="-278"/>
                    <a:pt x="82258" y="194"/>
                    <a:pt x="98963" y="194"/>
                  </a:cubicBezTo>
                  <a:cubicBezTo>
                    <a:pt x="115841" y="194"/>
                    <a:pt x="132719" y="136"/>
                    <a:pt x="149539" y="608"/>
                  </a:cubicBezTo>
                  <a:cubicBezTo>
                    <a:pt x="185990" y="1599"/>
                    <a:pt x="222453" y="2774"/>
                    <a:pt x="258847" y="4294"/>
                  </a:cubicBezTo>
                  <a:cubicBezTo>
                    <a:pt x="334629" y="7346"/>
                    <a:pt x="410412" y="10859"/>
                    <a:pt x="486183" y="14372"/>
                  </a:cubicBezTo>
                  <a:cubicBezTo>
                    <a:pt x="631182" y="21110"/>
                    <a:pt x="776180" y="28550"/>
                    <a:pt x="921167" y="35818"/>
                  </a:cubicBezTo>
                  <a:cubicBezTo>
                    <a:pt x="1071028" y="43316"/>
                    <a:pt x="1220830" y="50814"/>
                    <a:pt x="1370633" y="58323"/>
                  </a:cubicBezTo>
                  <a:cubicBezTo>
                    <a:pt x="1518443" y="65763"/>
                    <a:pt x="1666252" y="73146"/>
                    <a:pt x="1814062" y="80529"/>
                  </a:cubicBezTo>
                  <a:cubicBezTo>
                    <a:pt x="1966849" y="88199"/>
                    <a:pt x="2119704" y="95882"/>
                    <a:pt x="2272560" y="103552"/>
                  </a:cubicBezTo>
                  <a:cubicBezTo>
                    <a:pt x="2418204" y="110820"/>
                    <a:pt x="2563905" y="118145"/>
                    <a:pt x="2709606" y="125470"/>
                  </a:cubicBezTo>
                  <a:cubicBezTo>
                    <a:pt x="2853199" y="132623"/>
                    <a:pt x="2996781" y="139821"/>
                    <a:pt x="3140374" y="147031"/>
                  </a:cubicBezTo>
                  <a:cubicBezTo>
                    <a:pt x="3241179" y="152133"/>
                    <a:pt x="3342043" y="157166"/>
                    <a:pt x="3442848" y="162211"/>
                  </a:cubicBezTo>
                  <a:cubicBezTo>
                    <a:pt x="3455739" y="162914"/>
                    <a:pt x="3466995" y="170527"/>
                    <a:pt x="3472859" y="181307"/>
                  </a:cubicBezTo>
                  <a:cubicBezTo>
                    <a:pt x="3477318" y="175974"/>
                    <a:pt x="3483643" y="172404"/>
                    <a:pt x="3492663" y="171702"/>
                  </a:cubicBezTo>
                  <a:cubicBezTo>
                    <a:pt x="3519921" y="171057"/>
                    <a:pt x="3523262" y="201992"/>
                    <a:pt x="3523377" y="222908"/>
                  </a:cubicBezTo>
                  <a:cubicBezTo>
                    <a:pt x="3525382" y="260928"/>
                    <a:pt x="3525912" y="298947"/>
                    <a:pt x="3526085" y="337093"/>
                  </a:cubicBezTo>
                  <a:close/>
                </a:path>
              </a:pathLst>
            </a:custGeom>
            <a:solidFill>
              <a:schemeClr val="l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84" name="Google Shape;184;p5"/>
            <p:cNvSpPr/>
            <p:nvPr/>
          </p:nvSpPr>
          <p:spPr>
            <a:xfrm>
              <a:off x="17298777" y="3248358"/>
              <a:ext cx="3306671" cy="244516"/>
            </a:xfrm>
            <a:custGeom>
              <a:avLst/>
              <a:gdLst/>
              <a:ahLst/>
              <a:cxnLst/>
              <a:rect l="l" t="t" r="r" b="b"/>
              <a:pathLst>
                <a:path w="3306671" h="244516" extrusionOk="0">
                  <a:moveTo>
                    <a:pt x="3292093" y="244489"/>
                  </a:moveTo>
                  <a:cubicBezTo>
                    <a:pt x="3145885" y="234654"/>
                    <a:pt x="2999619" y="224760"/>
                    <a:pt x="2853410" y="214878"/>
                  </a:cubicBezTo>
                  <a:cubicBezTo>
                    <a:pt x="2711419" y="205318"/>
                    <a:pt x="2569485" y="195713"/>
                    <a:pt x="2427493" y="186153"/>
                  </a:cubicBezTo>
                  <a:cubicBezTo>
                    <a:pt x="2280939" y="176260"/>
                    <a:pt x="2134443" y="166354"/>
                    <a:pt x="1987877" y="156461"/>
                  </a:cubicBezTo>
                  <a:cubicBezTo>
                    <a:pt x="1842545" y="146648"/>
                    <a:pt x="1697166" y="136777"/>
                    <a:pt x="1551833" y="127022"/>
                  </a:cubicBezTo>
                  <a:cubicBezTo>
                    <a:pt x="1406501" y="117209"/>
                    <a:pt x="1261122" y="107338"/>
                    <a:pt x="1115789" y="97526"/>
                  </a:cubicBezTo>
                  <a:cubicBezTo>
                    <a:pt x="978832" y="88265"/>
                    <a:pt x="841875" y="79017"/>
                    <a:pt x="704860" y="69757"/>
                  </a:cubicBezTo>
                  <a:cubicBezTo>
                    <a:pt x="557073" y="59713"/>
                    <a:pt x="409229" y="49901"/>
                    <a:pt x="261512" y="39201"/>
                  </a:cubicBezTo>
                  <a:cubicBezTo>
                    <a:pt x="212825" y="35665"/>
                    <a:pt x="164139" y="31910"/>
                    <a:pt x="115453" y="28087"/>
                  </a:cubicBezTo>
                  <a:cubicBezTo>
                    <a:pt x="91813" y="26278"/>
                    <a:pt x="68172" y="24412"/>
                    <a:pt x="44544" y="22316"/>
                  </a:cubicBezTo>
                  <a:cubicBezTo>
                    <a:pt x="32781" y="21268"/>
                    <a:pt x="20961" y="20450"/>
                    <a:pt x="9279" y="18757"/>
                  </a:cubicBezTo>
                  <a:cubicBezTo>
                    <a:pt x="5719" y="18204"/>
                    <a:pt x="2528" y="16603"/>
                    <a:pt x="915" y="13275"/>
                  </a:cubicBezTo>
                  <a:cubicBezTo>
                    <a:pt x="-537" y="10372"/>
                    <a:pt x="-214" y="6917"/>
                    <a:pt x="1549" y="4268"/>
                  </a:cubicBezTo>
                  <a:cubicBezTo>
                    <a:pt x="4533" y="-178"/>
                    <a:pt x="9625" y="64"/>
                    <a:pt x="14371" y="7"/>
                  </a:cubicBezTo>
                  <a:cubicBezTo>
                    <a:pt x="22989" y="-74"/>
                    <a:pt x="31767" y="605"/>
                    <a:pt x="40373" y="997"/>
                  </a:cubicBezTo>
                  <a:cubicBezTo>
                    <a:pt x="57712" y="1827"/>
                    <a:pt x="75039" y="2725"/>
                    <a:pt x="92366" y="3669"/>
                  </a:cubicBezTo>
                  <a:cubicBezTo>
                    <a:pt x="127147" y="5627"/>
                    <a:pt x="161916" y="7585"/>
                    <a:pt x="196685" y="9670"/>
                  </a:cubicBezTo>
                  <a:cubicBezTo>
                    <a:pt x="267053" y="13908"/>
                    <a:pt x="337409" y="18435"/>
                    <a:pt x="407766" y="23076"/>
                  </a:cubicBezTo>
                  <a:cubicBezTo>
                    <a:pt x="559942" y="33177"/>
                    <a:pt x="712118" y="43439"/>
                    <a:pt x="864294" y="53713"/>
                  </a:cubicBezTo>
                  <a:cubicBezTo>
                    <a:pt x="999961" y="62823"/>
                    <a:pt x="1135697" y="71991"/>
                    <a:pt x="1271364" y="81159"/>
                  </a:cubicBezTo>
                  <a:cubicBezTo>
                    <a:pt x="1420786" y="91248"/>
                    <a:pt x="1570209" y="101338"/>
                    <a:pt x="1719643" y="111416"/>
                  </a:cubicBezTo>
                  <a:cubicBezTo>
                    <a:pt x="1863040" y="121068"/>
                    <a:pt x="2006495" y="130765"/>
                    <a:pt x="2149892" y="140475"/>
                  </a:cubicBezTo>
                  <a:cubicBezTo>
                    <a:pt x="2296388" y="150368"/>
                    <a:pt x="2442896" y="160216"/>
                    <a:pt x="2589392" y="170109"/>
                  </a:cubicBezTo>
                  <a:cubicBezTo>
                    <a:pt x="2729863" y="179623"/>
                    <a:pt x="2870392" y="189090"/>
                    <a:pt x="3010863" y="198604"/>
                  </a:cubicBezTo>
                  <a:cubicBezTo>
                    <a:pt x="3105390" y="204950"/>
                    <a:pt x="3199859" y="211353"/>
                    <a:pt x="3294374" y="217700"/>
                  </a:cubicBezTo>
                  <a:cubicBezTo>
                    <a:pt x="3301690" y="218229"/>
                    <a:pt x="3307266" y="225048"/>
                    <a:pt x="3306621" y="232235"/>
                  </a:cubicBezTo>
                  <a:cubicBezTo>
                    <a:pt x="3305987" y="239387"/>
                    <a:pt x="3299777" y="244685"/>
                    <a:pt x="3292738" y="244512"/>
                  </a:cubicBezTo>
                  <a:cubicBezTo>
                    <a:pt x="3292542" y="244524"/>
                    <a:pt x="3292312" y="244512"/>
                    <a:pt x="3292093" y="244489"/>
                  </a:cubicBezTo>
                  <a:close/>
                </a:path>
              </a:pathLst>
            </a:custGeom>
            <a:solidFill>
              <a:schemeClr val="accen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85" name="Google Shape;185;p5"/>
            <p:cNvSpPr/>
            <p:nvPr/>
          </p:nvSpPr>
          <p:spPr>
            <a:xfrm>
              <a:off x="17720920" y="3354507"/>
              <a:ext cx="2655611" cy="200890"/>
            </a:xfrm>
            <a:custGeom>
              <a:avLst/>
              <a:gdLst/>
              <a:ahLst/>
              <a:cxnLst/>
              <a:rect l="l" t="t" r="r" b="b"/>
              <a:pathLst>
                <a:path w="2655611" h="200890" extrusionOk="0">
                  <a:moveTo>
                    <a:pt x="2640711" y="200869"/>
                  </a:moveTo>
                  <a:cubicBezTo>
                    <a:pt x="2586045" y="197195"/>
                    <a:pt x="2531322" y="193521"/>
                    <a:pt x="2476657" y="189778"/>
                  </a:cubicBezTo>
                  <a:cubicBezTo>
                    <a:pt x="2465355" y="189029"/>
                    <a:pt x="2454065" y="188350"/>
                    <a:pt x="2442775" y="187428"/>
                  </a:cubicBezTo>
                  <a:cubicBezTo>
                    <a:pt x="2430321" y="186299"/>
                    <a:pt x="2417925" y="184825"/>
                    <a:pt x="2405460" y="183708"/>
                  </a:cubicBezTo>
                  <a:cubicBezTo>
                    <a:pt x="2379365" y="181312"/>
                    <a:pt x="2353144" y="179792"/>
                    <a:pt x="2326981" y="177926"/>
                  </a:cubicBezTo>
                  <a:cubicBezTo>
                    <a:pt x="2210750" y="169645"/>
                    <a:pt x="2094576" y="161652"/>
                    <a:pt x="1978390" y="153785"/>
                  </a:cubicBezTo>
                  <a:cubicBezTo>
                    <a:pt x="1863910" y="146011"/>
                    <a:pt x="1749487" y="138191"/>
                    <a:pt x="1635064" y="130474"/>
                  </a:cubicBezTo>
                  <a:cubicBezTo>
                    <a:pt x="1520641" y="122769"/>
                    <a:pt x="1406207" y="115225"/>
                    <a:pt x="1291784" y="107750"/>
                  </a:cubicBezTo>
                  <a:cubicBezTo>
                    <a:pt x="1175425" y="100114"/>
                    <a:pt x="1059067" y="92351"/>
                    <a:pt x="942709" y="84300"/>
                  </a:cubicBezTo>
                  <a:cubicBezTo>
                    <a:pt x="828344" y="76353"/>
                    <a:pt x="713921" y="68648"/>
                    <a:pt x="599567" y="60643"/>
                  </a:cubicBezTo>
                  <a:cubicBezTo>
                    <a:pt x="486792" y="52685"/>
                    <a:pt x="373947" y="45002"/>
                    <a:pt x="261160" y="37516"/>
                  </a:cubicBezTo>
                  <a:cubicBezTo>
                    <a:pt x="216794" y="34498"/>
                    <a:pt x="172428" y="31607"/>
                    <a:pt x="128005" y="28532"/>
                  </a:cubicBezTo>
                  <a:cubicBezTo>
                    <a:pt x="105182" y="26977"/>
                    <a:pt x="82291" y="25365"/>
                    <a:pt x="59469" y="23810"/>
                  </a:cubicBezTo>
                  <a:cubicBezTo>
                    <a:pt x="49054" y="23084"/>
                    <a:pt x="38639" y="22244"/>
                    <a:pt x="28225" y="21403"/>
                  </a:cubicBezTo>
                  <a:cubicBezTo>
                    <a:pt x="23075" y="20988"/>
                    <a:pt x="17983" y="20631"/>
                    <a:pt x="12845" y="19975"/>
                  </a:cubicBezTo>
                  <a:cubicBezTo>
                    <a:pt x="10898" y="19721"/>
                    <a:pt x="8916" y="19410"/>
                    <a:pt x="7303" y="18903"/>
                  </a:cubicBezTo>
                  <a:cubicBezTo>
                    <a:pt x="2695" y="17855"/>
                    <a:pt x="-416" y="13387"/>
                    <a:pt x="45" y="8699"/>
                  </a:cubicBezTo>
                  <a:cubicBezTo>
                    <a:pt x="575" y="3793"/>
                    <a:pt x="4515" y="671"/>
                    <a:pt x="8040" y="337"/>
                  </a:cubicBezTo>
                  <a:cubicBezTo>
                    <a:pt x="9872" y="-89"/>
                    <a:pt x="11796" y="15"/>
                    <a:pt x="13674" y="3"/>
                  </a:cubicBezTo>
                  <a:cubicBezTo>
                    <a:pt x="20068" y="-20"/>
                    <a:pt x="26508" y="429"/>
                    <a:pt x="32879" y="821"/>
                  </a:cubicBezTo>
                  <a:cubicBezTo>
                    <a:pt x="46692" y="1512"/>
                    <a:pt x="60505" y="2433"/>
                    <a:pt x="74319" y="3355"/>
                  </a:cubicBezTo>
                  <a:cubicBezTo>
                    <a:pt x="103005" y="5221"/>
                    <a:pt x="131737" y="7098"/>
                    <a:pt x="160424" y="9021"/>
                  </a:cubicBezTo>
                  <a:cubicBezTo>
                    <a:pt x="215262" y="12707"/>
                    <a:pt x="270112" y="16496"/>
                    <a:pt x="324892" y="20239"/>
                  </a:cubicBezTo>
                  <a:cubicBezTo>
                    <a:pt x="439903" y="28083"/>
                    <a:pt x="554925" y="35339"/>
                    <a:pt x="669935" y="43125"/>
                  </a:cubicBezTo>
                  <a:cubicBezTo>
                    <a:pt x="785994" y="50934"/>
                    <a:pt x="902076" y="58455"/>
                    <a:pt x="1018134" y="66206"/>
                  </a:cubicBezTo>
                  <a:cubicBezTo>
                    <a:pt x="1134205" y="73900"/>
                    <a:pt x="1250206" y="81939"/>
                    <a:pt x="1366253" y="90105"/>
                  </a:cubicBezTo>
                  <a:cubicBezTo>
                    <a:pt x="1482254" y="98202"/>
                    <a:pt x="1598313" y="106068"/>
                    <a:pt x="1714383" y="113877"/>
                  </a:cubicBezTo>
                  <a:cubicBezTo>
                    <a:pt x="1828046" y="121513"/>
                    <a:pt x="1941708" y="129080"/>
                    <a:pt x="2055382" y="136774"/>
                  </a:cubicBezTo>
                  <a:cubicBezTo>
                    <a:pt x="2111926" y="140552"/>
                    <a:pt x="2168400" y="144330"/>
                    <a:pt x="2224943" y="148050"/>
                  </a:cubicBezTo>
                  <a:cubicBezTo>
                    <a:pt x="2252984" y="149904"/>
                    <a:pt x="2281025" y="151586"/>
                    <a:pt x="2309055" y="153383"/>
                  </a:cubicBezTo>
                  <a:cubicBezTo>
                    <a:pt x="2336624" y="155168"/>
                    <a:pt x="2364250" y="157068"/>
                    <a:pt x="2391819" y="158680"/>
                  </a:cubicBezTo>
                  <a:cubicBezTo>
                    <a:pt x="2398904" y="159084"/>
                    <a:pt x="2405990" y="159440"/>
                    <a:pt x="2411496" y="159683"/>
                  </a:cubicBezTo>
                  <a:cubicBezTo>
                    <a:pt x="2428605" y="160328"/>
                    <a:pt x="2445701" y="160811"/>
                    <a:pt x="2462798" y="161928"/>
                  </a:cubicBezTo>
                  <a:cubicBezTo>
                    <a:pt x="2482809" y="163299"/>
                    <a:pt x="2502832" y="164601"/>
                    <a:pt x="2522855" y="165971"/>
                  </a:cubicBezTo>
                  <a:cubicBezTo>
                    <a:pt x="2563119" y="168712"/>
                    <a:pt x="2603326" y="171453"/>
                    <a:pt x="2643545" y="174126"/>
                  </a:cubicBezTo>
                  <a:cubicBezTo>
                    <a:pt x="2650860" y="174598"/>
                    <a:pt x="2656252" y="181819"/>
                    <a:pt x="2655550" y="188891"/>
                  </a:cubicBezTo>
                  <a:cubicBezTo>
                    <a:pt x="2654755" y="196135"/>
                    <a:pt x="2648464" y="201042"/>
                    <a:pt x="2641425" y="200869"/>
                  </a:cubicBezTo>
                  <a:cubicBezTo>
                    <a:pt x="2641183" y="200904"/>
                    <a:pt x="2640953" y="200892"/>
                    <a:pt x="2640711" y="200869"/>
                  </a:cubicBezTo>
                  <a:close/>
                </a:path>
              </a:pathLst>
            </a:custGeom>
            <a:solidFill>
              <a:schemeClr val="accen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86" name="Google Shape;186;p5"/>
            <p:cNvSpPr/>
            <p:nvPr/>
          </p:nvSpPr>
          <p:spPr>
            <a:xfrm>
              <a:off x="17492419" y="-1947371"/>
              <a:ext cx="3492814" cy="5319445"/>
            </a:xfrm>
            <a:custGeom>
              <a:avLst/>
              <a:gdLst/>
              <a:ahLst/>
              <a:cxnLst/>
              <a:rect l="l" t="t" r="r" b="b"/>
              <a:pathLst>
                <a:path w="3492814" h="5319445" extrusionOk="0">
                  <a:moveTo>
                    <a:pt x="3492282" y="319534"/>
                  </a:moveTo>
                  <a:cubicBezTo>
                    <a:pt x="3495035" y="414577"/>
                    <a:pt x="3486533" y="509378"/>
                    <a:pt x="3480208" y="604063"/>
                  </a:cubicBezTo>
                  <a:cubicBezTo>
                    <a:pt x="3461752" y="927199"/>
                    <a:pt x="3453837" y="1250923"/>
                    <a:pt x="3438423" y="1574174"/>
                  </a:cubicBezTo>
                  <a:cubicBezTo>
                    <a:pt x="3397744" y="2329552"/>
                    <a:pt x="3346177" y="3084342"/>
                    <a:pt x="3293666" y="3838948"/>
                  </a:cubicBezTo>
                  <a:cubicBezTo>
                    <a:pt x="3269461" y="4235382"/>
                    <a:pt x="3242261" y="4631942"/>
                    <a:pt x="3200361" y="5026855"/>
                  </a:cubicBezTo>
                  <a:cubicBezTo>
                    <a:pt x="3189750" y="5110876"/>
                    <a:pt x="3176213" y="5195138"/>
                    <a:pt x="3178909" y="5280091"/>
                  </a:cubicBezTo>
                  <a:cubicBezTo>
                    <a:pt x="3179025" y="5285136"/>
                    <a:pt x="3178091" y="5289996"/>
                    <a:pt x="3176271" y="5294511"/>
                  </a:cubicBezTo>
                  <a:cubicBezTo>
                    <a:pt x="3176271" y="5294511"/>
                    <a:pt x="3176271" y="5294511"/>
                    <a:pt x="3176271" y="5294569"/>
                  </a:cubicBezTo>
                  <a:cubicBezTo>
                    <a:pt x="3171813" y="5310624"/>
                    <a:pt x="3154532" y="5323743"/>
                    <a:pt x="3129555" y="5318122"/>
                  </a:cubicBezTo>
                  <a:cubicBezTo>
                    <a:pt x="2985616" y="5314310"/>
                    <a:pt x="2839972" y="5284433"/>
                    <a:pt x="2693338" y="5281439"/>
                  </a:cubicBezTo>
                  <a:cubicBezTo>
                    <a:pt x="1858519" y="5241185"/>
                    <a:pt x="1022951" y="5208486"/>
                    <a:pt x="189710" y="5142284"/>
                  </a:cubicBezTo>
                  <a:cubicBezTo>
                    <a:pt x="145517" y="5139059"/>
                    <a:pt x="103317" y="5139819"/>
                    <a:pt x="59781" y="5138886"/>
                  </a:cubicBezTo>
                  <a:cubicBezTo>
                    <a:pt x="33940" y="5143101"/>
                    <a:pt x="1521" y="5135489"/>
                    <a:pt x="0" y="5103965"/>
                  </a:cubicBezTo>
                  <a:cubicBezTo>
                    <a:pt x="58" y="5099393"/>
                    <a:pt x="530" y="5095350"/>
                    <a:pt x="1463" y="5091722"/>
                  </a:cubicBezTo>
                  <a:cubicBezTo>
                    <a:pt x="-1590" y="5066349"/>
                    <a:pt x="14297" y="5031082"/>
                    <a:pt x="14009" y="5008174"/>
                  </a:cubicBezTo>
                  <a:cubicBezTo>
                    <a:pt x="14654" y="5005709"/>
                    <a:pt x="15242" y="5002956"/>
                    <a:pt x="15714" y="4999973"/>
                  </a:cubicBezTo>
                  <a:cubicBezTo>
                    <a:pt x="19055" y="4836205"/>
                    <a:pt x="46428" y="4674488"/>
                    <a:pt x="59965" y="4511376"/>
                  </a:cubicBezTo>
                  <a:cubicBezTo>
                    <a:pt x="73974" y="4301089"/>
                    <a:pt x="71808" y="4089984"/>
                    <a:pt x="81831" y="3879397"/>
                  </a:cubicBezTo>
                  <a:cubicBezTo>
                    <a:pt x="92200" y="3541554"/>
                    <a:pt x="112660" y="3203997"/>
                    <a:pt x="125494" y="2866211"/>
                  </a:cubicBezTo>
                  <a:cubicBezTo>
                    <a:pt x="146128" y="2315788"/>
                    <a:pt x="161070" y="1765261"/>
                    <a:pt x="167279" y="1214493"/>
                  </a:cubicBezTo>
                  <a:cubicBezTo>
                    <a:pt x="173432" y="866986"/>
                    <a:pt x="177245" y="517647"/>
                    <a:pt x="225770" y="172951"/>
                  </a:cubicBezTo>
                  <a:cubicBezTo>
                    <a:pt x="234618" y="132996"/>
                    <a:pt x="236380" y="88700"/>
                    <a:pt x="254491" y="51786"/>
                  </a:cubicBezTo>
                  <a:cubicBezTo>
                    <a:pt x="252855" y="47098"/>
                    <a:pt x="252152" y="41996"/>
                    <a:pt x="252555" y="36606"/>
                  </a:cubicBezTo>
                  <a:cubicBezTo>
                    <a:pt x="254134" y="15517"/>
                    <a:pt x="273419" y="-1886"/>
                    <a:pt x="294870" y="164"/>
                  </a:cubicBezTo>
                  <a:cubicBezTo>
                    <a:pt x="373637" y="7259"/>
                    <a:pt x="452645" y="12880"/>
                    <a:pt x="531354" y="21380"/>
                  </a:cubicBezTo>
                  <a:cubicBezTo>
                    <a:pt x="944772" y="60171"/>
                    <a:pt x="1358432" y="97614"/>
                    <a:pt x="1772852" y="123275"/>
                  </a:cubicBezTo>
                  <a:cubicBezTo>
                    <a:pt x="2271487" y="152806"/>
                    <a:pt x="2770768" y="168747"/>
                    <a:pt x="3266420" y="234489"/>
                  </a:cubicBezTo>
                  <a:cubicBezTo>
                    <a:pt x="3315648" y="239234"/>
                    <a:pt x="3364887" y="244094"/>
                    <a:pt x="3414114" y="248552"/>
                  </a:cubicBezTo>
                  <a:cubicBezTo>
                    <a:pt x="3432582" y="250832"/>
                    <a:pt x="3452155" y="250072"/>
                    <a:pt x="3468676" y="259620"/>
                  </a:cubicBezTo>
                  <a:cubicBezTo>
                    <a:pt x="3474183" y="263018"/>
                    <a:pt x="3478054" y="267936"/>
                    <a:pt x="3480277" y="273510"/>
                  </a:cubicBezTo>
                  <a:cubicBezTo>
                    <a:pt x="3490876" y="283968"/>
                    <a:pt x="3493687" y="302719"/>
                    <a:pt x="3492282" y="319534"/>
                  </a:cubicBezTo>
                  <a:close/>
                </a:path>
              </a:pathLst>
            </a:custGeom>
            <a:solidFill>
              <a:schemeClr val="accen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87" name="Google Shape;187;p5"/>
            <p:cNvSpPr/>
            <p:nvPr/>
          </p:nvSpPr>
          <p:spPr>
            <a:xfrm>
              <a:off x="20448530" y="3309749"/>
              <a:ext cx="246805" cy="66995"/>
            </a:xfrm>
            <a:custGeom>
              <a:avLst/>
              <a:gdLst/>
              <a:ahLst/>
              <a:cxnLst/>
              <a:rect l="l" t="t" r="r" b="b"/>
              <a:pathLst>
                <a:path w="246805" h="66995" extrusionOk="0">
                  <a:moveTo>
                    <a:pt x="202545" y="65194"/>
                  </a:moveTo>
                  <a:cubicBezTo>
                    <a:pt x="148560" y="59274"/>
                    <a:pt x="94574" y="53734"/>
                    <a:pt x="41084" y="43979"/>
                  </a:cubicBezTo>
                  <a:cubicBezTo>
                    <a:pt x="24759" y="41295"/>
                    <a:pt x="-1981" y="40662"/>
                    <a:pt x="116" y="17730"/>
                  </a:cubicBezTo>
                  <a:cubicBezTo>
                    <a:pt x="7409" y="-13840"/>
                    <a:pt x="48088" y="6420"/>
                    <a:pt x="70150" y="6190"/>
                  </a:cubicBezTo>
                  <a:cubicBezTo>
                    <a:pt x="124309" y="14091"/>
                    <a:pt x="179331" y="17051"/>
                    <a:pt x="232672" y="29570"/>
                  </a:cubicBezTo>
                  <a:cubicBezTo>
                    <a:pt x="253778" y="35202"/>
                    <a:pt x="250321" y="66173"/>
                    <a:pt x="228455" y="66898"/>
                  </a:cubicBezTo>
                  <a:cubicBezTo>
                    <a:pt x="219861" y="67359"/>
                    <a:pt x="210990" y="66069"/>
                    <a:pt x="202545" y="65194"/>
                  </a:cubicBezTo>
                  <a:close/>
                </a:path>
              </a:pathLst>
            </a:custGeom>
            <a:solidFill>
              <a:srgbClr val="F08A6B"/>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88" name="Google Shape;188;p5"/>
            <p:cNvSpPr/>
            <p:nvPr/>
          </p:nvSpPr>
          <p:spPr>
            <a:xfrm>
              <a:off x="20657291" y="-1658340"/>
              <a:ext cx="313804" cy="5051619"/>
            </a:xfrm>
            <a:custGeom>
              <a:avLst/>
              <a:gdLst/>
              <a:ahLst/>
              <a:cxnLst/>
              <a:rect l="l" t="t" r="r" b="b"/>
              <a:pathLst>
                <a:path w="313804" h="5051619" extrusionOk="0">
                  <a:moveTo>
                    <a:pt x="25294" y="5051608"/>
                  </a:moveTo>
                  <a:cubicBezTo>
                    <a:pt x="11458" y="5051320"/>
                    <a:pt x="-674" y="5039250"/>
                    <a:pt x="29" y="5025187"/>
                  </a:cubicBezTo>
                  <a:cubicBezTo>
                    <a:pt x="5478" y="4915563"/>
                    <a:pt x="11872" y="4806054"/>
                    <a:pt x="17725" y="4696430"/>
                  </a:cubicBezTo>
                  <a:cubicBezTo>
                    <a:pt x="23589" y="4586922"/>
                    <a:pt x="29326" y="4477355"/>
                    <a:pt x="35075" y="4367847"/>
                  </a:cubicBezTo>
                  <a:cubicBezTo>
                    <a:pt x="46860" y="4144786"/>
                    <a:pt x="59280" y="3921841"/>
                    <a:pt x="71238" y="3698781"/>
                  </a:cubicBezTo>
                  <a:cubicBezTo>
                    <a:pt x="82551" y="3487377"/>
                    <a:pt x="93680" y="3275915"/>
                    <a:pt x="104993" y="3064464"/>
                  </a:cubicBezTo>
                  <a:cubicBezTo>
                    <a:pt x="117009" y="2838479"/>
                    <a:pt x="129141" y="2612482"/>
                    <a:pt x="141272" y="2386554"/>
                  </a:cubicBezTo>
                  <a:cubicBezTo>
                    <a:pt x="152528" y="2176324"/>
                    <a:pt x="164244" y="1966152"/>
                    <a:pt x="175673" y="1755922"/>
                  </a:cubicBezTo>
                  <a:cubicBezTo>
                    <a:pt x="187977" y="1529465"/>
                    <a:pt x="200108" y="1302949"/>
                    <a:pt x="212481" y="1076480"/>
                  </a:cubicBezTo>
                  <a:cubicBezTo>
                    <a:pt x="224140" y="861920"/>
                    <a:pt x="236455" y="647348"/>
                    <a:pt x="248587" y="432845"/>
                  </a:cubicBezTo>
                  <a:cubicBezTo>
                    <a:pt x="252746" y="359951"/>
                    <a:pt x="256974" y="287068"/>
                    <a:pt x="261306" y="214231"/>
                  </a:cubicBezTo>
                  <a:cubicBezTo>
                    <a:pt x="263356" y="180300"/>
                    <a:pt x="265407" y="146324"/>
                    <a:pt x="267688" y="112393"/>
                  </a:cubicBezTo>
                  <a:cubicBezTo>
                    <a:pt x="268920" y="93815"/>
                    <a:pt x="270153" y="75191"/>
                    <a:pt x="271732" y="56614"/>
                  </a:cubicBezTo>
                  <a:cubicBezTo>
                    <a:pt x="272434" y="47941"/>
                    <a:pt x="273195" y="39268"/>
                    <a:pt x="273955" y="30595"/>
                  </a:cubicBezTo>
                  <a:cubicBezTo>
                    <a:pt x="274543" y="24146"/>
                    <a:pt x="274831" y="17592"/>
                    <a:pt x="276997" y="11995"/>
                  </a:cubicBezTo>
                  <a:cubicBezTo>
                    <a:pt x="279900" y="4888"/>
                    <a:pt x="286789" y="-179"/>
                    <a:pt x="294992" y="5"/>
                  </a:cubicBezTo>
                  <a:cubicBezTo>
                    <a:pt x="304369" y="224"/>
                    <a:pt x="312768" y="7894"/>
                    <a:pt x="313482" y="17258"/>
                  </a:cubicBezTo>
                  <a:cubicBezTo>
                    <a:pt x="313805" y="19769"/>
                    <a:pt x="313805" y="22349"/>
                    <a:pt x="313805" y="24791"/>
                  </a:cubicBezTo>
                  <a:cubicBezTo>
                    <a:pt x="313805" y="31701"/>
                    <a:pt x="313632" y="38554"/>
                    <a:pt x="313517" y="45476"/>
                  </a:cubicBezTo>
                  <a:cubicBezTo>
                    <a:pt x="313229" y="58422"/>
                    <a:pt x="312872" y="71310"/>
                    <a:pt x="312457" y="84267"/>
                  </a:cubicBezTo>
                  <a:cubicBezTo>
                    <a:pt x="311639" y="109986"/>
                    <a:pt x="310349" y="135716"/>
                    <a:pt x="309174" y="161435"/>
                  </a:cubicBezTo>
                  <a:cubicBezTo>
                    <a:pt x="306535" y="218619"/>
                    <a:pt x="303840" y="275804"/>
                    <a:pt x="301029" y="332988"/>
                  </a:cubicBezTo>
                  <a:cubicBezTo>
                    <a:pt x="295925" y="437522"/>
                    <a:pt x="290591" y="542101"/>
                    <a:pt x="285384" y="646692"/>
                  </a:cubicBezTo>
                  <a:cubicBezTo>
                    <a:pt x="274715" y="861252"/>
                    <a:pt x="263229" y="1075766"/>
                    <a:pt x="251801" y="1290326"/>
                  </a:cubicBezTo>
                  <a:cubicBezTo>
                    <a:pt x="239843" y="1514561"/>
                    <a:pt x="227884" y="1738853"/>
                    <a:pt x="216110" y="1963146"/>
                  </a:cubicBezTo>
                  <a:cubicBezTo>
                    <a:pt x="204739" y="2179941"/>
                    <a:pt x="193195" y="2396666"/>
                    <a:pt x="181537" y="2613403"/>
                  </a:cubicBezTo>
                  <a:cubicBezTo>
                    <a:pt x="169751" y="2832950"/>
                    <a:pt x="157919" y="3052498"/>
                    <a:pt x="146018" y="3271987"/>
                  </a:cubicBezTo>
                  <a:cubicBezTo>
                    <a:pt x="133887" y="3494990"/>
                    <a:pt x="121871" y="3717935"/>
                    <a:pt x="109970" y="3940937"/>
                  </a:cubicBezTo>
                  <a:cubicBezTo>
                    <a:pt x="98542" y="4156085"/>
                    <a:pt x="87113" y="4371244"/>
                    <a:pt x="75386" y="4586449"/>
                  </a:cubicBezTo>
                  <a:cubicBezTo>
                    <a:pt x="71342" y="4659919"/>
                    <a:pt x="67356" y="4733401"/>
                    <a:pt x="63427" y="4806929"/>
                  </a:cubicBezTo>
                  <a:cubicBezTo>
                    <a:pt x="59498" y="4880112"/>
                    <a:pt x="55927" y="4953294"/>
                    <a:pt x="51711" y="5026419"/>
                  </a:cubicBezTo>
                  <a:cubicBezTo>
                    <a:pt x="50904" y="5040217"/>
                    <a:pt x="40029" y="5051619"/>
                    <a:pt x="25916" y="5051619"/>
                  </a:cubicBezTo>
                  <a:cubicBezTo>
                    <a:pt x="25720" y="5051608"/>
                    <a:pt x="25513" y="5051608"/>
                    <a:pt x="25294" y="5051608"/>
                  </a:cubicBezTo>
                  <a:close/>
                </a:path>
              </a:pathLst>
            </a:custGeom>
            <a:solidFill>
              <a:srgbClr val="F08A6B"/>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89" name="Google Shape;189;p5"/>
            <p:cNvSpPr/>
            <p:nvPr/>
          </p:nvSpPr>
          <p:spPr>
            <a:xfrm>
              <a:off x="19005845" y="3234066"/>
              <a:ext cx="1698878" cy="160837"/>
            </a:xfrm>
            <a:custGeom>
              <a:avLst/>
              <a:gdLst/>
              <a:ahLst/>
              <a:cxnLst/>
              <a:rect l="l" t="t" r="r" b="b"/>
              <a:pathLst>
                <a:path w="1698878" h="160837" extrusionOk="0">
                  <a:moveTo>
                    <a:pt x="1661093" y="160709"/>
                  </a:moveTo>
                  <a:cubicBezTo>
                    <a:pt x="1649665" y="160479"/>
                    <a:pt x="1638179" y="159650"/>
                    <a:pt x="1626751" y="158947"/>
                  </a:cubicBezTo>
                  <a:cubicBezTo>
                    <a:pt x="1604884" y="157657"/>
                    <a:pt x="1583030" y="156252"/>
                    <a:pt x="1561164" y="154847"/>
                  </a:cubicBezTo>
                  <a:cubicBezTo>
                    <a:pt x="1516971" y="151922"/>
                    <a:pt x="1472777" y="148985"/>
                    <a:pt x="1428596" y="145702"/>
                  </a:cubicBezTo>
                  <a:cubicBezTo>
                    <a:pt x="1341269" y="139195"/>
                    <a:pt x="1253828" y="134219"/>
                    <a:pt x="1166501" y="127424"/>
                  </a:cubicBezTo>
                  <a:cubicBezTo>
                    <a:pt x="1076249" y="120329"/>
                    <a:pt x="986042" y="112889"/>
                    <a:pt x="895732" y="106209"/>
                  </a:cubicBezTo>
                  <a:cubicBezTo>
                    <a:pt x="808763" y="99759"/>
                    <a:pt x="721782" y="92790"/>
                    <a:pt x="634744" y="86755"/>
                  </a:cubicBezTo>
                  <a:cubicBezTo>
                    <a:pt x="549941" y="80835"/>
                    <a:pt x="465137" y="74397"/>
                    <a:pt x="380380" y="67832"/>
                  </a:cubicBezTo>
                  <a:cubicBezTo>
                    <a:pt x="294816" y="61209"/>
                    <a:pt x="209184" y="55416"/>
                    <a:pt x="123562" y="49496"/>
                  </a:cubicBezTo>
                  <a:cubicBezTo>
                    <a:pt x="88632" y="47089"/>
                    <a:pt x="53586" y="45223"/>
                    <a:pt x="18713" y="41998"/>
                  </a:cubicBezTo>
                  <a:cubicBezTo>
                    <a:pt x="7285" y="40939"/>
                    <a:pt x="-1160" y="29870"/>
                    <a:pt x="130" y="18618"/>
                  </a:cubicBezTo>
                  <a:cubicBezTo>
                    <a:pt x="1478" y="6662"/>
                    <a:pt x="12031" y="-605"/>
                    <a:pt x="23517" y="40"/>
                  </a:cubicBezTo>
                  <a:cubicBezTo>
                    <a:pt x="65245" y="2263"/>
                    <a:pt x="106915" y="6305"/>
                    <a:pt x="148585" y="9358"/>
                  </a:cubicBezTo>
                  <a:cubicBezTo>
                    <a:pt x="190958" y="12525"/>
                    <a:pt x="233273" y="15750"/>
                    <a:pt x="275646" y="18963"/>
                  </a:cubicBezTo>
                  <a:cubicBezTo>
                    <a:pt x="359919" y="25470"/>
                    <a:pt x="444320" y="30918"/>
                    <a:pt x="528662" y="36896"/>
                  </a:cubicBezTo>
                  <a:cubicBezTo>
                    <a:pt x="615631" y="42989"/>
                    <a:pt x="702554" y="49669"/>
                    <a:pt x="789524" y="55762"/>
                  </a:cubicBezTo>
                  <a:cubicBezTo>
                    <a:pt x="878198" y="61970"/>
                    <a:pt x="966814" y="68477"/>
                    <a:pt x="1055546" y="74213"/>
                  </a:cubicBezTo>
                  <a:cubicBezTo>
                    <a:pt x="1145626" y="80075"/>
                    <a:pt x="1235648" y="86341"/>
                    <a:pt x="1325613" y="93723"/>
                  </a:cubicBezTo>
                  <a:cubicBezTo>
                    <a:pt x="1412179" y="100749"/>
                    <a:pt x="1498802" y="106554"/>
                    <a:pt x="1585368" y="113591"/>
                  </a:cubicBezTo>
                  <a:cubicBezTo>
                    <a:pt x="1606002" y="115227"/>
                    <a:pt x="1626624" y="116989"/>
                    <a:pt x="1647200" y="118866"/>
                  </a:cubicBezTo>
                  <a:cubicBezTo>
                    <a:pt x="1657107" y="119741"/>
                    <a:pt x="1667003" y="120801"/>
                    <a:pt x="1676796" y="122321"/>
                  </a:cubicBezTo>
                  <a:cubicBezTo>
                    <a:pt x="1682775" y="123254"/>
                    <a:pt x="1688639" y="124026"/>
                    <a:pt x="1693202" y="128414"/>
                  </a:cubicBezTo>
                  <a:cubicBezTo>
                    <a:pt x="1700171" y="134979"/>
                    <a:pt x="1700471" y="145057"/>
                    <a:pt x="1695483" y="152843"/>
                  </a:cubicBezTo>
                  <a:cubicBezTo>
                    <a:pt x="1691612" y="158993"/>
                    <a:pt x="1684227" y="160698"/>
                    <a:pt x="1677487" y="160813"/>
                  </a:cubicBezTo>
                  <a:cubicBezTo>
                    <a:pt x="1676024" y="160825"/>
                    <a:pt x="1674561" y="160836"/>
                    <a:pt x="1673098" y="160836"/>
                  </a:cubicBezTo>
                  <a:cubicBezTo>
                    <a:pt x="1669100" y="160848"/>
                    <a:pt x="1665080" y="160802"/>
                    <a:pt x="1661093" y="160709"/>
                  </a:cubicBezTo>
                  <a:close/>
                </a:path>
              </a:pathLst>
            </a:custGeom>
            <a:solidFill>
              <a:srgbClr val="F08A6B"/>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grpSp>
          <p:nvGrpSpPr>
            <p:cNvPr id="190" name="Google Shape;190;p5"/>
            <p:cNvGrpSpPr/>
            <p:nvPr/>
          </p:nvGrpSpPr>
          <p:grpSpPr>
            <a:xfrm>
              <a:off x="17897945" y="2027562"/>
              <a:ext cx="2399665" cy="791729"/>
              <a:chOff x="17897945" y="2027562"/>
              <a:chExt cx="2399665" cy="791729"/>
            </a:xfrm>
          </p:grpSpPr>
          <p:sp>
            <p:nvSpPr>
              <p:cNvPr id="191" name="Google Shape;191;p5"/>
              <p:cNvSpPr/>
              <p:nvPr/>
            </p:nvSpPr>
            <p:spPr>
              <a:xfrm>
                <a:off x="17897945" y="2027562"/>
                <a:ext cx="2399665" cy="149833"/>
              </a:xfrm>
              <a:custGeom>
                <a:avLst/>
                <a:gdLst/>
                <a:ahLst/>
                <a:cxnLst/>
                <a:rect l="l" t="t" r="r" b="b"/>
                <a:pathLst>
                  <a:path w="2399665" h="149833" extrusionOk="0">
                    <a:moveTo>
                      <a:pt x="2379412" y="99594"/>
                    </a:moveTo>
                    <a:cubicBezTo>
                      <a:pt x="2376440" y="99110"/>
                      <a:pt x="2373467" y="98695"/>
                      <a:pt x="2370472" y="98281"/>
                    </a:cubicBezTo>
                    <a:cubicBezTo>
                      <a:pt x="2349908" y="95297"/>
                      <a:pt x="2329459" y="92038"/>
                      <a:pt x="2308849" y="89815"/>
                    </a:cubicBezTo>
                    <a:cubicBezTo>
                      <a:pt x="2298180" y="88641"/>
                      <a:pt x="2287454" y="87938"/>
                      <a:pt x="2276671" y="87477"/>
                    </a:cubicBezTo>
                    <a:cubicBezTo>
                      <a:pt x="2266303" y="87028"/>
                      <a:pt x="2255980" y="86740"/>
                      <a:pt x="2245669" y="85531"/>
                    </a:cubicBezTo>
                    <a:cubicBezTo>
                      <a:pt x="2237801" y="84252"/>
                      <a:pt x="2229978" y="82847"/>
                      <a:pt x="2222052" y="82087"/>
                    </a:cubicBezTo>
                    <a:cubicBezTo>
                      <a:pt x="2214022" y="81327"/>
                      <a:pt x="2205992" y="80509"/>
                      <a:pt x="2197962" y="79622"/>
                    </a:cubicBezTo>
                    <a:cubicBezTo>
                      <a:pt x="2186361" y="78390"/>
                      <a:pt x="2174806" y="77158"/>
                      <a:pt x="2163205" y="76340"/>
                    </a:cubicBezTo>
                    <a:cubicBezTo>
                      <a:pt x="2151073" y="75464"/>
                      <a:pt x="2139000" y="73702"/>
                      <a:pt x="2126811" y="73357"/>
                    </a:cubicBezTo>
                    <a:cubicBezTo>
                      <a:pt x="2102433" y="72712"/>
                      <a:pt x="2077986" y="72297"/>
                      <a:pt x="2053609" y="71652"/>
                    </a:cubicBezTo>
                    <a:cubicBezTo>
                      <a:pt x="2001386" y="70189"/>
                      <a:pt x="1949174" y="68427"/>
                      <a:pt x="1896951" y="66377"/>
                    </a:cubicBezTo>
                    <a:cubicBezTo>
                      <a:pt x="1793865" y="62334"/>
                      <a:pt x="1690709" y="59697"/>
                      <a:pt x="1587554" y="55182"/>
                    </a:cubicBezTo>
                    <a:cubicBezTo>
                      <a:pt x="1485112" y="50667"/>
                      <a:pt x="1382659" y="46337"/>
                      <a:pt x="1280160" y="42236"/>
                    </a:cubicBezTo>
                    <a:cubicBezTo>
                      <a:pt x="1172258" y="37906"/>
                      <a:pt x="1064367" y="34266"/>
                      <a:pt x="956408" y="30753"/>
                    </a:cubicBezTo>
                    <a:cubicBezTo>
                      <a:pt x="856777" y="27529"/>
                      <a:pt x="757193" y="23843"/>
                      <a:pt x="657563" y="20503"/>
                    </a:cubicBezTo>
                    <a:cubicBezTo>
                      <a:pt x="552828" y="17105"/>
                      <a:pt x="448152" y="13765"/>
                      <a:pt x="343545" y="8663"/>
                    </a:cubicBezTo>
                    <a:cubicBezTo>
                      <a:pt x="290504" y="6083"/>
                      <a:pt x="237520" y="3215"/>
                      <a:pt x="184480" y="1165"/>
                    </a:cubicBezTo>
                    <a:cubicBezTo>
                      <a:pt x="159157" y="174"/>
                      <a:pt x="133720" y="347"/>
                      <a:pt x="108466" y="232"/>
                    </a:cubicBezTo>
                    <a:cubicBezTo>
                      <a:pt x="95978" y="174"/>
                      <a:pt x="83559" y="-125"/>
                      <a:pt x="71070" y="59"/>
                    </a:cubicBezTo>
                    <a:cubicBezTo>
                      <a:pt x="63098" y="174"/>
                      <a:pt x="55126" y="289"/>
                      <a:pt x="47154" y="416"/>
                    </a:cubicBezTo>
                    <a:cubicBezTo>
                      <a:pt x="35195" y="589"/>
                      <a:pt x="21889" y="1119"/>
                      <a:pt x="11048" y="6451"/>
                    </a:cubicBezTo>
                    <a:cubicBezTo>
                      <a:pt x="1025" y="11369"/>
                      <a:pt x="-3721" y="25674"/>
                      <a:pt x="3433" y="34980"/>
                    </a:cubicBezTo>
                    <a:cubicBezTo>
                      <a:pt x="3433" y="34980"/>
                      <a:pt x="3433" y="34980"/>
                      <a:pt x="3433" y="35038"/>
                    </a:cubicBezTo>
                    <a:cubicBezTo>
                      <a:pt x="4481" y="36397"/>
                      <a:pt x="5633" y="37618"/>
                      <a:pt x="6878" y="38700"/>
                    </a:cubicBezTo>
                    <a:cubicBezTo>
                      <a:pt x="6843" y="38735"/>
                      <a:pt x="6808" y="38758"/>
                      <a:pt x="6774" y="38781"/>
                    </a:cubicBezTo>
                    <a:cubicBezTo>
                      <a:pt x="9827" y="41591"/>
                      <a:pt x="14043" y="43296"/>
                      <a:pt x="18202" y="43584"/>
                    </a:cubicBezTo>
                    <a:cubicBezTo>
                      <a:pt x="21371" y="43814"/>
                      <a:pt x="24412" y="43054"/>
                      <a:pt x="27580" y="42996"/>
                    </a:cubicBezTo>
                    <a:cubicBezTo>
                      <a:pt x="31059" y="42904"/>
                      <a:pt x="34550" y="42801"/>
                      <a:pt x="38064" y="42778"/>
                    </a:cubicBezTo>
                    <a:cubicBezTo>
                      <a:pt x="62799" y="43204"/>
                      <a:pt x="87476" y="44586"/>
                      <a:pt x="112153" y="45692"/>
                    </a:cubicBezTo>
                    <a:cubicBezTo>
                      <a:pt x="136243" y="46751"/>
                      <a:pt x="160390" y="47684"/>
                      <a:pt x="184480" y="49262"/>
                    </a:cubicBezTo>
                    <a:cubicBezTo>
                      <a:pt x="236000" y="52602"/>
                      <a:pt x="287451" y="55827"/>
                      <a:pt x="338971" y="58695"/>
                    </a:cubicBezTo>
                    <a:cubicBezTo>
                      <a:pt x="443532" y="64442"/>
                      <a:pt x="548324" y="67483"/>
                      <a:pt x="652989" y="71053"/>
                    </a:cubicBezTo>
                    <a:cubicBezTo>
                      <a:pt x="752101" y="74508"/>
                      <a:pt x="851201" y="78148"/>
                      <a:pt x="950313" y="81304"/>
                    </a:cubicBezTo>
                    <a:cubicBezTo>
                      <a:pt x="1058215" y="84759"/>
                      <a:pt x="1166164" y="88157"/>
                      <a:pt x="1274066" y="92199"/>
                    </a:cubicBezTo>
                    <a:cubicBezTo>
                      <a:pt x="1377221" y="96069"/>
                      <a:pt x="1480366" y="100457"/>
                      <a:pt x="1583521" y="104615"/>
                    </a:cubicBezTo>
                    <a:cubicBezTo>
                      <a:pt x="1685905" y="108715"/>
                      <a:pt x="1788358" y="111998"/>
                      <a:pt x="1890799" y="115983"/>
                    </a:cubicBezTo>
                    <a:cubicBezTo>
                      <a:pt x="1943080" y="117976"/>
                      <a:pt x="1995303" y="119738"/>
                      <a:pt x="2047572" y="120728"/>
                    </a:cubicBezTo>
                    <a:cubicBezTo>
                      <a:pt x="2072537" y="121258"/>
                      <a:pt x="2097445" y="121719"/>
                      <a:pt x="2122410" y="122433"/>
                    </a:cubicBezTo>
                    <a:cubicBezTo>
                      <a:pt x="2144841" y="123101"/>
                      <a:pt x="2167214" y="126729"/>
                      <a:pt x="2189437" y="129965"/>
                    </a:cubicBezTo>
                    <a:lnTo>
                      <a:pt x="2189725" y="130011"/>
                    </a:lnTo>
                    <a:cubicBezTo>
                      <a:pt x="2190635" y="130138"/>
                      <a:pt x="2191545" y="130276"/>
                      <a:pt x="2192444" y="130403"/>
                    </a:cubicBezTo>
                    <a:cubicBezTo>
                      <a:pt x="2194057" y="130587"/>
                      <a:pt x="2197064" y="131025"/>
                      <a:pt x="2200059" y="131463"/>
                    </a:cubicBezTo>
                    <a:cubicBezTo>
                      <a:pt x="2212167" y="133259"/>
                      <a:pt x="2224725" y="135137"/>
                      <a:pt x="2237397" y="136438"/>
                    </a:cubicBezTo>
                    <a:cubicBezTo>
                      <a:pt x="2250589" y="137786"/>
                      <a:pt x="2263768" y="138316"/>
                      <a:pt x="2276959" y="139191"/>
                    </a:cubicBezTo>
                    <a:cubicBezTo>
                      <a:pt x="2302765" y="140872"/>
                      <a:pt x="2328514" y="143475"/>
                      <a:pt x="2354090" y="147104"/>
                    </a:cubicBezTo>
                    <a:cubicBezTo>
                      <a:pt x="2359044" y="147841"/>
                      <a:pt x="2364032" y="148635"/>
                      <a:pt x="2368975" y="149442"/>
                    </a:cubicBezTo>
                    <a:cubicBezTo>
                      <a:pt x="2370541" y="149706"/>
                      <a:pt x="2372097" y="149833"/>
                      <a:pt x="2373652" y="149833"/>
                    </a:cubicBezTo>
                    <a:cubicBezTo>
                      <a:pt x="2385645" y="149833"/>
                      <a:pt x="2396566" y="142162"/>
                      <a:pt x="2399159" y="129758"/>
                    </a:cubicBezTo>
                    <a:cubicBezTo>
                      <a:pt x="2401912" y="116697"/>
                      <a:pt x="2393179" y="101701"/>
                      <a:pt x="2379412" y="99594"/>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92" name="Google Shape;192;p5"/>
              <p:cNvSpPr/>
              <p:nvPr/>
            </p:nvSpPr>
            <p:spPr>
              <a:xfrm>
                <a:off x="17909134" y="2356728"/>
                <a:ext cx="2354385" cy="139126"/>
              </a:xfrm>
              <a:custGeom>
                <a:avLst/>
                <a:gdLst/>
                <a:ahLst/>
                <a:cxnLst/>
                <a:rect l="l" t="t" r="r" b="b"/>
                <a:pathLst>
                  <a:path w="2354385" h="139126" extrusionOk="0">
                    <a:moveTo>
                      <a:pt x="2329963" y="86918"/>
                    </a:moveTo>
                    <a:cubicBezTo>
                      <a:pt x="2266784" y="83935"/>
                      <a:pt x="2203547" y="82000"/>
                      <a:pt x="2140368" y="79593"/>
                    </a:cubicBezTo>
                    <a:cubicBezTo>
                      <a:pt x="2043192" y="75907"/>
                      <a:pt x="1946027" y="70805"/>
                      <a:pt x="1848850" y="67050"/>
                    </a:cubicBezTo>
                    <a:cubicBezTo>
                      <a:pt x="1749036" y="63180"/>
                      <a:pt x="1649175" y="59379"/>
                      <a:pt x="1549360" y="55452"/>
                    </a:cubicBezTo>
                    <a:cubicBezTo>
                      <a:pt x="1446389" y="51352"/>
                      <a:pt x="1343348" y="47252"/>
                      <a:pt x="1240377" y="42852"/>
                    </a:cubicBezTo>
                    <a:cubicBezTo>
                      <a:pt x="1137164" y="38395"/>
                      <a:pt x="1033962" y="33949"/>
                      <a:pt x="930691" y="29849"/>
                    </a:cubicBezTo>
                    <a:cubicBezTo>
                      <a:pt x="826890" y="25748"/>
                      <a:pt x="723101" y="21936"/>
                      <a:pt x="619300" y="17951"/>
                    </a:cubicBezTo>
                    <a:cubicBezTo>
                      <a:pt x="521190" y="14196"/>
                      <a:pt x="423138" y="10626"/>
                      <a:pt x="325029" y="7516"/>
                    </a:cubicBezTo>
                    <a:cubicBezTo>
                      <a:pt x="271285" y="5754"/>
                      <a:pt x="217541" y="4003"/>
                      <a:pt x="163798" y="2656"/>
                    </a:cubicBezTo>
                    <a:cubicBezTo>
                      <a:pt x="139362" y="2011"/>
                      <a:pt x="114858" y="1250"/>
                      <a:pt x="90423" y="894"/>
                    </a:cubicBezTo>
                    <a:cubicBezTo>
                      <a:pt x="77589" y="663"/>
                      <a:pt x="64755" y="421"/>
                      <a:pt x="51921" y="306"/>
                    </a:cubicBezTo>
                    <a:cubicBezTo>
                      <a:pt x="45527" y="249"/>
                      <a:pt x="39087" y="191"/>
                      <a:pt x="32693" y="133"/>
                    </a:cubicBezTo>
                    <a:cubicBezTo>
                      <a:pt x="27071" y="133"/>
                      <a:pt x="20850" y="-454"/>
                      <a:pt x="15343" y="836"/>
                    </a:cubicBezTo>
                    <a:cubicBezTo>
                      <a:pt x="6956" y="2886"/>
                      <a:pt x="573" y="9624"/>
                      <a:pt x="43" y="18354"/>
                    </a:cubicBezTo>
                    <a:cubicBezTo>
                      <a:pt x="-544" y="26911"/>
                      <a:pt x="4905" y="35112"/>
                      <a:pt x="13050" y="37750"/>
                    </a:cubicBezTo>
                    <a:cubicBezTo>
                      <a:pt x="20492" y="40215"/>
                      <a:pt x="29167" y="39972"/>
                      <a:pt x="36967" y="40560"/>
                    </a:cubicBezTo>
                    <a:cubicBezTo>
                      <a:pt x="45054" y="41147"/>
                      <a:pt x="53142" y="41735"/>
                      <a:pt x="61229" y="42322"/>
                    </a:cubicBezTo>
                    <a:cubicBezTo>
                      <a:pt x="76114" y="43382"/>
                      <a:pt x="90999" y="44199"/>
                      <a:pt x="105883" y="45017"/>
                    </a:cubicBezTo>
                    <a:cubicBezTo>
                      <a:pt x="136597" y="46779"/>
                      <a:pt x="167300" y="48645"/>
                      <a:pt x="198071" y="50235"/>
                    </a:cubicBezTo>
                    <a:cubicBezTo>
                      <a:pt x="302506" y="55567"/>
                      <a:pt x="407009" y="60313"/>
                      <a:pt x="511513" y="65058"/>
                    </a:cubicBezTo>
                    <a:cubicBezTo>
                      <a:pt x="610095" y="69630"/>
                      <a:pt x="708735" y="73558"/>
                      <a:pt x="807363" y="77946"/>
                    </a:cubicBezTo>
                    <a:cubicBezTo>
                      <a:pt x="907995" y="82461"/>
                      <a:pt x="1008686" y="86388"/>
                      <a:pt x="1109307" y="90189"/>
                    </a:cubicBezTo>
                    <a:cubicBezTo>
                      <a:pt x="1215561" y="94231"/>
                      <a:pt x="1321874" y="98274"/>
                      <a:pt x="1428140" y="102605"/>
                    </a:cubicBezTo>
                    <a:cubicBezTo>
                      <a:pt x="1529936" y="106705"/>
                      <a:pt x="1631744" y="111047"/>
                      <a:pt x="1733552" y="115378"/>
                    </a:cubicBezTo>
                    <a:cubicBezTo>
                      <a:pt x="1831132" y="119478"/>
                      <a:pt x="1928711" y="123521"/>
                      <a:pt x="2026302" y="126918"/>
                    </a:cubicBezTo>
                    <a:cubicBezTo>
                      <a:pt x="2075415" y="128681"/>
                      <a:pt x="2124527" y="130546"/>
                      <a:pt x="2173640" y="132666"/>
                    </a:cubicBezTo>
                    <a:cubicBezTo>
                      <a:pt x="2224572" y="134888"/>
                      <a:pt x="2275563" y="137411"/>
                      <a:pt x="2326553" y="139115"/>
                    </a:cubicBezTo>
                    <a:cubicBezTo>
                      <a:pt x="2326864" y="139127"/>
                      <a:pt x="2327175" y="139127"/>
                      <a:pt x="2327486" y="139127"/>
                    </a:cubicBezTo>
                    <a:cubicBezTo>
                      <a:pt x="2341346" y="139127"/>
                      <a:pt x="2353419" y="128945"/>
                      <a:pt x="2354329" y="114733"/>
                    </a:cubicBezTo>
                    <a:cubicBezTo>
                      <a:pt x="2355274" y="100682"/>
                      <a:pt x="2344203" y="87621"/>
                      <a:pt x="2329963" y="86918"/>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93" name="Google Shape;193;p5"/>
              <p:cNvSpPr/>
              <p:nvPr/>
            </p:nvSpPr>
            <p:spPr>
              <a:xfrm>
                <a:off x="17908469" y="2691437"/>
                <a:ext cx="2288643" cy="127854"/>
              </a:xfrm>
              <a:custGeom>
                <a:avLst/>
                <a:gdLst/>
                <a:ahLst/>
                <a:cxnLst/>
                <a:rect l="l" t="t" r="r" b="b"/>
                <a:pathLst>
                  <a:path w="2288643" h="127854" extrusionOk="0">
                    <a:moveTo>
                      <a:pt x="2260756" y="74609"/>
                    </a:moveTo>
                    <a:cubicBezTo>
                      <a:pt x="2255560" y="74563"/>
                      <a:pt x="2250411" y="74551"/>
                      <a:pt x="2245238" y="74470"/>
                    </a:cubicBezTo>
                    <a:cubicBezTo>
                      <a:pt x="2226851" y="73998"/>
                      <a:pt x="2208464" y="73249"/>
                      <a:pt x="2190077" y="72432"/>
                    </a:cubicBezTo>
                    <a:cubicBezTo>
                      <a:pt x="2089917" y="68274"/>
                      <a:pt x="1989756" y="64819"/>
                      <a:pt x="1889538" y="61179"/>
                    </a:cubicBezTo>
                    <a:cubicBezTo>
                      <a:pt x="1782166" y="57252"/>
                      <a:pt x="1674794" y="53439"/>
                      <a:pt x="1567364" y="49581"/>
                    </a:cubicBezTo>
                    <a:cubicBezTo>
                      <a:pt x="1469197" y="46068"/>
                      <a:pt x="1371030" y="42613"/>
                      <a:pt x="1272862" y="39088"/>
                    </a:cubicBezTo>
                    <a:cubicBezTo>
                      <a:pt x="1167195" y="35334"/>
                      <a:pt x="1061516" y="31590"/>
                      <a:pt x="955849" y="27836"/>
                    </a:cubicBezTo>
                    <a:cubicBezTo>
                      <a:pt x="845724" y="23908"/>
                      <a:pt x="735656" y="20038"/>
                      <a:pt x="625587" y="16180"/>
                    </a:cubicBezTo>
                    <a:cubicBezTo>
                      <a:pt x="526833" y="12782"/>
                      <a:pt x="428078" y="9270"/>
                      <a:pt x="329265" y="6632"/>
                    </a:cubicBezTo>
                    <a:cubicBezTo>
                      <a:pt x="276697" y="5227"/>
                      <a:pt x="224128" y="3822"/>
                      <a:pt x="171548" y="2705"/>
                    </a:cubicBezTo>
                    <a:cubicBezTo>
                      <a:pt x="143012" y="2060"/>
                      <a:pt x="114521" y="1472"/>
                      <a:pt x="85984" y="942"/>
                    </a:cubicBezTo>
                    <a:cubicBezTo>
                      <a:pt x="73381" y="654"/>
                      <a:pt x="60720" y="470"/>
                      <a:pt x="48128" y="240"/>
                    </a:cubicBezTo>
                    <a:cubicBezTo>
                      <a:pt x="41803" y="125"/>
                      <a:pt x="35409" y="-117"/>
                      <a:pt x="29084" y="67"/>
                    </a:cubicBezTo>
                    <a:cubicBezTo>
                      <a:pt x="24142" y="240"/>
                      <a:pt x="19476" y="320"/>
                      <a:pt x="15006" y="1829"/>
                    </a:cubicBezTo>
                    <a:cubicBezTo>
                      <a:pt x="15006" y="1829"/>
                      <a:pt x="15017" y="1829"/>
                      <a:pt x="15017" y="1818"/>
                    </a:cubicBezTo>
                    <a:cubicBezTo>
                      <a:pt x="14937" y="1841"/>
                      <a:pt x="14868" y="1875"/>
                      <a:pt x="14798" y="1898"/>
                    </a:cubicBezTo>
                    <a:cubicBezTo>
                      <a:pt x="14798" y="1898"/>
                      <a:pt x="14787" y="1898"/>
                      <a:pt x="14787" y="1898"/>
                    </a:cubicBezTo>
                    <a:cubicBezTo>
                      <a:pt x="14775" y="1898"/>
                      <a:pt x="14752" y="1910"/>
                      <a:pt x="14741" y="1910"/>
                    </a:cubicBezTo>
                    <a:cubicBezTo>
                      <a:pt x="14741" y="1910"/>
                      <a:pt x="14752" y="1910"/>
                      <a:pt x="14752" y="1910"/>
                    </a:cubicBezTo>
                    <a:cubicBezTo>
                      <a:pt x="14683" y="1933"/>
                      <a:pt x="14626" y="1956"/>
                      <a:pt x="14557" y="1979"/>
                    </a:cubicBezTo>
                    <a:cubicBezTo>
                      <a:pt x="6792" y="4340"/>
                      <a:pt x="778" y="10801"/>
                      <a:pt x="64" y="19578"/>
                    </a:cubicBezTo>
                    <a:cubicBezTo>
                      <a:pt x="-731" y="29126"/>
                      <a:pt x="6020" y="39008"/>
                      <a:pt x="15524" y="41104"/>
                    </a:cubicBezTo>
                    <a:cubicBezTo>
                      <a:pt x="19729" y="42497"/>
                      <a:pt x="24395" y="42797"/>
                      <a:pt x="28669" y="43074"/>
                    </a:cubicBezTo>
                    <a:cubicBezTo>
                      <a:pt x="34879" y="43488"/>
                      <a:pt x="41100" y="43891"/>
                      <a:pt x="47310" y="44248"/>
                    </a:cubicBezTo>
                    <a:cubicBezTo>
                      <a:pt x="59556" y="44893"/>
                      <a:pt x="71745" y="45596"/>
                      <a:pt x="83945" y="46241"/>
                    </a:cubicBezTo>
                    <a:cubicBezTo>
                      <a:pt x="186744" y="51574"/>
                      <a:pt x="289542" y="56492"/>
                      <a:pt x="392398" y="60649"/>
                    </a:cubicBezTo>
                    <a:cubicBezTo>
                      <a:pt x="501349" y="65049"/>
                      <a:pt x="610357" y="68907"/>
                      <a:pt x="719377" y="72892"/>
                    </a:cubicBezTo>
                    <a:cubicBezTo>
                      <a:pt x="815666" y="76405"/>
                      <a:pt x="912025" y="79861"/>
                      <a:pt x="1008314" y="83327"/>
                    </a:cubicBezTo>
                    <a:cubicBezTo>
                      <a:pt x="1115859" y="87197"/>
                      <a:pt x="1223404" y="91067"/>
                      <a:pt x="1330892" y="94868"/>
                    </a:cubicBezTo>
                    <a:cubicBezTo>
                      <a:pt x="1433045" y="98496"/>
                      <a:pt x="1535141" y="102193"/>
                      <a:pt x="1637237" y="105821"/>
                    </a:cubicBezTo>
                    <a:cubicBezTo>
                      <a:pt x="1745715" y="109691"/>
                      <a:pt x="1854262" y="113492"/>
                      <a:pt x="1962809" y="117247"/>
                    </a:cubicBezTo>
                    <a:cubicBezTo>
                      <a:pt x="2012982" y="119009"/>
                      <a:pt x="2063143" y="120702"/>
                      <a:pt x="2113315" y="122464"/>
                    </a:cubicBezTo>
                    <a:cubicBezTo>
                      <a:pt x="2162139" y="124168"/>
                      <a:pt x="2211010" y="124802"/>
                      <a:pt x="2259777" y="127796"/>
                    </a:cubicBezTo>
                    <a:cubicBezTo>
                      <a:pt x="2260364" y="127831"/>
                      <a:pt x="2260940" y="127854"/>
                      <a:pt x="2261516" y="127854"/>
                    </a:cubicBezTo>
                    <a:cubicBezTo>
                      <a:pt x="2276597" y="127854"/>
                      <a:pt x="2289350" y="115484"/>
                      <a:pt x="2288613" y="99970"/>
                    </a:cubicBezTo>
                    <a:cubicBezTo>
                      <a:pt x="2287899" y="84859"/>
                      <a:pt x="2275238" y="74781"/>
                      <a:pt x="2260756" y="74609"/>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grpSp>
        <p:sp>
          <p:nvSpPr>
            <p:cNvPr id="194" name="Google Shape;194;p5"/>
            <p:cNvSpPr/>
            <p:nvPr/>
          </p:nvSpPr>
          <p:spPr>
            <a:xfrm>
              <a:off x="17567408" y="-1947231"/>
              <a:ext cx="273710" cy="5127954"/>
            </a:xfrm>
            <a:custGeom>
              <a:avLst/>
              <a:gdLst/>
              <a:ahLst/>
              <a:cxnLst/>
              <a:rect l="l" t="t" r="r" b="b"/>
              <a:pathLst>
                <a:path w="273710" h="5127954" extrusionOk="0">
                  <a:moveTo>
                    <a:pt x="24653" y="5127851"/>
                  </a:moveTo>
                  <a:cubicBezTo>
                    <a:pt x="9654" y="5126618"/>
                    <a:pt x="-669" y="5113500"/>
                    <a:pt x="34" y="5098849"/>
                  </a:cubicBezTo>
                  <a:cubicBezTo>
                    <a:pt x="9769" y="4884519"/>
                    <a:pt x="19204" y="4670190"/>
                    <a:pt x="28755" y="4455802"/>
                  </a:cubicBezTo>
                  <a:cubicBezTo>
                    <a:pt x="38421" y="4240885"/>
                    <a:pt x="48040" y="4025910"/>
                    <a:pt x="57648" y="3810993"/>
                  </a:cubicBezTo>
                  <a:cubicBezTo>
                    <a:pt x="67787" y="3584236"/>
                    <a:pt x="77925" y="3357490"/>
                    <a:pt x="88063" y="3130675"/>
                  </a:cubicBezTo>
                  <a:cubicBezTo>
                    <a:pt x="97971" y="2909493"/>
                    <a:pt x="107878" y="2688298"/>
                    <a:pt x="117775" y="2467115"/>
                  </a:cubicBezTo>
                  <a:cubicBezTo>
                    <a:pt x="127970" y="2239195"/>
                    <a:pt x="138166" y="2011263"/>
                    <a:pt x="148546" y="1783342"/>
                  </a:cubicBezTo>
                  <a:cubicBezTo>
                    <a:pt x="158396" y="1566905"/>
                    <a:pt x="168592" y="1350525"/>
                    <a:pt x="178730" y="1134191"/>
                  </a:cubicBezTo>
                  <a:cubicBezTo>
                    <a:pt x="188984" y="915231"/>
                    <a:pt x="198834" y="696271"/>
                    <a:pt x="209087" y="477311"/>
                  </a:cubicBezTo>
                  <a:cubicBezTo>
                    <a:pt x="213016" y="394051"/>
                    <a:pt x="217175" y="310791"/>
                    <a:pt x="221449" y="227530"/>
                  </a:cubicBezTo>
                  <a:cubicBezTo>
                    <a:pt x="223499" y="187576"/>
                    <a:pt x="225723" y="147610"/>
                    <a:pt x="227958" y="107656"/>
                  </a:cubicBezTo>
                  <a:cubicBezTo>
                    <a:pt x="229018" y="88491"/>
                    <a:pt x="230239" y="69395"/>
                    <a:pt x="231714" y="50241"/>
                  </a:cubicBezTo>
                  <a:cubicBezTo>
                    <a:pt x="232474" y="41154"/>
                    <a:pt x="233419" y="32078"/>
                    <a:pt x="234409" y="22990"/>
                  </a:cubicBezTo>
                  <a:cubicBezTo>
                    <a:pt x="235112" y="16898"/>
                    <a:pt x="236172" y="10862"/>
                    <a:pt x="240331" y="6117"/>
                  </a:cubicBezTo>
                  <a:cubicBezTo>
                    <a:pt x="248591" y="-3316"/>
                    <a:pt x="262716" y="-1266"/>
                    <a:pt x="269697" y="8340"/>
                  </a:cubicBezTo>
                  <a:cubicBezTo>
                    <a:pt x="274213" y="14490"/>
                    <a:pt x="273384" y="23394"/>
                    <a:pt x="273568" y="30603"/>
                  </a:cubicBezTo>
                  <a:cubicBezTo>
                    <a:pt x="273798" y="43146"/>
                    <a:pt x="273741" y="55677"/>
                    <a:pt x="273453" y="68220"/>
                  </a:cubicBezTo>
                  <a:cubicBezTo>
                    <a:pt x="272865" y="94180"/>
                    <a:pt x="271990" y="120072"/>
                    <a:pt x="271114" y="146032"/>
                  </a:cubicBezTo>
                  <a:cubicBezTo>
                    <a:pt x="269121" y="201869"/>
                    <a:pt x="267013" y="257764"/>
                    <a:pt x="264847" y="313670"/>
                  </a:cubicBezTo>
                  <a:cubicBezTo>
                    <a:pt x="260746" y="420011"/>
                    <a:pt x="256114" y="526364"/>
                    <a:pt x="251483" y="632706"/>
                  </a:cubicBezTo>
                  <a:cubicBezTo>
                    <a:pt x="241990" y="851493"/>
                    <a:pt x="232612" y="1070338"/>
                    <a:pt x="223234" y="1289171"/>
                  </a:cubicBezTo>
                  <a:cubicBezTo>
                    <a:pt x="213684" y="1513233"/>
                    <a:pt x="203949" y="1737341"/>
                    <a:pt x="194053" y="1961403"/>
                  </a:cubicBezTo>
                  <a:cubicBezTo>
                    <a:pt x="184329" y="2181653"/>
                    <a:pt x="174479" y="2401903"/>
                    <a:pt x="164629" y="2622153"/>
                  </a:cubicBezTo>
                  <a:cubicBezTo>
                    <a:pt x="154548" y="2846975"/>
                    <a:pt x="144525" y="3071729"/>
                    <a:pt x="134445" y="3296551"/>
                  </a:cubicBezTo>
                  <a:cubicBezTo>
                    <a:pt x="124364" y="3521961"/>
                    <a:pt x="114284" y="3747301"/>
                    <a:pt x="104203" y="3972711"/>
                  </a:cubicBezTo>
                  <a:cubicBezTo>
                    <a:pt x="94480" y="4190853"/>
                    <a:pt x="84630" y="4408995"/>
                    <a:pt x="74895" y="4627195"/>
                  </a:cubicBezTo>
                  <a:cubicBezTo>
                    <a:pt x="67867" y="4785861"/>
                    <a:pt x="60655" y="4944526"/>
                    <a:pt x="53616" y="5103261"/>
                  </a:cubicBezTo>
                  <a:cubicBezTo>
                    <a:pt x="53006" y="5117151"/>
                    <a:pt x="40183" y="5127954"/>
                    <a:pt x="26716" y="5127954"/>
                  </a:cubicBezTo>
                  <a:cubicBezTo>
                    <a:pt x="26024" y="5127931"/>
                    <a:pt x="25333" y="5127908"/>
                    <a:pt x="24653" y="5127851"/>
                  </a:cubicBezTo>
                  <a:close/>
                </a:path>
              </a:pathLst>
            </a:custGeom>
            <a:solidFill>
              <a:srgbClr val="F08A6B"/>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95" name="Google Shape;195;p5"/>
            <p:cNvSpPr/>
            <p:nvPr/>
          </p:nvSpPr>
          <p:spPr>
            <a:xfrm>
              <a:off x="18128041" y="-1272045"/>
              <a:ext cx="2308917" cy="776636"/>
            </a:xfrm>
            <a:custGeom>
              <a:avLst/>
              <a:gdLst/>
              <a:ahLst/>
              <a:cxnLst/>
              <a:rect l="l" t="t" r="r" b="b"/>
              <a:pathLst>
                <a:path w="2308917" h="776636" extrusionOk="0">
                  <a:moveTo>
                    <a:pt x="2248488" y="171770"/>
                  </a:moveTo>
                  <a:cubicBezTo>
                    <a:pt x="2136599" y="161577"/>
                    <a:pt x="2024607" y="150382"/>
                    <a:pt x="1912892" y="138196"/>
                  </a:cubicBezTo>
                  <a:cubicBezTo>
                    <a:pt x="1660705" y="111303"/>
                    <a:pt x="1407401" y="97712"/>
                    <a:pt x="1154915" y="74746"/>
                  </a:cubicBezTo>
                  <a:cubicBezTo>
                    <a:pt x="923351" y="50732"/>
                    <a:pt x="691775" y="25290"/>
                    <a:pt x="459000" y="18897"/>
                  </a:cubicBezTo>
                  <a:cubicBezTo>
                    <a:pt x="435199" y="17619"/>
                    <a:pt x="411397" y="16386"/>
                    <a:pt x="387607" y="15039"/>
                  </a:cubicBezTo>
                  <a:cubicBezTo>
                    <a:pt x="343184" y="12517"/>
                    <a:pt x="298760" y="9292"/>
                    <a:pt x="254394" y="6481"/>
                  </a:cubicBezTo>
                  <a:cubicBezTo>
                    <a:pt x="233645" y="5134"/>
                    <a:pt x="212954" y="4201"/>
                    <a:pt x="192275" y="2969"/>
                  </a:cubicBezTo>
                  <a:cubicBezTo>
                    <a:pt x="173542" y="1874"/>
                    <a:pt x="154856" y="1460"/>
                    <a:pt x="136181" y="331"/>
                  </a:cubicBezTo>
                  <a:cubicBezTo>
                    <a:pt x="130582" y="-636"/>
                    <a:pt x="125098" y="573"/>
                    <a:pt x="120501" y="3222"/>
                  </a:cubicBezTo>
                  <a:cubicBezTo>
                    <a:pt x="69085" y="-5140"/>
                    <a:pt x="39938" y="45699"/>
                    <a:pt x="28187" y="89707"/>
                  </a:cubicBezTo>
                  <a:cubicBezTo>
                    <a:pt x="20088" y="214477"/>
                    <a:pt x="9224" y="341089"/>
                    <a:pt x="6931" y="467574"/>
                  </a:cubicBezTo>
                  <a:cubicBezTo>
                    <a:pt x="-9613" y="597412"/>
                    <a:pt x="-7262" y="643136"/>
                    <a:pt x="138197" y="652604"/>
                  </a:cubicBezTo>
                  <a:cubicBezTo>
                    <a:pt x="154349" y="652938"/>
                    <a:pt x="170535" y="653099"/>
                    <a:pt x="186722" y="653168"/>
                  </a:cubicBezTo>
                  <a:cubicBezTo>
                    <a:pt x="186756" y="653168"/>
                    <a:pt x="186791" y="653168"/>
                    <a:pt x="186826" y="653180"/>
                  </a:cubicBezTo>
                  <a:cubicBezTo>
                    <a:pt x="334105" y="667300"/>
                    <a:pt x="482330" y="668417"/>
                    <a:pt x="630024" y="675501"/>
                  </a:cubicBezTo>
                  <a:cubicBezTo>
                    <a:pt x="751348" y="684116"/>
                    <a:pt x="872833" y="690554"/>
                    <a:pt x="994387" y="695541"/>
                  </a:cubicBezTo>
                  <a:cubicBezTo>
                    <a:pt x="1160422" y="698409"/>
                    <a:pt x="1326342" y="717401"/>
                    <a:pt x="1492320" y="727007"/>
                  </a:cubicBezTo>
                  <a:cubicBezTo>
                    <a:pt x="1694230" y="738905"/>
                    <a:pt x="1895196" y="760811"/>
                    <a:pt x="2096865" y="775991"/>
                  </a:cubicBezTo>
                  <a:cubicBezTo>
                    <a:pt x="2106738" y="776256"/>
                    <a:pt x="2117475" y="776636"/>
                    <a:pt x="2128489" y="776636"/>
                  </a:cubicBezTo>
                  <a:cubicBezTo>
                    <a:pt x="2173638" y="776636"/>
                    <a:pt x="2223488" y="770152"/>
                    <a:pt x="2237762" y="722193"/>
                  </a:cubicBezTo>
                  <a:cubicBezTo>
                    <a:pt x="2279375" y="611452"/>
                    <a:pt x="2277496" y="491450"/>
                    <a:pt x="2297370" y="376091"/>
                  </a:cubicBezTo>
                  <a:cubicBezTo>
                    <a:pt x="2303395" y="315497"/>
                    <a:pt x="2337865" y="184784"/>
                    <a:pt x="2248488" y="171770"/>
                  </a:cubicBezTo>
                  <a:close/>
                </a:path>
              </a:pathLst>
            </a:custGeom>
            <a:solidFill>
              <a:schemeClr val="l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96" name="Google Shape;196;p5"/>
            <p:cNvSpPr/>
            <p:nvPr/>
          </p:nvSpPr>
          <p:spPr>
            <a:xfrm>
              <a:off x="17513145" y="3440043"/>
              <a:ext cx="3172622" cy="261928"/>
            </a:xfrm>
            <a:custGeom>
              <a:avLst/>
              <a:gdLst/>
              <a:ahLst/>
              <a:cxnLst/>
              <a:rect l="l" t="t" r="r" b="b"/>
              <a:pathLst>
                <a:path w="3172622" h="261928" extrusionOk="0">
                  <a:moveTo>
                    <a:pt x="3142549" y="261871"/>
                  </a:moveTo>
                  <a:cubicBezTo>
                    <a:pt x="3125026" y="261399"/>
                    <a:pt x="3107561" y="259464"/>
                    <a:pt x="3090095" y="258186"/>
                  </a:cubicBezTo>
                  <a:cubicBezTo>
                    <a:pt x="3074393" y="257011"/>
                    <a:pt x="3058736" y="255963"/>
                    <a:pt x="3043034" y="254961"/>
                  </a:cubicBezTo>
                  <a:cubicBezTo>
                    <a:pt x="3010154" y="252853"/>
                    <a:pt x="2977216" y="250861"/>
                    <a:pt x="2944336" y="248810"/>
                  </a:cubicBezTo>
                  <a:cubicBezTo>
                    <a:pt x="2877287" y="244595"/>
                    <a:pt x="2810363" y="239666"/>
                    <a:pt x="2743371" y="234633"/>
                  </a:cubicBezTo>
                  <a:cubicBezTo>
                    <a:pt x="2609858" y="224497"/>
                    <a:pt x="2476115" y="215824"/>
                    <a:pt x="2342487" y="207624"/>
                  </a:cubicBezTo>
                  <a:cubicBezTo>
                    <a:pt x="2206106" y="199308"/>
                    <a:pt x="2069898" y="189403"/>
                    <a:pt x="1933632" y="180086"/>
                  </a:cubicBezTo>
                  <a:cubicBezTo>
                    <a:pt x="1798011" y="170768"/>
                    <a:pt x="1662333" y="162037"/>
                    <a:pt x="1526712" y="153135"/>
                  </a:cubicBezTo>
                  <a:cubicBezTo>
                    <a:pt x="1391563" y="144289"/>
                    <a:pt x="1256473" y="134614"/>
                    <a:pt x="1121324" y="126068"/>
                  </a:cubicBezTo>
                  <a:cubicBezTo>
                    <a:pt x="986821" y="117568"/>
                    <a:pt x="852318" y="107790"/>
                    <a:pt x="717860" y="98299"/>
                  </a:cubicBezTo>
                  <a:cubicBezTo>
                    <a:pt x="585050" y="88982"/>
                    <a:pt x="452126" y="80954"/>
                    <a:pt x="319327" y="72397"/>
                  </a:cubicBezTo>
                  <a:cubicBezTo>
                    <a:pt x="268752" y="69114"/>
                    <a:pt x="218234" y="65947"/>
                    <a:pt x="167647" y="62376"/>
                  </a:cubicBezTo>
                  <a:cubicBezTo>
                    <a:pt x="141979" y="60614"/>
                    <a:pt x="116311" y="58806"/>
                    <a:pt x="90631" y="56756"/>
                  </a:cubicBezTo>
                  <a:cubicBezTo>
                    <a:pt x="78731" y="55765"/>
                    <a:pt x="66841" y="54821"/>
                    <a:pt x="54940" y="53888"/>
                  </a:cubicBezTo>
                  <a:cubicBezTo>
                    <a:pt x="43742" y="53012"/>
                    <a:pt x="32441" y="52656"/>
                    <a:pt x="22648" y="51216"/>
                  </a:cubicBezTo>
                  <a:cubicBezTo>
                    <a:pt x="9607" y="49350"/>
                    <a:pt x="-531" y="38247"/>
                    <a:pt x="22" y="24656"/>
                  </a:cubicBezTo>
                  <a:cubicBezTo>
                    <a:pt x="598" y="11054"/>
                    <a:pt x="12660" y="-694"/>
                    <a:pt x="26531" y="32"/>
                  </a:cubicBezTo>
                  <a:cubicBezTo>
                    <a:pt x="31865" y="-72"/>
                    <a:pt x="37279" y="516"/>
                    <a:pt x="42567" y="815"/>
                  </a:cubicBezTo>
                  <a:cubicBezTo>
                    <a:pt x="51070" y="1287"/>
                    <a:pt x="59618" y="1748"/>
                    <a:pt x="68178" y="2220"/>
                  </a:cubicBezTo>
                  <a:cubicBezTo>
                    <a:pt x="83419" y="3038"/>
                    <a:pt x="98650" y="3798"/>
                    <a:pt x="113891" y="4685"/>
                  </a:cubicBezTo>
                  <a:cubicBezTo>
                    <a:pt x="146656" y="6620"/>
                    <a:pt x="179421" y="8670"/>
                    <a:pt x="212174" y="10893"/>
                  </a:cubicBezTo>
                  <a:cubicBezTo>
                    <a:pt x="279051" y="15408"/>
                    <a:pt x="345859" y="20038"/>
                    <a:pt x="412737" y="24725"/>
                  </a:cubicBezTo>
                  <a:cubicBezTo>
                    <a:pt x="544901" y="34043"/>
                    <a:pt x="677181" y="42658"/>
                    <a:pt x="809392" y="50974"/>
                  </a:cubicBezTo>
                  <a:cubicBezTo>
                    <a:pt x="945773" y="59589"/>
                    <a:pt x="1082039" y="68492"/>
                    <a:pt x="1218362" y="77810"/>
                  </a:cubicBezTo>
                  <a:cubicBezTo>
                    <a:pt x="1354214" y="87127"/>
                    <a:pt x="1490134" y="95386"/>
                    <a:pt x="1625985" y="104645"/>
                  </a:cubicBezTo>
                  <a:cubicBezTo>
                    <a:pt x="1762309" y="113963"/>
                    <a:pt x="1898690" y="122866"/>
                    <a:pt x="2035129" y="131596"/>
                  </a:cubicBezTo>
                  <a:cubicBezTo>
                    <a:pt x="2100888" y="135812"/>
                    <a:pt x="2166648" y="139797"/>
                    <a:pt x="2232408" y="144197"/>
                  </a:cubicBezTo>
                  <a:cubicBezTo>
                    <a:pt x="2300979" y="148827"/>
                    <a:pt x="2369492" y="153987"/>
                    <a:pt x="2438063" y="158548"/>
                  </a:cubicBezTo>
                  <a:cubicBezTo>
                    <a:pt x="2503765" y="163005"/>
                    <a:pt x="2569467" y="167451"/>
                    <a:pt x="2635215" y="171735"/>
                  </a:cubicBezTo>
                  <a:cubicBezTo>
                    <a:pt x="2702023" y="176066"/>
                    <a:pt x="2768900" y="179590"/>
                    <a:pt x="2835709" y="183633"/>
                  </a:cubicBezTo>
                  <a:cubicBezTo>
                    <a:pt x="2887690" y="186800"/>
                    <a:pt x="2939567" y="190428"/>
                    <a:pt x="2991490" y="194125"/>
                  </a:cubicBezTo>
                  <a:cubicBezTo>
                    <a:pt x="3016928" y="195945"/>
                    <a:pt x="3042423" y="197696"/>
                    <a:pt x="3067861" y="199400"/>
                  </a:cubicBezTo>
                  <a:cubicBezTo>
                    <a:pt x="3093529" y="201105"/>
                    <a:pt x="3119381" y="201508"/>
                    <a:pt x="3144991" y="204203"/>
                  </a:cubicBezTo>
                  <a:cubicBezTo>
                    <a:pt x="3152606" y="205021"/>
                    <a:pt x="3159403" y="207601"/>
                    <a:pt x="3164738" y="213291"/>
                  </a:cubicBezTo>
                  <a:cubicBezTo>
                    <a:pt x="3170071" y="218911"/>
                    <a:pt x="3172940" y="226593"/>
                    <a:pt x="3172595" y="234264"/>
                  </a:cubicBezTo>
                  <a:cubicBezTo>
                    <a:pt x="3171961" y="249882"/>
                    <a:pt x="3158678" y="261929"/>
                    <a:pt x="3143298" y="261929"/>
                  </a:cubicBezTo>
                  <a:cubicBezTo>
                    <a:pt x="3143067" y="261883"/>
                    <a:pt x="3142802" y="261883"/>
                    <a:pt x="3142549" y="261871"/>
                  </a:cubicBezTo>
                  <a:close/>
                </a:path>
              </a:pathLst>
            </a:custGeom>
            <a:solidFill>
              <a:schemeClr val="accen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97" name="Google Shape;197;p5"/>
            <p:cNvSpPr/>
            <p:nvPr/>
          </p:nvSpPr>
          <p:spPr>
            <a:xfrm>
              <a:off x="17605092" y="3142620"/>
              <a:ext cx="3073156" cy="262176"/>
            </a:xfrm>
            <a:custGeom>
              <a:avLst/>
              <a:gdLst/>
              <a:ahLst/>
              <a:cxnLst/>
              <a:rect l="l" t="t" r="r" b="b"/>
              <a:pathLst>
                <a:path w="3073156" h="262176" extrusionOk="0">
                  <a:moveTo>
                    <a:pt x="3045557" y="262119"/>
                  </a:moveTo>
                  <a:cubicBezTo>
                    <a:pt x="2918554" y="253216"/>
                    <a:pt x="2791608" y="244128"/>
                    <a:pt x="2664604" y="235341"/>
                  </a:cubicBezTo>
                  <a:cubicBezTo>
                    <a:pt x="2533327" y="226253"/>
                    <a:pt x="2402095" y="216947"/>
                    <a:pt x="2270875" y="207687"/>
                  </a:cubicBezTo>
                  <a:cubicBezTo>
                    <a:pt x="2137420" y="198254"/>
                    <a:pt x="2004035" y="188936"/>
                    <a:pt x="1870637" y="179561"/>
                  </a:cubicBezTo>
                  <a:cubicBezTo>
                    <a:pt x="1731272" y="169714"/>
                    <a:pt x="1591953" y="159993"/>
                    <a:pt x="1452646" y="150145"/>
                  </a:cubicBezTo>
                  <a:cubicBezTo>
                    <a:pt x="1320539" y="140885"/>
                    <a:pt x="1188501" y="131625"/>
                    <a:pt x="1056394" y="122319"/>
                  </a:cubicBezTo>
                  <a:cubicBezTo>
                    <a:pt x="929333" y="113416"/>
                    <a:pt x="802272" y="104444"/>
                    <a:pt x="675211" y="95483"/>
                  </a:cubicBezTo>
                  <a:cubicBezTo>
                    <a:pt x="538070" y="85877"/>
                    <a:pt x="400871" y="76145"/>
                    <a:pt x="263717" y="66240"/>
                  </a:cubicBezTo>
                  <a:cubicBezTo>
                    <a:pt x="200204" y="61679"/>
                    <a:pt x="136576" y="57337"/>
                    <a:pt x="73708" y="51763"/>
                  </a:cubicBezTo>
                  <a:cubicBezTo>
                    <a:pt x="69053" y="51336"/>
                    <a:pt x="64180" y="51233"/>
                    <a:pt x="59491" y="50519"/>
                  </a:cubicBezTo>
                  <a:cubicBezTo>
                    <a:pt x="57740" y="50403"/>
                    <a:pt x="56001" y="50196"/>
                    <a:pt x="54249" y="50012"/>
                  </a:cubicBezTo>
                  <a:cubicBezTo>
                    <a:pt x="49618" y="49482"/>
                    <a:pt x="45044" y="48894"/>
                    <a:pt x="40413" y="48376"/>
                  </a:cubicBezTo>
                  <a:cubicBezTo>
                    <a:pt x="34434" y="47674"/>
                    <a:pt x="28455" y="46211"/>
                    <a:pt x="22591" y="44864"/>
                  </a:cubicBezTo>
                  <a:cubicBezTo>
                    <a:pt x="16439" y="43458"/>
                    <a:pt x="9757" y="40936"/>
                    <a:pt x="5356" y="36306"/>
                  </a:cubicBezTo>
                  <a:cubicBezTo>
                    <a:pt x="-3089" y="27288"/>
                    <a:pt x="-1096" y="13870"/>
                    <a:pt x="8167" y="6430"/>
                  </a:cubicBezTo>
                  <a:cubicBezTo>
                    <a:pt x="13616" y="2030"/>
                    <a:pt x="22118" y="1154"/>
                    <a:pt x="28916" y="625"/>
                  </a:cubicBezTo>
                  <a:cubicBezTo>
                    <a:pt x="37475" y="-136"/>
                    <a:pt x="45966" y="-78"/>
                    <a:pt x="54526" y="152"/>
                  </a:cubicBezTo>
                  <a:cubicBezTo>
                    <a:pt x="69123" y="440"/>
                    <a:pt x="83708" y="1442"/>
                    <a:pt x="98304" y="2318"/>
                  </a:cubicBezTo>
                  <a:cubicBezTo>
                    <a:pt x="130009" y="4253"/>
                    <a:pt x="161656" y="6245"/>
                    <a:pt x="193373" y="8411"/>
                  </a:cubicBezTo>
                  <a:cubicBezTo>
                    <a:pt x="263118" y="13098"/>
                    <a:pt x="332864" y="17843"/>
                    <a:pt x="402599" y="22704"/>
                  </a:cubicBezTo>
                  <a:cubicBezTo>
                    <a:pt x="534233" y="31849"/>
                    <a:pt x="665926" y="41040"/>
                    <a:pt x="797560" y="50300"/>
                  </a:cubicBezTo>
                  <a:cubicBezTo>
                    <a:pt x="926326" y="59387"/>
                    <a:pt x="1055023" y="68405"/>
                    <a:pt x="1183789" y="77424"/>
                  </a:cubicBezTo>
                  <a:cubicBezTo>
                    <a:pt x="1317002" y="86799"/>
                    <a:pt x="1450169" y="96174"/>
                    <a:pt x="1583325" y="105492"/>
                  </a:cubicBezTo>
                  <a:cubicBezTo>
                    <a:pt x="1719418" y="115097"/>
                    <a:pt x="1855442" y="124657"/>
                    <a:pt x="1991535" y="134205"/>
                  </a:cubicBezTo>
                  <a:cubicBezTo>
                    <a:pt x="2123987" y="143523"/>
                    <a:pt x="2256498" y="152783"/>
                    <a:pt x="2388962" y="162158"/>
                  </a:cubicBezTo>
                  <a:cubicBezTo>
                    <a:pt x="2523407" y="171591"/>
                    <a:pt x="2657796" y="181024"/>
                    <a:pt x="2792184" y="190457"/>
                  </a:cubicBezTo>
                  <a:cubicBezTo>
                    <a:pt x="2877102" y="196434"/>
                    <a:pt x="2962032" y="202412"/>
                    <a:pt x="3046951" y="208390"/>
                  </a:cubicBezTo>
                  <a:cubicBezTo>
                    <a:pt x="3061547" y="209380"/>
                    <a:pt x="3073506" y="220817"/>
                    <a:pt x="3073149" y="235928"/>
                  </a:cubicBezTo>
                  <a:cubicBezTo>
                    <a:pt x="3072757" y="249565"/>
                    <a:pt x="3061133" y="262176"/>
                    <a:pt x="3047204" y="262176"/>
                  </a:cubicBezTo>
                  <a:cubicBezTo>
                    <a:pt x="3046674" y="262176"/>
                    <a:pt x="3046121" y="262165"/>
                    <a:pt x="3045557" y="262119"/>
                  </a:cubicBezTo>
                  <a:close/>
                </a:path>
              </a:pathLst>
            </a:custGeom>
            <a:solidFill>
              <a:schemeClr val="accen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98" name="Google Shape;198;p5"/>
            <p:cNvSpPr/>
            <p:nvPr/>
          </p:nvSpPr>
          <p:spPr>
            <a:xfrm>
              <a:off x="17076156" y="-2056844"/>
              <a:ext cx="720138" cy="5566993"/>
            </a:xfrm>
            <a:custGeom>
              <a:avLst/>
              <a:gdLst/>
              <a:ahLst/>
              <a:cxnLst/>
              <a:rect l="l" t="t" r="r" b="b"/>
              <a:pathLst>
                <a:path w="720138" h="5566993" extrusionOk="0">
                  <a:moveTo>
                    <a:pt x="718853" y="68198"/>
                  </a:moveTo>
                  <a:cubicBezTo>
                    <a:pt x="715454" y="52615"/>
                    <a:pt x="700742" y="41535"/>
                    <a:pt x="684798" y="42767"/>
                  </a:cubicBezTo>
                  <a:cubicBezTo>
                    <a:pt x="683738" y="42825"/>
                    <a:pt x="682690" y="42997"/>
                    <a:pt x="681630" y="43182"/>
                  </a:cubicBezTo>
                  <a:cubicBezTo>
                    <a:pt x="666042" y="39024"/>
                    <a:pt x="648577" y="39427"/>
                    <a:pt x="632990" y="37319"/>
                  </a:cubicBezTo>
                  <a:cubicBezTo>
                    <a:pt x="567230" y="29936"/>
                    <a:pt x="501297" y="23786"/>
                    <a:pt x="435365" y="18511"/>
                  </a:cubicBezTo>
                  <a:cubicBezTo>
                    <a:pt x="418314" y="16403"/>
                    <a:pt x="399904" y="14526"/>
                    <a:pt x="380861" y="13409"/>
                  </a:cubicBezTo>
                  <a:cubicBezTo>
                    <a:pt x="341357" y="2099"/>
                    <a:pt x="301276" y="-5284"/>
                    <a:pt x="260770" y="4679"/>
                  </a:cubicBezTo>
                  <a:cubicBezTo>
                    <a:pt x="206738" y="21667"/>
                    <a:pt x="219388" y="89517"/>
                    <a:pt x="207199" y="133813"/>
                  </a:cubicBezTo>
                  <a:cubicBezTo>
                    <a:pt x="172441" y="321537"/>
                    <a:pt x="170045" y="513028"/>
                    <a:pt x="164711" y="703275"/>
                  </a:cubicBezTo>
                  <a:cubicBezTo>
                    <a:pt x="154573" y="881566"/>
                    <a:pt x="154630" y="1060215"/>
                    <a:pt x="145368" y="1238575"/>
                  </a:cubicBezTo>
                  <a:cubicBezTo>
                    <a:pt x="131946" y="1474581"/>
                    <a:pt x="115356" y="1710483"/>
                    <a:pt x="110149" y="1946846"/>
                  </a:cubicBezTo>
                  <a:cubicBezTo>
                    <a:pt x="97603" y="2408147"/>
                    <a:pt x="79090" y="2869090"/>
                    <a:pt x="54769" y="3329918"/>
                  </a:cubicBezTo>
                  <a:cubicBezTo>
                    <a:pt x="36486" y="3678842"/>
                    <a:pt x="37131" y="4028399"/>
                    <a:pt x="25876" y="4377495"/>
                  </a:cubicBezTo>
                  <a:cubicBezTo>
                    <a:pt x="11924" y="4610104"/>
                    <a:pt x="-2546" y="4842781"/>
                    <a:pt x="381" y="5075977"/>
                  </a:cubicBezTo>
                  <a:cubicBezTo>
                    <a:pt x="4252" y="5163222"/>
                    <a:pt x="-2730" y="5252575"/>
                    <a:pt x="3664" y="5339878"/>
                  </a:cubicBezTo>
                  <a:cubicBezTo>
                    <a:pt x="5542" y="5392260"/>
                    <a:pt x="8295" y="5444699"/>
                    <a:pt x="6187" y="5496908"/>
                  </a:cubicBezTo>
                  <a:cubicBezTo>
                    <a:pt x="6682" y="5500812"/>
                    <a:pt x="7811" y="5504210"/>
                    <a:pt x="9251" y="5507343"/>
                  </a:cubicBezTo>
                  <a:cubicBezTo>
                    <a:pt x="8687" y="5510683"/>
                    <a:pt x="8503" y="5514092"/>
                    <a:pt x="9125" y="5517478"/>
                  </a:cubicBezTo>
                  <a:cubicBezTo>
                    <a:pt x="12408" y="5541262"/>
                    <a:pt x="37085" y="5550119"/>
                    <a:pt x="57892" y="5552814"/>
                  </a:cubicBezTo>
                  <a:cubicBezTo>
                    <a:pt x="177579" y="5563203"/>
                    <a:pt x="297083" y="5555175"/>
                    <a:pt x="417335" y="5566589"/>
                  </a:cubicBezTo>
                  <a:cubicBezTo>
                    <a:pt x="417335" y="5566589"/>
                    <a:pt x="416920" y="5566520"/>
                    <a:pt x="416920" y="5566520"/>
                  </a:cubicBezTo>
                  <a:cubicBezTo>
                    <a:pt x="430238" y="5567810"/>
                    <a:pt x="445273" y="5566727"/>
                    <a:pt x="457081" y="5559967"/>
                  </a:cubicBezTo>
                  <a:cubicBezTo>
                    <a:pt x="476252" y="5547136"/>
                    <a:pt x="485652" y="5517582"/>
                    <a:pt x="472726" y="5497334"/>
                  </a:cubicBezTo>
                  <a:cubicBezTo>
                    <a:pt x="451263" y="5470948"/>
                    <a:pt x="412324" y="5482960"/>
                    <a:pt x="382566" y="5479770"/>
                  </a:cubicBezTo>
                  <a:cubicBezTo>
                    <a:pt x="286530" y="5471581"/>
                    <a:pt x="190217" y="5477052"/>
                    <a:pt x="94562" y="5467941"/>
                  </a:cubicBezTo>
                  <a:cubicBezTo>
                    <a:pt x="94550" y="5467930"/>
                    <a:pt x="94539" y="5467930"/>
                    <a:pt x="94539" y="5467930"/>
                  </a:cubicBezTo>
                  <a:cubicBezTo>
                    <a:pt x="94527" y="5467930"/>
                    <a:pt x="94527" y="5467918"/>
                    <a:pt x="94516" y="5467918"/>
                  </a:cubicBezTo>
                  <a:cubicBezTo>
                    <a:pt x="88225" y="5456896"/>
                    <a:pt x="85933" y="5444031"/>
                    <a:pt x="86659" y="5431454"/>
                  </a:cubicBezTo>
                  <a:cubicBezTo>
                    <a:pt x="89850" y="5395496"/>
                    <a:pt x="93317" y="5359584"/>
                    <a:pt x="97684" y="5323765"/>
                  </a:cubicBezTo>
                  <a:cubicBezTo>
                    <a:pt x="100460" y="5309518"/>
                    <a:pt x="104147" y="5295374"/>
                    <a:pt x="106946" y="5281127"/>
                  </a:cubicBezTo>
                  <a:cubicBezTo>
                    <a:pt x="121923" y="5269448"/>
                    <a:pt x="146727" y="5272949"/>
                    <a:pt x="165356" y="5268872"/>
                  </a:cubicBezTo>
                  <a:cubicBezTo>
                    <a:pt x="186980" y="5267110"/>
                    <a:pt x="208593" y="5266362"/>
                    <a:pt x="230229" y="5266027"/>
                  </a:cubicBezTo>
                  <a:cubicBezTo>
                    <a:pt x="258028" y="5267847"/>
                    <a:pt x="286207" y="5270012"/>
                    <a:pt x="316011" y="5271867"/>
                  </a:cubicBezTo>
                  <a:cubicBezTo>
                    <a:pt x="354985" y="5275092"/>
                    <a:pt x="394317" y="5278835"/>
                    <a:pt x="433522" y="5278835"/>
                  </a:cubicBezTo>
                  <a:cubicBezTo>
                    <a:pt x="445941" y="5279653"/>
                    <a:pt x="459892" y="5279307"/>
                    <a:pt x="471436" y="5275553"/>
                  </a:cubicBezTo>
                  <a:cubicBezTo>
                    <a:pt x="471494" y="5275553"/>
                    <a:pt x="471551" y="5275495"/>
                    <a:pt x="471551" y="5275495"/>
                  </a:cubicBezTo>
                  <a:cubicBezTo>
                    <a:pt x="485848" y="5271394"/>
                    <a:pt x="498164" y="5260384"/>
                    <a:pt x="501090" y="5243626"/>
                  </a:cubicBezTo>
                  <a:cubicBezTo>
                    <a:pt x="501735" y="5195287"/>
                    <a:pt x="502726" y="5146832"/>
                    <a:pt x="507772" y="5098609"/>
                  </a:cubicBezTo>
                  <a:cubicBezTo>
                    <a:pt x="519558" y="4768435"/>
                    <a:pt x="530099" y="4438158"/>
                    <a:pt x="538774" y="4107927"/>
                  </a:cubicBezTo>
                  <a:cubicBezTo>
                    <a:pt x="548739" y="3544858"/>
                    <a:pt x="599142" y="2984069"/>
                    <a:pt x="632368" y="2422221"/>
                  </a:cubicBezTo>
                  <a:cubicBezTo>
                    <a:pt x="653531" y="2080507"/>
                    <a:pt x="676618" y="1738978"/>
                    <a:pt x="690385" y="1396907"/>
                  </a:cubicBezTo>
                  <a:cubicBezTo>
                    <a:pt x="704683" y="1063808"/>
                    <a:pt x="702286" y="730180"/>
                    <a:pt x="711952" y="397023"/>
                  </a:cubicBezTo>
                  <a:cubicBezTo>
                    <a:pt x="713807" y="287446"/>
                    <a:pt x="723599" y="177465"/>
                    <a:pt x="718853" y="68198"/>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grpSp>
      <p:grpSp>
        <p:nvGrpSpPr>
          <p:cNvPr id="199" name="Google Shape;199;p5"/>
          <p:cNvGrpSpPr/>
          <p:nvPr/>
        </p:nvGrpSpPr>
        <p:grpSpPr>
          <a:xfrm rot="-1998901">
            <a:off x="-1694610" y="3187736"/>
            <a:ext cx="2560433" cy="3890931"/>
            <a:chOff x="5145604" y="2282307"/>
            <a:chExt cx="5121255" cy="7782454"/>
          </a:xfrm>
        </p:grpSpPr>
        <p:sp>
          <p:nvSpPr>
            <p:cNvPr id="200" name="Google Shape;200;p5"/>
            <p:cNvSpPr/>
            <p:nvPr/>
          </p:nvSpPr>
          <p:spPr>
            <a:xfrm>
              <a:off x="5145604" y="2282307"/>
              <a:ext cx="5121255" cy="7782454"/>
            </a:xfrm>
            <a:custGeom>
              <a:avLst/>
              <a:gdLst/>
              <a:ahLst/>
              <a:cxnLst/>
              <a:rect l="l" t="t" r="r" b="b"/>
              <a:pathLst>
                <a:path w="5121255" h="7782454" extrusionOk="0">
                  <a:moveTo>
                    <a:pt x="5118955" y="7725144"/>
                  </a:moveTo>
                  <a:cubicBezTo>
                    <a:pt x="5120636" y="7753675"/>
                    <a:pt x="5369962" y="7741518"/>
                    <a:pt x="145432" y="7782454"/>
                  </a:cubicBezTo>
                  <a:cubicBezTo>
                    <a:pt x="52048" y="7782454"/>
                    <a:pt x="33723" y="1159195"/>
                    <a:pt x="0" y="147242"/>
                  </a:cubicBezTo>
                  <a:cubicBezTo>
                    <a:pt x="0" y="74554"/>
                    <a:pt x="819127" y="99193"/>
                    <a:pt x="1090623" y="85838"/>
                  </a:cubicBezTo>
                  <a:cubicBezTo>
                    <a:pt x="2926483" y="-4438"/>
                    <a:pt x="3850734" y="-38743"/>
                    <a:pt x="4984063" y="58553"/>
                  </a:cubicBezTo>
                  <a:cubicBezTo>
                    <a:pt x="5064214" y="65433"/>
                    <a:pt x="4903789" y="2946125"/>
                    <a:pt x="5118955" y="7725144"/>
                  </a:cubicBezTo>
                  <a:close/>
                </a:path>
              </a:pathLst>
            </a:custGeom>
            <a:solidFill>
              <a:schemeClr val="dk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201" name="Google Shape;201;p5"/>
            <p:cNvSpPr/>
            <p:nvPr/>
          </p:nvSpPr>
          <p:spPr>
            <a:xfrm>
              <a:off x="5362062" y="2522562"/>
              <a:ext cx="4681693" cy="7301923"/>
            </a:xfrm>
            <a:custGeom>
              <a:avLst/>
              <a:gdLst/>
              <a:ahLst/>
              <a:cxnLst/>
              <a:rect l="l" t="t" r="r" b="b"/>
              <a:pathLst>
                <a:path w="4681693" h="7301923" extrusionOk="0">
                  <a:moveTo>
                    <a:pt x="0" y="102887"/>
                  </a:moveTo>
                  <a:cubicBezTo>
                    <a:pt x="183203" y="86871"/>
                    <a:pt x="371435" y="89642"/>
                    <a:pt x="582180" y="90031"/>
                  </a:cubicBezTo>
                  <a:cubicBezTo>
                    <a:pt x="1304062" y="90031"/>
                    <a:pt x="2990752" y="-75673"/>
                    <a:pt x="4578392" y="42527"/>
                  </a:cubicBezTo>
                  <a:cubicBezTo>
                    <a:pt x="4624695" y="3269242"/>
                    <a:pt x="4490877" y="3079552"/>
                    <a:pt x="4681694" y="7266249"/>
                  </a:cubicBezTo>
                  <a:cubicBezTo>
                    <a:pt x="2560544" y="7283386"/>
                    <a:pt x="2712375" y="7281238"/>
                    <a:pt x="115508" y="7301924"/>
                  </a:cubicBezTo>
                  <a:cubicBezTo>
                    <a:pt x="11428" y="4165719"/>
                    <a:pt x="33412" y="1417905"/>
                    <a:pt x="0" y="102887"/>
                  </a:cubicBezTo>
                  <a:close/>
                </a:path>
              </a:pathLst>
            </a:custGeom>
            <a:solidFill>
              <a:schemeClr val="l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202" name="Google Shape;202;p5"/>
            <p:cNvSpPr/>
            <p:nvPr/>
          </p:nvSpPr>
          <p:spPr>
            <a:xfrm>
              <a:off x="5364672" y="2519958"/>
              <a:ext cx="4672461" cy="7304638"/>
            </a:xfrm>
            <a:custGeom>
              <a:avLst/>
              <a:gdLst/>
              <a:ahLst/>
              <a:cxnLst/>
              <a:rect l="l" t="t" r="r" b="b"/>
              <a:pathLst>
                <a:path w="4672461" h="7304638" extrusionOk="0">
                  <a:moveTo>
                    <a:pt x="4640659" y="7119912"/>
                  </a:moveTo>
                  <a:cubicBezTo>
                    <a:pt x="4678601" y="7119912"/>
                    <a:pt x="4672420" y="7123617"/>
                    <a:pt x="4671595" y="7105437"/>
                  </a:cubicBezTo>
                  <a:cubicBezTo>
                    <a:pt x="4644691" y="7105468"/>
                    <a:pt x="4635007" y="7105437"/>
                    <a:pt x="4605270" y="7105484"/>
                  </a:cubicBezTo>
                  <a:cubicBezTo>
                    <a:pt x="4606687" y="6772036"/>
                    <a:pt x="4577261" y="6822685"/>
                    <a:pt x="4658595" y="6822872"/>
                  </a:cubicBezTo>
                  <a:cubicBezTo>
                    <a:pt x="4657785" y="6805346"/>
                    <a:pt x="4662191" y="6808396"/>
                    <a:pt x="4640659" y="6808396"/>
                  </a:cubicBezTo>
                  <a:cubicBezTo>
                    <a:pt x="4591117" y="6808396"/>
                    <a:pt x="4601144" y="6852632"/>
                    <a:pt x="4596738" y="6571234"/>
                  </a:cubicBezTo>
                  <a:cubicBezTo>
                    <a:pt x="4595913" y="6517830"/>
                    <a:pt x="4584687" y="6526843"/>
                    <a:pt x="4640659" y="6526843"/>
                  </a:cubicBezTo>
                  <a:cubicBezTo>
                    <a:pt x="4648350" y="6526843"/>
                    <a:pt x="4646871" y="6529753"/>
                    <a:pt x="4646264" y="6512398"/>
                  </a:cubicBezTo>
                  <a:cubicBezTo>
                    <a:pt x="4579394" y="6512398"/>
                    <a:pt x="4597408" y="6540742"/>
                    <a:pt x="4594543" y="6358617"/>
                  </a:cubicBezTo>
                  <a:cubicBezTo>
                    <a:pt x="4592021" y="6203606"/>
                    <a:pt x="4577572" y="6228946"/>
                    <a:pt x="4637016" y="6228961"/>
                  </a:cubicBezTo>
                  <a:cubicBezTo>
                    <a:pt x="4636424" y="6209645"/>
                    <a:pt x="4644567" y="6214610"/>
                    <a:pt x="4592192" y="6214439"/>
                  </a:cubicBezTo>
                  <a:cubicBezTo>
                    <a:pt x="4589140" y="6027442"/>
                    <a:pt x="4591320" y="6153721"/>
                    <a:pt x="4588502" y="5931921"/>
                  </a:cubicBezTo>
                  <a:cubicBezTo>
                    <a:pt x="4635474" y="5931811"/>
                    <a:pt x="4628422" y="5936684"/>
                    <a:pt x="4627877" y="5917414"/>
                  </a:cubicBezTo>
                  <a:cubicBezTo>
                    <a:pt x="4580811" y="5917430"/>
                    <a:pt x="4584158" y="5965058"/>
                    <a:pt x="4582835" y="5633697"/>
                  </a:cubicBezTo>
                  <a:cubicBezTo>
                    <a:pt x="4627519" y="5634195"/>
                    <a:pt x="4620170" y="5637557"/>
                    <a:pt x="4619687" y="5619486"/>
                  </a:cubicBezTo>
                  <a:cubicBezTo>
                    <a:pt x="4577230" y="5619346"/>
                    <a:pt x="4582788" y="5620513"/>
                    <a:pt x="4582773" y="5614941"/>
                  </a:cubicBezTo>
                  <a:cubicBezTo>
                    <a:pt x="4582570" y="5548261"/>
                    <a:pt x="4582274" y="5540136"/>
                    <a:pt x="4579067" y="5336687"/>
                  </a:cubicBezTo>
                  <a:cubicBezTo>
                    <a:pt x="4618628" y="5337107"/>
                    <a:pt x="4612120" y="5340501"/>
                    <a:pt x="4611622" y="5322461"/>
                  </a:cubicBezTo>
                  <a:cubicBezTo>
                    <a:pt x="4565693" y="5322274"/>
                    <a:pt x="4579394" y="5358322"/>
                    <a:pt x="4575081" y="5083757"/>
                  </a:cubicBezTo>
                  <a:cubicBezTo>
                    <a:pt x="4574241" y="5030401"/>
                    <a:pt x="4566830" y="5039646"/>
                    <a:pt x="4603713" y="5040051"/>
                  </a:cubicBezTo>
                  <a:cubicBezTo>
                    <a:pt x="4603184" y="5021591"/>
                    <a:pt x="4609116" y="5025934"/>
                    <a:pt x="4574194" y="5025062"/>
                  </a:cubicBezTo>
                  <a:cubicBezTo>
                    <a:pt x="4570551" y="4777720"/>
                    <a:pt x="4571641" y="4839372"/>
                    <a:pt x="4567951" y="4740815"/>
                  </a:cubicBezTo>
                  <a:cubicBezTo>
                    <a:pt x="4600039" y="4740629"/>
                    <a:pt x="4594776" y="4744504"/>
                    <a:pt x="4594185" y="4726247"/>
                  </a:cubicBezTo>
                  <a:cubicBezTo>
                    <a:pt x="4561131" y="4726356"/>
                    <a:pt x="4567156" y="4739913"/>
                    <a:pt x="4565880" y="4658820"/>
                  </a:cubicBezTo>
                  <a:cubicBezTo>
                    <a:pt x="4561863" y="4401485"/>
                    <a:pt x="4554733" y="4443510"/>
                    <a:pt x="4584485" y="4443090"/>
                  </a:cubicBezTo>
                  <a:cubicBezTo>
                    <a:pt x="4583816" y="4424972"/>
                    <a:pt x="4588128" y="4428475"/>
                    <a:pt x="4562922" y="4428957"/>
                  </a:cubicBezTo>
                  <a:cubicBezTo>
                    <a:pt x="4557784" y="4111106"/>
                    <a:pt x="4550529" y="4147232"/>
                    <a:pt x="4574381" y="4147170"/>
                  </a:cubicBezTo>
                  <a:cubicBezTo>
                    <a:pt x="4573914" y="4128974"/>
                    <a:pt x="4577588" y="4132679"/>
                    <a:pt x="4557784" y="4132725"/>
                  </a:cubicBezTo>
                  <a:cubicBezTo>
                    <a:pt x="4552631" y="3813412"/>
                    <a:pt x="4547648" y="3849569"/>
                    <a:pt x="4569523" y="3849382"/>
                  </a:cubicBezTo>
                  <a:cubicBezTo>
                    <a:pt x="4569368" y="3832011"/>
                    <a:pt x="4573431" y="3834860"/>
                    <a:pt x="4553502" y="3835062"/>
                  </a:cubicBezTo>
                  <a:cubicBezTo>
                    <a:pt x="4551370" y="3691460"/>
                    <a:pt x="4553814" y="3676705"/>
                    <a:pt x="4550996" y="3552263"/>
                  </a:cubicBezTo>
                  <a:cubicBezTo>
                    <a:pt x="4572544" y="3552263"/>
                    <a:pt x="4568901" y="3555999"/>
                    <a:pt x="4568994" y="3537803"/>
                  </a:cubicBezTo>
                  <a:cubicBezTo>
                    <a:pt x="4544924" y="3537819"/>
                    <a:pt x="4550031" y="3578910"/>
                    <a:pt x="4544690" y="3277885"/>
                  </a:cubicBezTo>
                  <a:cubicBezTo>
                    <a:pt x="4544192" y="3250148"/>
                    <a:pt x="4543336" y="3253791"/>
                    <a:pt x="4547073" y="3253822"/>
                  </a:cubicBezTo>
                  <a:cubicBezTo>
                    <a:pt x="4576405" y="3254102"/>
                    <a:pt x="4571423" y="3257775"/>
                    <a:pt x="4571656" y="3239580"/>
                  </a:cubicBezTo>
                  <a:cubicBezTo>
                    <a:pt x="4537404" y="3239331"/>
                    <a:pt x="4541452" y="3266445"/>
                    <a:pt x="4542308" y="3065299"/>
                  </a:cubicBezTo>
                  <a:cubicBezTo>
                    <a:pt x="4542713" y="2935597"/>
                    <a:pt x="4531441" y="2956936"/>
                    <a:pt x="4575953" y="2956018"/>
                  </a:cubicBezTo>
                  <a:cubicBezTo>
                    <a:pt x="4576249" y="2937901"/>
                    <a:pt x="4582025" y="2941278"/>
                    <a:pt x="4546963" y="2942290"/>
                  </a:cubicBezTo>
                  <a:cubicBezTo>
                    <a:pt x="4538634" y="2942523"/>
                    <a:pt x="4542028" y="2975723"/>
                    <a:pt x="4535286" y="2659164"/>
                  </a:cubicBezTo>
                  <a:cubicBezTo>
                    <a:pt x="4548318" y="2658931"/>
                    <a:pt x="4563514" y="2658635"/>
                    <a:pt x="4580671" y="2658433"/>
                  </a:cubicBezTo>
                  <a:cubicBezTo>
                    <a:pt x="4580935" y="2640330"/>
                    <a:pt x="4587646" y="2643739"/>
                    <a:pt x="4547025" y="2644502"/>
                  </a:cubicBezTo>
                  <a:cubicBezTo>
                    <a:pt x="4532796" y="2644751"/>
                    <a:pt x="4535006" y="2646059"/>
                    <a:pt x="4534897" y="2640580"/>
                  </a:cubicBezTo>
                  <a:cubicBezTo>
                    <a:pt x="4528016" y="2326651"/>
                    <a:pt x="4525758" y="2362108"/>
                    <a:pt x="4547088" y="2362326"/>
                  </a:cubicBezTo>
                  <a:cubicBezTo>
                    <a:pt x="4591740" y="2362871"/>
                    <a:pt x="4584190" y="2366326"/>
                    <a:pt x="4584330" y="2348224"/>
                  </a:cubicBezTo>
                  <a:cubicBezTo>
                    <a:pt x="4563124" y="2348068"/>
                    <a:pt x="4543461" y="2347819"/>
                    <a:pt x="4530382" y="2347679"/>
                  </a:cubicBezTo>
                  <a:cubicBezTo>
                    <a:pt x="4529853" y="2312674"/>
                    <a:pt x="4526615" y="2065581"/>
                    <a:pt x="4526599" y="2064491"/>
                  </a:cubicBezTo>
                  <a:cubicBezTo>
                    <a:pt x="4553082" y="2064398"/>
                    <a:pt x="4566269" y="2064320"/>
                    <a:pt x="4585030" y="2064273"/>
                  </a:cubicBezTo>
                  <a:cubicBezTo>
                    <a:pt x="4584968" y="2046062"/>
                    <a:pt x="4592722" y="2049751"/>
                    <a:pt x="4547103" y="2049938"/>
                  </a:cubicBezTo>
                  <a:cubicBezTo>
                    <a:pt x="4516775" y="2050062"/>
                    <a:pt x="4529355" y="2089893"/>
                    <a:pt x="4523111" y="1791109"/>
                  </a:cubicBezTo>
                  <a:cubicBezTo>
                    <a:pt x="4522504" y="1761847"/>
                    <a:pt x="4516292" y="1766532"/>
                    <a:pt x="4547025" y="1767108"/>
                  </a:cubicBezTo>
                  <a:cubicBezTo>
                    <a:pt x="4588704" y="1767886"/>
                    <a:pt x="4581807" y="1771326"/>
                    <a:pt x="4581449" y="1753208"/>
                  </a:cubicBezTo>
                  <a:cubicBezTo>
                    <a:pt x="4558204" y="1752928"/>
                    <a:pt x="4544612" y="1752555"/>
                    <a:pt x="4522333" y="1752228"/>
                  </a:cubicBezTo>
                  <a:cubicBezTo>
                    <a:pt x="4517257" y="1485865"/>
                    <a:pt x="4517195" y="1475126"/>
                    <a:pt x="4517101" y="1468697"/>
                  </a:cubicBezTo>
                  <a:cubicBezTo>
                    <a:pt x="4537404" y="1469024"/>
                    <a:pt x="4553394" y="1469476"/>
                    <a:pt x="4573509" y="1469802"/>
                  </a:cubicBezTo>
                  <a:cubicBezTo>
                    <a:pt x="4572840" y="1451514"/>
                    <a:pt x="4578694" y="1455483"/>
                    <a:pt x="4547259" y="1454798"/>
                  </a:cubicBezTo>
                  <a:cubicBezTo>
                    <a:pt x="4505284" y="1453895"/>
                    <a:pt x="4518238" y="1498302"/>
                    <a:pt x="4512914" y="1171361"/>
                  </a:cubicBezTo>
                  <a:cubicBezTo>
                    <a:pt x="4535146" y="1171781"/>
                    <a:pt x="4548801" y="1172279"/>
                    <a:pt x="4567826" y="1172731"/>
                  </a:cubicBezTo>
                  <a:cubicBezTo>
                    <a:pt x="4567717" y="1154488"/>
                    <a:pt x="4571843" y="1158395"/>
                    <a:pt x="4547306" y="1157726"/>
                  </a:cubicBezTo>
                  <a:cubicBezTo>
                    <a:pt x="4498528" y="1156325"/>
                    <a:pt x="4513349" y="1200109"/>
                    <a:pt x="4506733" y="873838"/>
                  </a:cubicBezTo>
                  <a:cubicBezTo>
                    <a:pt x="4531596" y="874258"/>
                    <a:pt x="4544301" y="874818"/>
                    <a:pt x="4568791" y="875410"/>
                  </a:cubicBezTo>
                  <a:cubicBezTo>
                    <a:pt x="4569009" y="857152"/>
                    <a:pt x="4573120" y="861121"/>
                    <a:pt x="4547306" y="860343"/>
                  </a:cubicBezTo>
                  <a:cubicBezTo>
                    <a:pt x="4498294" y="858942"/>
                    <a:pt x="4506515" y="865744"/>
                    <a:pt x="4506047" y="835688"/>
                  </a:cubicBezTo>
                  <a:cubicBezTo>
                    <a:pt x="4501237" y="526164"/>
                    <a:pt x="4492658" y="576812"/>
                    <a:pt x="4547166" y="576672"/>
                  </a:cubicBezTo>
                  <a:cubicBezTo>
                    <a:pt x="4578460" y="576579"/>
                    <a:pt x="4573197" y="580361"/>
                    <a:pt x="4573478" y="562150"/>
                  </a:cubicBezTo>
                  <a:cubicBezTo>
                    <a:pt x="4548458" y="562197"/>
                    <a:pt x="4533356" y="562275"/>
                    <a:pt x="4502933" y="562306"/>
                  </a:cubicBezTo>
                  <a:cubicBezTo>
                    <a:pt x="4500692" y="450052"/>
                    <a:pt x="4499415" y="444511"/>
                    <a:pt x="4498932" y="279694"/>
                  </a:cubicBezTo>
                  <a:cubicBezTo>
                    <a:pt x="4532468" y="279880"/>
                    <a:pt x="4545064" y="280207"/>
                    <a:pt x="4576560" y="280488"/>
                  </a:cubicBezTo>
                  <a:cubicBezTo>
                    <a:pt x="4576654" y="262214"/>
                    <a:pt x="4582524" y="266137"/>
                    <a:pt x="4547244" y="265685"/>
                  </a:cubicBezTo>
                  <a:cubicBezTo>
                    <a:pt x="4483410" y="264923"/>
                    <a:pt x="4499882" y="306403"/>
                    <a:pt x="4495445" y="39885"/>
                  </a:cubicBezTo>
                  <a:cubicBezTo>
                    <a:pt x="4475252" y="38484"/>
                    <a:pt x="4484640" y="10498"/>
                    <a:pt x="4486119" y="265156"/>
                  </a:cubicBezTo>
                  <a:cubicBezTo>
                    <a:pt x="4460601" y="265063"/>
                    <a:pt x="4274689" y="264300"/>
                    <a:pt x="4237759" y="264424"/>
                  </a:cubicBezTo>
                  <a:cubicBezTo>
                    <a:pt x="4231780" y="-2483"/>
                    <a:pt x="4244952" y="24320"/>
                    <a:pt x="4222937" y="23184"/>
                  </a:cubicBezTo>
                  <a:cubicBezTo>
                    <a:pt x="4225755" y="308940"/>
                    <a:pt x="4240733" y="264082"/>
                    <a:pt x="4173240" y="265032"/>
                  </a:cubicBezTo>
                  <a:cubicBezTo>
                    <a:pt x="4103428" y="266012"/>
                    <a:pt x="4102026" y="265514"/>
                    <a:pt x="3986549" y="265810"/>
                  </a:cubicBezTo>
                  <a:cubicBezTo>
                    <a:pt x="3977364" y="265825"/>
                    <a:pt x="3979621" y="275989"/>
                    <a:pt x="3978407" y="198414"/>
                  </a:cubicBezTo>
                  <a:cubicBezTo>
                    <a:pt x="3975215" y="-12896"/>
                    <a:pt x="3980945" y="11977"/>
                    <a:pt x="3962822" y="11323"/>
                  </a:cubicBezTo>
                  <a:cubicBezTo>
                    <a:pt x="3965111" y="162957"/>
                    <a:pt x="3965843" y="214990"/>
                    <a:pt x="3966808" y="265856"/>
                  </a:cubicBezTo>
                  <a:cubicBezTo>
                    <a:pt x="3908719" y="265965"/>
                    <a:pt x="3894629" y="265919"/>
                    <a:pt x="3719942" y="265794"/>
                  </a:cubicBezTo>
                  <a:cubicBezTo>
                    <a:pt x="3713590" y="-24927"/>
                    <a:pt x="3723492" y="4646"/>
                    <a:pt x="3703221" y="4226"/>
                  </a:cubicBezTo>
                  <a:cubicBezTo>
                    <a:pt x="3707534" y="286947"/>
                    <a:pt x="3707425" y="265779"/>
                    <a:pt x="3706319" y="265779"/>
                  </a:cubicBezTo>
                  <a:cubicBezTo>
                    <a:pt x="3612063" y="265779"/>
                    <a:pt x="3613091" y="264378"/>
                    <a:pt x="3519520" y="264378"/>
                  </a:cubicBezTo>
                  <a:cubicBezTo>
                    <a:pt x="3441393" y="264378"/>
                    <a:pt x="3462038" y="315182"/>
                    <a:pt x="3457274" y="1160"/>
                  </a:cubicBezTo>
                  <a:cubicBezTo>
                    <a:pt x="3439930" y="1051"/>
                    <a:pt x="3443246" y="-32180"/>
                    <a:pt x="3448057" y="265016"/>
                  </a:cubicBezTo>
                  <a:cubicBezTo>
                    <a:pt x="3316855" y="267693"/>
                    <a:pt x="3327365" y="266619"/>
                    <a:pt x="3201378" y="265639"/>
                  </a:cubicBezTo>
                  <a:cubicBezTo>
                    <a:pt x="3195338" y="-30577"/>
                    <a:pt x="3202375" y="1160"/>
                    <a:pt x="3183583" y="1331"/>
                  </a:cubicBezTo>
                  <a:cubicBezTo>
                    <a:pt x="3188705" y="310528"/>
                    <a:pt x="3204305" y="265452"/>
                    <a:pt x="3145983" y="265452"/>
                  </a:cubicBezTo>
                  <a:cubicBezTo>
                    <a:pt x="2905050" y="265452"/>
                    <a:pt x="2942167" y="286667"/>
                    <a:pt x="2940781" y="198383"/>
                  </a:cubicBezTo>
                  <a:cubicBezTo>
                    <a:pt x="2939162" y="94362"/>
                    <a:pt x="2938586" y="97927"/>
                    <a:pt x="2937044" y="5284"/>
                  </a:cubicBezTo>
                  <a:cubicBezTo>
                    <a:pt x="2918797" y="5689"/>
                    <a:pt x="2923577" y="-27355"/>
                    <a:pt x="2929182" y="266152"/>
                  </a:cubicBezTo>
                  <a:cubicBezTo>
                    <a:pt x="2866500" y="265841"/>
                    <a:pt x="2796439" y="262977"/>
                    <a:pt x="2682457" y="265421"/>
                  </a:cubicBezTo>
                  <a:cubicBezTo>
                    <a:pt x="2681709" y="179456"/>
                    <a:pt x="2679140" y="69583"/>
                    <a:pt x="2678191" y="12086"/>
                  </a:cubicBezTo>
                  <a:cubicBezTo>
                    <a:pt x="2657328" y="12724"/>
                    <a:pt x="2667417" y="-15728"/>
                    <a:pt x="2669706" y="265685"/>
                  </a:cubicBezTo>
                  <a:cubicBezTo>
                    <a:pt x="2558495" y="267989"/>
                    <a:pt x="2502912" y="265203"/>
                    <a:pt x="2421408" y="264923"/>
                  </a:cubicBezTo>
                  <a:cubicBezTo>
                    <a:pt x="2418434" y="132356"/>
                    <a:pt x="2419773" y="110098"/>
                    <a:pt x="2418683" y="20585"/>
                  </a:cubicBezTo>
                  <a:cubicBezTo>
                    <a:pt x="2401417" y="21176"/>
                    <a:pt x="2406165" y="8304"/>
                    <a:pt x="2406430" y="92323"/>
                  </a:cubicBezTo>
                  <a:cubicBezTo>
                    <a:pt x="2406617" y="152155"/>
                    <a:pt x="2407489" y="212298"/>
                    <a:pt x="2408656" y="264907"/>
                  </a:cubicBezTo>
                  <a:cubicBezTo>
                    <a:pt x="2397291" y="264891"/>
                    <a:pt x="2219833" y="264798"/>
                    <a:pt x="2212204" y="264782"/>
                  </a:cubicBezTo>
                  <a:cubicBezTo>
                    <a:pt x="2145288" y="264782"/>
                    <a:pt x="2162850" y="305718"/>
                    <a:pt x="2160374" y="29970"/>
                  </a:cubicBezTo>
                  <a:cubicBezTo>
                    <a:pt x="2143155" y="30624"/>
                    <a:pt x="2147935" y="19324"/>
                    <a:pt x="2147779" y="92277"/>
                  </a:cubicBezTo>
                  <a:cubicBezTo>
                    <a:pt x="2147654" y="150661"/>
                    <a:pt x="2148417" y="208142"/>
                    <a:pt x="2149772" y="264985"/>
                  </a:cubicBezTo>
                  <a:cubicBezTo>
                    <a:pt x="1909212" y="266821"/>
                    <a:pt x="2144307" y="264876"/>
                    <a:pt x="1903747" y="266432"/>
                  </a:cubicBezTo>
                  <a:cubicBezTo>
                    <a:pt x="1903233" y="217247"/>
                    <a:pt x="1902377" y="170288"/>
                    <a:pt x="1900259" y="40259"/>
                  </a:cubicBezTo>
                  <a:cubicBezTo>
                    <a:pt x="1882417" y="40990"/>
                    <a:pt x="1887134" y="17300"/>
                    <a:pt x="1890093" y="198616"/>
                  </a:cubicBezTo>
                  <a:cubicBezTo>
                    <a:pt x="1891463" y="285562"/>
                    <a:pt x="1940132" y="266837"/>
                    <a:pt x="1651946" y="266837"/>
                  </a:cubicBezTo>
                  <a:cubicBezTo>
                    <a:pt x="1641437" y="266837"/>
                    <a:pt x="1646917" y="292613"/>
                    <a:pt x="1640222" y="51279"/>
                  </a:cubicBezTo>
                  <a:cubicBezTo>
                    <a:pt x="1619204" y="52181"/>
                    <a:pt x="1630585" y="20444"/>
                    <a:pt x="1632267" y="266790"/>
                  </a:cubicBezTo>
                  <a:cubicBezTo>
                    <a:pt x="1552879" y="266386"/>
                    <a:pt x="1501018" y="261794"/>
                    <a:pt x="1384000" y="264954"/>
                  </a:cubicBezTo>
                  <a:cubicBezTo>
                    <a:pt x="1383019" y="219037"/>
                    <a:pt x="1382988" y="202414"/>
                    <a:pt x="1380403" y="62906"/>
                  </a:cubicBezTo>
                  <a:cubicBezTo>
                    <a:pt x="1363635" y="63684"/>
                    <a:pt x="1366313" y="31978"/>
                    <a:pt x="1371233" y="265312"/>
                  </a:cubicBezTo>
                  <a:cubicBezTo>
                    <a:pt x="1310420" y="267070"/>
                    <a:pt x="1246897" y="266837"/>
                    <a:pt x="1185228" y="266074"/>
                  </a:cubicBezTo>
                  <a:cubicBezTo>
                    <a:pt x="1106837" y="265187"/>
                    <a:pt x="1123449" y="302325"/>
                    <a:pt x="1122468" y="74968"/>
                  </a:cubicBezTo>
                  <a:cubicBezTo>
                    <a:pt x="1107164" y="75700"/>
                    <a:pt x="1107164" y="45986"/>
                    <a:pt x="1111990" y="265545"/>
                  </a:cubicBezTo>
                  <a:cubicBezTo>
                    <a:pt x="1098367" y="265514"/>
                    <a:pt x="1106276" y="265530"/>
                    <a:pt x="905106" y="265483"/>
                  </a:cubicBezTo>
                  <a:cubicBezTo>
                    <a:pt x="851361" y="265483"/>
                    <a:pt x="864735" y="297158"/>
                    <a:pt x="861762" y="87420"/>
                  </a:cubicBezTo>
                  <a:cubicBezTo>
                    <a:pt x="843219" y="88245"/>
                    <a:pt x="848170" y="61069"/>
                    <a:pt x="851720" y="265343"/>
                  </a:cubicBezTo>
                  <a:cubicBezTo>
                    <a:pt x="785395" y="264954"/>
                    <a:pt x="775975" y="264051"/>
                    <a:pt x="605492" y="264923"/>
                  </a:cubicBezTo>
                  <a:cubicBezTo>
                    <a:pt x="604247" y="221699"/>
                    <a:pt x="603219" y="158801"/>
                    <a:pt x="603282" y="92479"/>
                  </a:cubicBezTo>
                  <a:cubicBezTo>
                    <a:pt x="587136" y="92510"/>
                    <a:pt x="589394" y="76525"/>
                    <a:pt x="591309" y="198632"/>
                  </a:cubicBezTo>
                  <a:cubicBezTo>
                    <a:pt x="592601" y="282028"/>
                    <a:pt x="605524" y="265078"/>
                    <a:pt x="531710" y="265078"/>
                  </a:cubicBezTo>
                  <a:cubicBezTo>
                    <a:pt x="439213" y="265078"/>
                    <a:pt x="438544" y="266479"/>
                    <a:pt x="346919" y="266495"/>
                  </a:cubicBezTo>
                  <a:cubicBezTo>
                    <a:pt x="345440" y="190678"/>
                    <a:pt x="345611" y="172996"/>
                    <a:pt x="343603" y="92432"/>
                  </a:cubicBezTo>
                  <a:cubicBezTo>
                    <a:pt x="325963" y="92510"/>
                    <a:pt x="330369" y="70034"/>
                    <a:pt x="334152" y="266479"/>
                  </a:cubicBezTo>
                  <a:cubicBezTo>
                    <a:pt x="333031" y="266479"/>
                    <a:pt x="87583" y="264720"/>
                    <a:pt x="86462" y="264705"/>
                  </a:cubicBezTo>
                  <a:cubicBezTo>
                    <a:pt x="85216" y="222010"/>
                    <a:pt x="84484" y="167082"/>
                    <a:pt x="83566" y="99405"/>
                  </a:cubicBezTo>
                  <a:cubicBezTo>
                    <a:pt x="66595" y="100386"/>
                    <a:pt x="70503" y="85926"/>
                    <a:pt x="72278" y="198616"/>
                  </a:cubicBezTo>
                  <a:cubicBezTo>
                    <a:pt x="73461" y="274417"/>
                    <a:pt x="76902" y="264580"/>
                    <a:pt x="65163" y="264393"/>
                  </a:cubicBezTo>
                  <a:cubicBezTo>
                    <a:pt x="-11282" y="263257"/>
                    <a:pt x="488" y="259257"/>
                    <a:pt x="862" y="278246"/>
                  </a:cubicBezTo>
                  <a:cubicBezTo>
                    <a:pt x="33853" y="278371"/>
                    <a:pt x="52038" y="278698"/>
                    <a:pt x="74146" y="279009"/>
                  </a:cubicBezTo>
                  <a:cubicBezTo>
                    <a:pt x="79549" y="444884"/>
                    <a:pt x="78179" y="452589"/>
                    <a:pt x="79300" y="563364"/>
                  </a:cubicBezTo>
                  <a:cubicBezTo>
                    <a:pt x="56569" y="563582"/>
                    <a:pt x="38290" y="563816"/>
                    <a:pt x="5455" y="563925"/>
                  </a:cubicBezTo>
                  <a:cubicBezTo>
                    <a:pt x="5688" y="582836"/>
                    <a:pt x="-5397" y="578711"/>
                    <a:pt x="65132" y="577964"/>
                  </a:cubicBezTo>
                  <a:cubicBezTo>
                    <a:pt x="85979" y="577762"/>
                    <a:pt x="78148" y="538538"/>
                    <a:pt x="82865" y="835859"/>
                  </a:cubicBezTo>
                  <a:cubicBezTo>
                    <a:pt x="83363" y="867518"/>
                    <a:pt x="97251" y="859611"/>
                    <a:pt x="8257" y="859564"/>
                  </a:cubicBezTo>
                  <a:cubicBezTo>
                    <a:pt x="8382" y="878834"/>
                    <a:pt x="-5257" y="874009"/>
                    <a:pt x="83503" y="874055"/>
                  </a:cubicBezTo>
                  <a:cubicBezTo>
                    <a:pt x="84764" y="944736"/>
                    <a:pt x="87800" y="1045083"/>
                    <a:pt x="87972" y="1157508"/>
                  </a:cubicBezTo>
                  <a:cubicBezTo>
                    <a:pt x="61987" y="1157617"/>
                    <a:pt x="41871" y="1157788"/>
                    <a:pt x="9752" y="1157866"/>
                  </a:cubicBezTo>
                  <a:cubicBezTo>
                    <a:pt x="9814" y="1176731"/>
                    <a:pt x="-617" y="1172466"/>
                    <a:pt x="65101" y="1172108"/>
                  </a:cubicBezTo>
                  <a:cubicBezTo>
                    <a:pt x="97220" y="1171937"/>
                    <a:pt x="87100" y="1128075"/>
                    <a:pt x="92347" y="1454767"/>
                  </a:cubicBezTo>
                  <a:cubicBezTo>
                    <a:pt x="64198" y="1454907"/>
                    <a:pt x="43677" y="1455125"/>
                    <a:pt x="10655" y="1455234"/>
                  </a:cubicBezTo>
                  <a:cubicBezTo>
                    <a:pt x="10702" y="1474425"/>
                    <a:pt x="846" y="1469849"/>
                    <a:pt x="65101" y="1469429"/>
                  </a:cubicBezTo>
                  <a:cubicBezTo>
                    <a:pt x="103915" y="1469164"/>
                    <a:pt x="92534" y="1435918"/>
                    <a:pt x="96441" y="1685159"/>
                  </a:cubicBezTo>
                  <a:cubicBezTo>
                    <a:pt x="97687" y="1764602"/>
                    <a:pt x="106421" y="1751014"/>
                    <a:pt x="64960" y="1751792"/>
                  </a:cubicBezTo>
                  <a:cubicBezTo>
                    <a:pt x="1874" y="1752975"/>
                    <a:pt x="11605" y="1747558"/>
                    <a:pt x="11698" y="1767015"/>
                  </a:cubicBezTo>
                  <a:cubicBezTo>
                    <a:pt x="49983" y="1766734"/>
                    <a:pt x="65972" y="1766143"/>
                    <a:pt x="98154" y="1765723"/>
                  </a:cubicBezTo>
                  <a:cubicBezTo>
                    <a:pt x="101844" y="1895378"/>
                    <a:pt x="100536" y="1835998"/>
                    <a:pt x="103479" y="2049082"/>
                  </a:cubicBezTo>
                  <a:cubicBezTo>
                    <a:pt x="72574" y="2049533"/>
                    <a:pt x="51867" y="2050451"/>
                    <a:pt x="13660" y="2050856"/>
                  </a:cubicBezTo>
                  <a:cubicBezTo>
                    <a:pt x="13816" y="2068631"/>
                    <a:pt x="3369" y="2065923"/>
                    <a:pt x="65194" y="2064351"/>
                  </a:cubicBezTo>
                  <a:cubicBezTo>
                    <a:pt x="117647" y="2063075"/>
                    <a:pt x="103510" y="2019898"/>
                    <a:pt x="108118" y="2346636"/>
                  </a:cubicBezTo>
                  <a:cubicBezTo>
                    <a:pt x="69834" y="2346449"/>
                    <a:pt x="58468" y="2346138"/>
                    <a:pt x="17428" y="2345983"/>
                  </a:cubicBezTo>
                  <a:cubicBezTo>
                    <a:pt x="17723" y="2365112"/>
                    <a:pt x="8833" y="2360256"/>
                    <a:pt x="64992" y="2360800"/>
                  </a:cubicBezTo>
                  <a:cubicBezTo>
                    <a:pt x="119359" y="2361299"/>
                    <a:pt x="108352" y="2347539"/>
                    <a:pt x="108944" y="2428336"/>
                  </a:cubicBezTo>
                  <a:cubicBezTo>
                    <a:pt x="110843" y="2688115"/>
                    <a:pt x="132437" y="2644704"/>
                    <a:pt x="65054" y="2644876"/>
                  </a:cubicBezTo>
                  <a:cubicBezTo>
                    <a:pt x="16042" y="2644953"/>
                    <a:pt x="23469" y="2640144"/>
                    <a:pt x="23951" y="2659398"/>
                  </a:cubicBezTo>
                  <a:cubicBezTo>
                    <a:pt x="48800" y="2659366"/>
                    <a:pt x="71437" y="2659304"/>
                    <a:pt x="112587" y="2659257"/>
                  </a:cubicBezTo>
                  <a:cubicBezTo>
                    <a:pt x="119966" y="2999071"/>
                    <a:pt x="126739" y="2943021"/>
                    <a:pt x="65116" y="2942445"/>
                  </a:cubicBezTo>
                  <a:cubicBezTo>
                    <a:pt x="24854" y="2942072"/>
                    <a:pt x="31471" y="2938477"/>
                    <a:pt x="32000" y="2956625"/>
                  </a:cubicBezTo>
                  <a:cubicBezTo>
                    <a:pt x="63450" y="2956827"/>
                    <a:pt x="80296" y="2957123"/>
                    <a:pt x="115747" y="2957263"/>
                  </a:cubicBezTo>
                  <a:cubicBezTo>
                    <a:pt x="115763" y="2957855"/>
                    <a:pt x="119141" y="3096460"/>
                    <a:pt x="121990" y="3240669"/>
                  </a:cubicBezTo>
                  <a:cubicBezTo>
                    <a:pt x="84282" y="3240374"/>
                    <a:pt x="68074" y="3239689"/>
                    <a:pt x="38726" y="3239191"/>
                  </a:cubicBezTo>
                  <a:cubicBezTo>
                    <a:pt x="39053" y="3257479"/>
                    <a:pt x="33697" y="3253510"/>
                    <a:pt x="64929" y="3254211"/>
                  </a:cubicBezTo>
                  <a:cubicBezTo>
                    <a:pt x="138151" y="3255892"/>
                    <a:pt x="121944" y="3203064"/>
                    <a:pt x="127237" y="3538333"/>
                  </a:cubicBezTo>
                  <a:cubicBezTo>
                    <a:pt x="91148" y="3538255"/>
                    <a:pt x="77213" y="3538068"/>
                    <a:pt x="42977" y="3537881"/>
                  </a:cubicBezTo>
                  <a:cubicBezTo>
                    <a:pt x="43179" y="3556123"/>
                    <a:pt x="38742" y="3552325"/>
                    <a:pt x="65007" y="3552497"/>
                  </a:cubicBezTo>
                  <a:cubicBezTo>
                    <a:pt x="151588" y="3553088"/>
                    <a:pt x="123937" y="3509288"/>
                    <a:pt x="128763" y="3809100"/>
                  </a:cubicBezTo>
                  <a:cubicBezTo>
                    <a:pt x="129261" y="3841568"/>
                    <a:pt x="144768" y="3833443"/>
                    <a:pt x="45390" y="3833475"/>
                  </a:cubicBezTo>
                  <a:cubicBezTo>
                    <a:pt x="45499" y="3852744"/>
                    <a:pt x="30272" y="3847919"/>
                    <a:pt x="129370" y="3847903"/>
                  </a:cubicBezTo>
                  <a:cubicBezTo>
                    <a:pt x="129401" y="3849413"/>
                    <a:pt x="132733" y="4057702"/>
                    <a:pt x="134524" y="4133457"/>
                  </a:cubicBezTo>
                  <a:cubicBezTo>
                    <a:pt x="92798" y="4133239"/>
                    <a:pt x="71282" y="4132445"/>
                    <a:pt x="46558" y="4131916"/>
                  </a:cubicBezTo>
                  <a:cubicBezTo>
                    <a:pt x="46604" y="4149302"/>
                    <a:pt x="28871" y="4147388"/>
                    <a:pt x="134866" y="4147917"/>
                  </a:cubicBezTo>
                  <a:cubicBezTo>
                    <a:pt x="134897" y="4149302"/>
                    <a:pt x="140424" y="4428786"/>
                    <a:pt x="140440" y="4429922"/>
                  </a:cubicBezTo>
                  <a:cubicBezTo>
                    <a:pt x="94604" y="4430000"/>
                    <a:pt x="74224" y="4430342"/>
                    <a:pt x="47212" y="4430591"/>
                  </a:cubicBezTo>
                  <a:cubicBezTo>
                    <a:pt x="47243" y="4448771"/>
                    <a:pt x="43600" y="4445098"/>
                    <a:pt x="65132" y="4444865"/>
                  </a:cubicBezTo>
                  <a:cubicBezTo>
                    <a:pt x="148956" y="4443962"/>
                    <a:pt x="140674" y="4443728"/>
                    <a:pt x="140720" y="4446468"/>
                  </a:cubicBezTo>
                  <a:cubicBezTo>
                    <a:pt x="142246" y="4543655"/>
                    <a:pt x="145157" y="4642461"/>
                    <a:pt x="145500" y="4726231"/>
                  </a:cubicBezTo>
                  <a:cubicBezTo>
                    <a:pt x="28824" y="4726340"/>
                    <a:pt x="47959" y="4723336"/>
                    <a:pt x="48021" y="4741345"/>
                  </a:cubicBezTo>
                  <a:cubicBezTo>
                    <a:pt x="75890" y="4741096"/>
                    <a:pt x="96068" y="4740738"/>
                    <a:pt x="145547" y="4740675"/>
                  </a:cubicBezTo>
                  <a:cubicBezTo>
                    <a:pt x="145780" y="4918380"/>
                    <a:pt x="148007" y="4940373"/>
                    <a:pt x="149953" y="5022727"/>
                  </a:cubicBezTo>
                  <a:cubicBezTo>
                    <a:pt x="100116" y="5022774"/>
                    <a:pt x="79580" y="5023225"/>
                    <a:pt x="49640" y="5023630"/>
                  </a:cubicBezTo>
                  <a:cubicBezTo>
                    <a:pt x="49780" y="5041000"/>
                    <a:pt x="45841" y="5038152"/>
                    <a:pt x="65147" y="5037872"/>
                  </a:cubicBezTo>
                  <a:cubicBezTo>
                    <a:pt x="176389" y="5036222"/>
                    <a:pt x="147789" y="4985076"/>
                    <a:pt x="152646" y="5296514"/>
                  </a:cubicBezTo>
                  <a:cubicBezTo>
                    <a:pt x="153176" y="5330539"/>
                    <a:pt x="169819" y="5322041"/>
                    <a:pt x="65038" y="5322336"/>
                  </a:cubicBezTo>
                  <a:cubicBezTo>
                    <a:pt x="50232" y="5322367"/>
                    <a:pt x="52770" y="5318648"/>
                    <a:pt x="53034" y="5336843"/>
                  </a:cubicBezTo>
                  <a:cubicBezTo>
                    <a:pt x="79128" y="5336796"/>
                    <a:pt x="97500" y="5336687"/>
                    <a:pt x="153253" y="5336687"/>
                  </a:cubicBezTo>
                  <a:cubicBezTo>
                    <a:pt x="154048" y="5394060"/>
                    <a:pt x="154888" y="5502718"/>
                    <a:pt x="157504" y="5617758"/>
                  </a:cubicBezTo>
                  <a:cubicBezTo>
                    <a:pt x="108632" y="5617774"/>
                    <a:pt x="89311" y="5618241"/>
                    <a:pt x="58344" y="5618864"/>
                  </a:cubicBezTo>
                  <a:cubicBezTo>
                    <a:pt x="58826" y="5639254"/>
                    <a:pt x="43055" y="5632218"/>
                    <a:pt x="157800" y="5632203"/>
                  </a:cubicBezTo>
                  <a:cubicBezTo>
                    <a:pt x="157831" y="5633370"/>
                    <a:pt x="163342" y="5915998"/>
                    <a:pt x="163373" y="5917290"/>
                  </a:cubicBezTo>
                  <a:cubicBezTo>
                    <a:pt x="121975" y="5917336"/>
                    <a:pt x="98808" y="5916962"/>
                    <a:pt x="66813" y="5916231"/>
                  </a:cubicBezTo>
                  <a:cubicBezTo>
                    <a:pt x="67405" y="5934208"/>
                    <a:pt x="51462" y="5931749"/>
                    <a:pt x="158438" y="5931749"/>
                  </a:cubicBezTo>
                  <a:cubicBezTo>
                    <a:pt x="164557" y="5931749"/>
                    <a:pt x="163607" y="5931111"/>
                    <a:pt x="163638" y="5933757"/>
                  </a:cubicBezTo>
                  <a:cubicBezTo>
                    <a:pt x="168496" y="6248916"/>
                    <a:pt x="171392" y="6215015"/>
                    <a:pt x="158438" y="6215015"/>
                  </a:cubicBezTo>
                  <a:cubicBezTo>
                    <a:pt x="62687" y="6215015"/>
                    <a:pt x="76591" y="6210906"/>
                    <a:pt x="77213" y="6229568"/>
                  </a:cubicBezTo>
                  <a:cubicBezTo>
                    <a:pt x="101330" y="6229506"/>
                    <a:pt x="123049" y="6229475"/>
                    <a:pt x="168215" y="6229475"/>
                  </a:cubicBezTo>
                  <a:cubicBezTo>
                    <a:pt x="172777" y="6427554"/>
                    <a:pt x="171501" y="6429313"/>
                    <a:pt x="172263" y="6510235"/>
                  </a:cubicBezTo>
                  <a:cubicBezTo>
                    <a:pt x="135287" y="6510126"/>
                    <a:pt x="108476" y="6510390"/>
                    <a:pt x="86555" y="6510779"/>
                  </a:cubicBezTo>
                  <a:cubicBezTo>
                    <a:pt x="87193" y="6529800"/>
                    <a:pt x="74551" y="6524664"/>
                    <a:pt x="158454" y="6524664"/>
                  </a:cubicBezTo>
                  <a:cubicBezTo>
                    <a:pt x="177635" y="6524664"/>
                    <a:pt x="172061" y="6492055"/>
                    <a:pt x="176623" y="6783882"/>
                  </a:cubicBezTo>
                  <a:cubicBezTo>
                    <a:pt x="177121" y="6814762"/>
                    <a:pt x="181854" y="6809486"/>
                    <a:pt x="158454" y="6809486"/>
                  </a:cubicBezTo>
                  <a:cubicBezTo>
                    <a:pt x="84126" y="6809486"/>
                    <a:pt x="96286" y="6803851"/>
                    <a:pt x="96940" y="6823541"/>
                  </a:cubicBezTo>
                  <a:cubicBezTo>
                    <a:pt x="123252" y="6823930"/>
                    <a:pt x="150716" y="6823992"/>
                    <a:pt x="177292" y="6823914"/>
                  </a:cubicBezTo>
                  <a:cubicBezTo>
                    <a:pt x="182664" y="7151369"/>
                    <a:pt x="190308" y="7107663"/>
                    <a:pt x="158454" y="7107663"/>
                  </a:cubicBezTo>
                  <a:cubicBezTo>
                    <a:pt x="96582" y="7107663"/>
                    <a:pt x="106219" y="7102962"/>
                    <a:pt x="106842" y="7122138"/>
                  </a:cubicBezTo>
                  <a:cubicBezTo>
                    <a:pt x="133045" y="7122092"/>
                    <a:pt x="156009" y="7122107"/>
                    <a:pt x="181138" y="7122107"/>
                  </a:cubicBezTo>
                  <a:cubicBezTo>
                    <a:pt x="181340" y="7172880"/>
                    <a:pt x="182399" y="7234719"/>
                    <a:pt x="183613" y="7303890"/>
                  </a:cubicBezTo>
                  <a:cubicBezTo>
                    <a:pt x="203371" y="7303734"/>
                    <a:pt x="194730" y="7327284"/>
                    <a:pt x="193889" y="7122107"/>
                  </a:cubicBezTo>
                  <a:lnTo>
                    <a:pt x="440350" y="7122123"/>
                  </a:lnTo>
                  <a:cubicBezTo>
                    <a:pt x="441408" y="7197426"/>
                    <a:pt x="442078" y="7248743"/>
                    <a:pt x="443931" y="7301820"/>
                  </a:cubicBezTo>
                  <a:cubicBezTo>
                    <a:pt x="462614" y="7301664"/>
                    <a:pt x="455935" y="7326163"/>
                    <a:pt x="453117" y="7122123"/>
                  </a:cubicBezTo>
                  <a:cubicBezTo>
                    <a:pt x="663036" y="7122138"/>
                    <a:pt x="606037" y="7120270"/>
                    <a:pt x="700605" y="7119928"/>
                  </a:cubicBezTo>
                  <a:cubicBezTo>
                    <a:pt x="702255" y="7188429"/>
                    <a:pt x="702426" y="7225816"/>
                    <a:pt x="703983" y="7299765"/>
                  </a:cubicBezTo>
                  <a:cubicBezTo>
                    <a:pt x="721063" y="7299625"/>
                    <a:pt x="716750" y="7313929"/>
                    <a:pt x="715100" y="7209052"/>
                  </a:cubicBezTo>
                  <a:cubicBezTo>
                    <a:pt x="713527" y="7109391"/>
                    <a:pt x="711379" y="7119897"/>
                    <a:pt x="718431" y="7119897"/>
                  </a:cubicBezTo>
                  <a:cubicBezTo>
                    <a:pt x="809169" y="7119897"/>
                    <a:pt x="810991" y="7121438"/>
                    <a:pt x="905075" y="7121438"/>
                  </a:cubicBezTo>
                  <a:cubicBezTo>
                    <a:pt x="974825" y="7121453"/>
                    <a:pt x="959038" y="7103772"/>
                    <a:pt x="960688" y="7209333"/>
                  </a:cubicBezTo>
                  <a:cubicBezTo>
                    <a:pt x="962276" y="7311174"/>
                    <a:pt x="959209" y="7297788"/>
                    <a:pt x="975557" y="7297648"/>
                  </a:cubicBezTo>
                  <a:cubicBezTo>
                    <a:pt x="973673" y="7242517"/>
                    <a:pt x="972677" y="7172242"/>
                    <a:pt x="972661" y="7121453"/>
                  </a:cubicBezTo>
                  <a:cubicBezTo>
                    <a:pt x="1076601" y="7121485"/>
                    <a:pt x="1125660" y="7121625"/>
                    <a:pt x="1185212" y="7121142"/>
                  </a:cubicBezTo>
                  <a:cubicBezTo>
                    <a:pt x="1227420" y="7120800"/>
                    <a:pt x="1218359" y="7103289"/>
                    <a:pt x="1220009" y="7209317"/>
                  </a:cubicBezTo>
                  <a:cubicBezTo>
                    <a:pt x="1221566" y="7308839"/>
                    <a:pt x="1217269" y="7295749"/>
                    <a:pt x="1234208" y="7295625"/>
                  </a:cubicBezTo>
                  <a:cubicBezTo>
                    <a:pt x="1233119" y="7234128"/>
                    <a:pt x="1232153" y="7171977"/>
                    <a:pt x="1231453" y="7120846"/>
                  </a:cubicBezTo>
                  <a:cubicBezTo>
                    <a:pt x="1305873" y="7120566"/>
                    <a:pt x="1365597" y="7121033"/>
                    <a:pt x="1479206" y="7120986"/>
                  </a:cubicBezTo>
                  <a:cubicBezTo>
                    <a:pt x="1479439" y="7175137"/>
                    <a:pt x="1480607" y="7245490"/>
                    <a:pt x="1481775" y="7293710"/>
                  </a:cubicBezTo>
                  <a:cubicBezTo>
                    <a:pt x="1501641" y="7293570"/>
                    <a:pt x="1492751" y="7316093"/>
                    <a:pt x="1491972" y="7120955"/>
                  </a:cubicBezTo>
                  <a:cubicBezTo>
                    <a:pt x="1493124" y="7120955"/>
                    <a:pt x="1736642" y="7119881"/>
                    <a:pt x="1737888" y="7119866"/>
                  </a:cubicBezTo>
                  <a:cubicBezTo>
                    <a:pt x="1739492" y="7205084"/>
                    <a:pt x="1739601" y="7231746"/>
                    <a:pt x="1740971" y="7291687"/>
                  </a:cubicBezTo>
                  <a:cubicBezTo>
                    <a:pt x="1758735" y="7291562"/>
                    <a:pt x="1754267" y="7316373"/>
                    <a:pt x="1750670" y="7119788"/>
                  </a:cubicBezTo>
                  <a:cubicBezTo>
                    <a:pt x="1924594" y="7118605"/>
                    <a:pt x="1910364" y="7120878"/>
                    <a:pt x="1998781" y="7121297"/>
                  </a:cubicBezTo>
                  <a:cubicBezTo>
                    <a:pt x="2000525" y="7174499"/>
                    <a:pt x="2001490" y="7239700"/>
                    <a:pt x="2001740" y="7289679"/>
                  </a:cubicBezTo>
                  <a:cubicBezTo>
                    <a:pt x="2018321" y="7289555"/>
                    <a:pt x="2015082" y="7302956"/>
                    <a:pt x="2013619" y="7209052"/>
                  </a:cubicBezTo>
                  <a:cubicBezTo>
                    <a:pt x="2012031" y="7108021"/>
                    <a:pt x="2006301" y="7121375"/>
                    <a:pt x="2025451" y="7121375"/>
                  </a:cubicBezTo>
                  <a:cubicBezTo>
                    <a:pt x="2193272" y="7121515"/>
                    <a:pt x="2221841" y="7121593"/>
                    <a:pt x="2258102" y="7121438"/>
                  </a:cubicBezTo>
                  <a:cubicBezTo>
                    <a:pt x="2259223" y="7191962"/>
                    <a:pt x="2260064" y="7239342"/>
                    <a:pt x="2260515" y="7287702"/>
                  </a:cubicBezTo>
                  <a:cubicBezTo>
                    <a:pt x="2277097" y="7287578"/>
                    <a:pt x="2273687" y="7300824"/>
                    <a:pt x="2272255" y="7209052"/>
                  </a:cubicBezTo>
                  <a:cubicBezTo>
                    <a:pt x="2270620" y="7106169"/>
                    <a:pt x="2259254" y="7121531"/>
                    <a:pt x="2305666" y="7121096"/>
                  </a:cubicBezTo>
                  <a:cubicBezTo>
                    <a:pt x="2394831" y="7120255"/>
                    <a:pt x="2445836" y="7120628"/>
                    <a:pt x="2492325" y="7121313"/>
                  </a:cubicBezTo>
                  <a:cubicBezTo>
                    <a:pt x="2524834" y="7121796"/>
                    <a:pt x="2516271" y="7105172"/>
                    <a:pt x="2517906" y="7209333"/>
                  </a:cubicBezTo>
                  <a:cubicBezTo>
                    <a:pt x="2519307" y="7298831"/>
                    <a:pt x="2515851" y="7285741"/>
                    <a:pt x="2532198" y="7285616"/>
                  </a:cubicBezTo>
                  <a:cubicBezTo>
                    <a:pt x="2531046" y="7241412"/>
                    <a:pt x="2529894" y="7174794"/>
                    <a:pt x="2529925" y="7121780"/>
                  </a:cubicBezTo>
                  <a:cubicBezTo>
                    <a:pt x="2673956" y="7123072"/>
                    <a:pt x="2663120" y="7119523"/>
                    <a:pt x="2775887" y="7119523"/>
                  </a:cubicBezTo>
                  <a:cubicBezTo>
                    <a:pt x="2776106" y="7171744"/>
                    <a:pt x="2777195" y="7239062"/>
                    <a:pt x="2778238" y="7283733"/>
                  </a:cubicBezTo>
                  <a:cubicBezTo>
                    <a:pt x="2797762" y="7283578"/>
                    <a:pt x="2789417" y="7306349"/>
                    <a:pt x="2788654" y="7119539"/>
                  </a:cubicBezTo>
                  <a:cubicBezTo>
                    <a:pt x="2812880" y="7119570"/>
                    <a:pt x="2711649" y="7119134"/>
                    <a:pt x="3036703" y="7120706"/>
                  </a:cubicBezTo>
                  <a:cubicBezTo>
                    <a:pt x="3037637" y="7166669"/>
                    <a:pt x="3038805" y="7234859"/>
                    <a:pt x="3039147" y="7281741"/>
                  </a:cubicBezTo>
                  <a:cubicBezTo>
                    <a:pt x="3055822" y="7281616"/>
                    <a:pt x="3052350" y="7294224"/>
                    <a:pt x="3051027" y="7209068"/>
                  </a:cubicBezTo>
                  <a:cubicBezTo>
                    <a:pt x="3049501" y="7110978"/>
                    <a:pt x="3048022" y="7120768"/>
                    <a:pt x="3052630" y="7120784"/>
                  </a:cubicBezTo>
                  <a:cubicBezTo>
                    <a:pt x="3345907" y="7122356"/>
                    <a:pt x="3295572" y="7093530"/>
                    <a:pt x="3297425" y="7209317"/>
                  </a:cubicBezTo>
                  <a:cubicBezTo>
                    <a:pt x="3298702" y="7291515"/>
                    <a:pt x="3294700" y="7279779"/>
                    <a:pt x="3311406" y="7279655"/>
                  </a:cubicBezTo>
                  <a:cubicBezTo>
                    <a:pt x="3310083" y="7211388"/>
                    <a:pt x="3309974" y="7186359"/>
                    <a:pt x="3308541" y="7119944"/>
                  </a:cubicBezTo>
                  <a:cubicBezTo>
                    <a:pt x="3426089" y="7119648"/>
                    <a:pt x="3420313" y="7121749"/>
                    <a:pt x="3555158" y="7121438"/>
                  </a:cubicBezTo>
                  <a:cubicBezTo>
                    <a:pt x="3556684" y="7190390"/>
                    <a:pt x="3556715" y="7214999"/>
                    <a:pt x="3558007" y="7277756"/>
                  </a:cubicBezTo>
                  <a:cubicBezTo>
                    <a:pt x="3574837" y="7277632"/>
                    <a:pt x="3570836" y="7289150"/>
                    <a:pt x="3569544" y="7209068"/>
                  </a:cubicBezTo>
                  <a:cubicBezTo>
                    <a:pt x="3567909" y="7103803"/>
                    <a:pt x="3555998" y="7121547"/>
                    <a:pt x="3612935" y="7121173"/>
                  </a:cubicBezTo>
                  <a:cubicBezTo>
                    <a:pt x="3668175" y="7120800"/>
                    <a:pt x="3713325" y="7120644"/>
                    <a:pt x="3799688" y="7121111"/>
                  </a:cubicBezTo>
                  <a:cubicBezTo>
                    <a:pt x="3820535" y="7121220"/>
                    <a:pt x="3814712" y="7105499"/>
                    <a:pt x="3816362" y="7209333"/>
                  </a:cubicBezTo>
                  <a:cubicBezTo>
                    <a:pt x="3817655" y="7289056"/>
                    <a:pt x="3813186" y="7275810"/>
                    <a:pt x="3830188" y="7275686"/>
                  </a:cubicBezTo>
                  <a:cubicBezTo>
                    <a:pt x="3829300" y="7221178"/>
                    <a:pt x="3828475" y="7173814"/>
                    <a:pt x="3827930" y="7121251"/>
                  </a:cubicBezTo>
                  <a:cubicBezTo>
                    <a:pt x="4007739" y="7121952"/>
                    <a:pt x="3958727" y="7119834"/>
                    <a:pt x="4074033" y="7119741"/>
                  </a:cubicBezTo>
                  <a:cubicBezTo>
                    <a:pt x="4076337" y="7297726"/>
                    <a:pt x="4071511" y="7273818"/>
                    <a:pt x="4089260" y="7273678"/>
                  </a:cubicBezTo>
                  <a:cubicBezTo>
                    <a:pt x="4088279" y="7228104"/>
                    <a:pt x="4087407" y="7165860"/>
                    <a:pt x="4086815" y="7119741"/>
                  </a:cubicBezTo>
                  <a:cubicBezTo>
                    <a:pt x="4168460" y="7119772"/>
                    <a:pt x="4152626" y="7120441"/>
                    <a:pt x="4333696" y="7120379"/>
                  </a:cubicBezTo>
                  <a:cubicBezTo>
                    <a:pt x="4336343" y="7295049"/>
                    <a:pt x="4330738" y="7271717"/>
                    <a:pt x="4348861" y="7271561"/>
                  </a:cubicBezTo>
                  <a:cubicBezTo>
                    <a:pt x="4347973" y="7224851"/>
                    <a:pt x="4347413" y="7184849"/>
                    <a:pt x="4346447" y="7120364"/>
                  </a:cubicBezTo>
                  <a:cubicBezTo>
                    <a:pt x="4468822" y="7120317"/>
                    <a:pt x="4496862" y="7120379"/>
                    <a:pt x="4547166" y="7120115"/>
                  </a:cubicBezTo>
                  <a:cubicBezTo>
                    <a:pt x="4605052" y="7119804"/>
                    <a:pt x="4591491" y="7102044"/>
                    <a:pt x="4593157" y="7209364"/>
                  </a:cubicBezTo>
                  <a:cubicBezTo>
                    <a:pt x="4594263" y="7280527"/>
                    <a:pt x="4590230" y="7269522"/>
                    <a:pt x="4607014" y="7269382"/>
                  </a:cubicBezTo>
                  <a:cubicBezTo>
                    <a:pt x="4603261" y="7096394"/>
                    <a:pt x="4594761" y="7119912"/>
                    <a:pt x="4640659" y="7119912"/>
                  </a:cubicBezTo>
                  <a:close/>
                  <a:moveTo>
                    <a:pt x="4575798" y="5933819"/>
                  </a:moveTo>
                  <a:cubicBezTo>
                    <a:pt x="4580764" y="6258908"/>
                    <a:pt x="4590121" y="6214502"/>
                    <a:pt x="4547181" y="6214206"/>
                  </a:cubicBezTo>
                  <a:cubicBezTo>
                    <a:pt x="4287627" y="6212447"/>
                    <a:pt x="4331922" y="6231436"/>
                    <a:pt x="4330598" y="6146125"/>
                  </a:cubicBezTo>
                  <a:cubicBezTo>
                    <a:pt x="4326566" y="5888012"/>
                    <a:pt x="4315169" y="5930489"/>
                    <a:pt x="4360055" y="5931345"/>
                  </a:cubicBezTo>
                  <a:cubicBezTo>
                    <a:pt x="4519468" y="5934348"/>
                    <a:pt x="4575720" y="5929430"/>
                    <a:pt x="4575798" y="5933819"/>
                  </a:cubicBezTo>
                  <a:close/>
                  <a:moveTo>
                    <a:pt x="4575517" y="5917492"/>
                  </a:moveTo>
                  <a:cubicBezTo>
                    <a:pt x="4362998" y="5918005"/>
                    <a:pt x="4441311" y="5917819"/>
                    <a:pt x="4327515" y="5916356"/>
                  </a:cubicBezTo>
                  <a:cubicBezTo>
                    <a:pt x="4326363" y="5834733"/>
                    <a:pt x="4327204" y="5731927"/>
                    <a:pt x="4323514" y="5632265"/>
                  </a:cubicBezTo>
                  <a:cubicBezTo>
                    <a:pt x="4539490" y="5632374"/>
                    <a:pt x="4476388" y="5632203"/>
                    <a:pt x="4570068" y="5633557"/>
                  </a:cubicBezTo>
                  <a:cubicBezTo>
                    <a:pt x="4570675" y="5769967"/>
                    <a:pt x="4573945" y="5827200"/>
                    <a:pt x="4575517" y="5917492"/>
                  </a:cubicBezTo>
                  <a:close/>
                  <a:moveTo>
                    <a:pt x="4570022" y="5619066"/>
                  </a:moveTo>
                  <a:cubicBezTo>
                    <a:pt x="4312709" y="5615206"/>
                    <a:pt x="4323109" y="5621541"/>
                    <a:pt x="4322860" y="5614661"/>
                  </a:cubicBezTo>
                  <a:cubicBezTo>
                    <a:pt x="4319995" y="5541895"/>
                    <a:pt x="4319217" y="5477643"/>
                    <a:pt x="4318890" y="5402574"/>
                  </a:cubicBezTo>
                  <a:cubicBezTo>
                    <a:pt x="4318547" y="5322259"/>
                    <a:pt x="4307307" y="5335769"/>
                    <a:pt x="4360148" y="5335628"/>
                  </a:cubicBezTo>
                  <a:cubicBezTo>
                    <a:pt x="4435068" y="5335426"/>
                    <a:pt x="4487738" y="5335302"/>
                    <a:pt x="4547057" y="5336251"/>
                  </a:cubicBezTo>
                  <a:cubicBezTo>
                    <a:pt x="4572450" y="5336672"/>
                    <a:pt x="4568713" y="5296841"/>
                    <a:pt x="4570022" y="5619066"/>
                  </a:cubicBezTo>
                  <a:close/>
                  <a:moveTo>
                    <a:pt x="1993659" y="5933570"/>
                  </a:moveTo>
                  <a:cubicBezTo>
                    <a:pt x="1993581" y="5929212"/>
                    <a:pt x="1965027" y="5928232"/>
                    <a:pt x="2239964" y="5929819"/>
                  </a:cubicBezTo>
                  <a:cubicBezTo>
                    <a:pt x="2241848" y="6038820"/>
                    <a:pt x="2240166" y="6087102"/>
                    <a:pt x="2243405" y="6214128"/>
                  </a:cubicBezTo>
                  <a:cubicBezTo>
                    <a:pt x="2104777" y="6214252"/>
                    <a:pt x="2072969" y="6216120"/>
                    <a:pt x="1995807" y="6215420"/>
                  </a:cubicBezTo>
                  <a:cubicBezTo>
                    <a:pt x="1992336" y="6020796"/>
                    <a:pt x="1995512" y="6052424"/>
                    <a:pt x="1993659" y="5933570"/>
                  </a:cubicBezTo>
                  <a:close/>
                  <a:moveTo>
                    <a:pt x="431288" y="5634273"/>
                  </a:moveTo>
                  <a:cubicBezTo>
                    <a:pt x="683681" y="5634273"/>
                    <a:pt x="569512" y="5633557"/>
                    <a:pt x="677298" y="5632778"/>
                  </a:cubicBezTo>
                  <a:cubicBezTo>
                    <a:pt x="677516" y="5693575"/>
                    <a:pt x="678450" y="5721732"/>
                    <a:pt x="679664" y="5827604"/>
                  </a:cubicBezTo>
                  <a:cubicBezTo>
                    <a:pt x="681019" y="5945617"/>
                    <a:pt x="730934" y="5913974"/>
                    <a:pt x="438388" y="5915562"/>
                  </a:cubicBezTo>
                  <a:cubicBezTo>
                    <a:pt x="427458" y="5915624"/>
                    <a:pt x="439462" y="5905911"/>
                    <a:pt x="431288" y="5634273"/>
                  </a:cubicBezTo>
                  <a:close/>
                  <a:moveTo>
                    <a:pt x="417837" y="4740862"/>
                  </a:moveTo>
                  <a:cubicBezTo>
                    <a:pt x="524564" y="4742450"/>
                    <a:pt x="494686" y="4742154"/>
                    <a:pt x="662663" y="4741625"/>
                  </a:cubicBezTo>
                  <a:cubicBezTo>
                    <a:pt x="668750" y="5035210"/>
                    <a:pt x="660841" y="4691459"/>
                    <a:pt x="668750" y="5023163"/>
                  </a:cubicBezTo>
                  <a:cubicBezTo>
                    <a:pt x="580161" y="5024330"/>
                    <a:pt x="634436" y="5025903"/>
                    <a:pt x="420764" y="5024875"/>
                  </a:cubicBezTo>
                  <a:cubicBezTo>
                    <a:pt x="420203" y="4917321"/>
                    <a:pt x="422523" y="4998119"/>
                    <a:pt x="417837" y="4740862"/>
                  </a:cubicBezTo>
                  <a:close/>
                  <a:moveTo>
                    <a:pt x="400352" y="3596483"/>
                  </a:moveTo>
                  <a:cubicBezTo>
                    <a:pt x="399418" y="3536216"/>
                    <a:pt x="359592" y="3553322"/>
                    <a:pt x="625110" y="3551532"/>
                  </a:cubicBezTo>
                  <a:cubicBezTo>
                    <a:pt x="654535" y="3551345"/>
                    <a:pt x="643248" y="3512744"/>
                    <a:pt x="647887" y="3809209"/>
                  </a:cubicBezTo>
                  <a:cubicBezTo>
                    <a:pt x="648386" y="3840058"/>
                    <a:pt x="682389" y="3836292"/>
                    <a:pt x="438450" y="3833677"/>
                  </a:cubicBezTo>
                  <a:cubicBezTo>
                    <a:pt x="386714" y="3833101"/>
                    <a:pt x="404650" y="3871173"/>
                    <a:pt x="400352" y="3596483"/>
                  </a:cubicBezTo>
                  <a:close/>
                  <a:moveTo>
                    <a:pt x="376173" y="2109738"/>
                  </a:moveTo>
                  <a:cubicBezTo>
                    <a:pt x="375286" y="2052957"/>
                    <a:pt x="329808" y="2062670"/>
                    <a:pt x="622011" y="2065005"/>
                  </a:cubicBezTo>
                  <a:cubicBezTo>
                    <a:pt x="627118" y="2368614"/>
                    <a:pt x="626604" y="2347990"/>
                    <a:pt x="625203" y="2347959"/>
                  </a:cubicBezTo>
                  <a:cubicBezTo>
                    <a:pt x="343463" y="2342278"/>
                    <a:pt x="378431" y="2365205"/>
                    <a:pt x="377746" y="2322106"/>
                  </a:cubicBezTo>
                  <a:cubicBezTo>
                    <a:pt x="376111" y="2214163"/>
                    <a:pt x="377855" y="2214770"/>
                    <a:pt x="376173" y="2109738"/>
                  </a:cubicBezTo>
                  <a:close/>
                  <a:moveTo>
                    <a:pt x="613433" y="1469398"/>
                  </a:moveTo>
                  <a:cubicBezTo>
                    <a:pt x="613760" y="1489710"/>
                    <a:pt x="617356" y="1751621"/>
                    <a:pt x="617356" y="1752726"/>
                  </a:cubicBezTo>
                  <a:cubicBezTo>
                    <a:pt x="322522" y="1747387"/>
                    <a:pt x="371581" y="1776322"/>
                    <a:pt x="370164" y="1684987"/>
                  </a:cubicBezTo>
                  <a:cubicBezTo>
                    <a:pt x="368498" y="1578523"/>
                    <a:pt x="366848" y="1578804"/>
                    <a:pt x="365182" y="1472775"/>
                  </a:cubicBezTo>
                  <a:cubicBezTo>
                    <a:pt x="365041" y="1464168"/>
                    <a:pt x="352259" y="1471266"/>
                    <a:pt x="613433" y="1469398"/>
                  </a:cubicBezTo>
                  <a:close/>
                  <a:moveTo>
                    <a:pt x="364886" y="1454206"/>
                  </a:moveTo>
                  <a:cubicBezTo>
                    <a:pt x="362691" y="1316613"/>
                    <a:pt x="360791" y="1245699"/>
                    <a:pt x="360900" y="1172902"/>
                  </a:cubicBezTo>
                  <a:cubicBezTo>
                    <a:pt x="453724" y="1172980"/>
                    <a:pt x="448851" y="1173773"/>
                    <a:pt x="607579" y="1173478"/>
                  </a:cubicBezTo>
                  <a:cubicBezTo>
                    <a:pt x="607812" y="1313468"/>
                    <a:pt x="611362" y="1352365"/>
                    <a:pt x="613199" y="1454922"/>
                  </a:cubicBezTo>
                  <a:cubicBezTo>
                    <a:pt x="480036" y="1455919"/>
                    <a:pt x="448555" y="1454362"/>
                    <a:pt x="364886" y="1454206"/>
                  </a:cubicBezTo>
                  <a:close/>
                  <a:moveTo>
                    <a:pt x="617512" y="1767186"/>
                  </a:moveTo>
                  <a:cubicBezTo>
                    <a:pt x="619038" y="1913496"/>
                    <a:pt x="619972" y="1946991"/>
                    <a:pt x="621762" y="2050560"/>
                  </a:cubicBezTo>
                  <a:cubicBezTo>
                    <a:pt x="560279" y="2050078"/>
                    <a:pt x="499310" y="2050140"/>
                    <a:pt x="438372" y="2050467"/>
                  </a:cubicBezTo>
                  <a:cubicBezTo>
                    <a:pt x="358440" y="2050903"/>
                    <a:pt x="375146" y="2100213"/>
                    <a:pt x="371596" y="1791202"/>
                  </a:cubicBezTo>
                  <a:cubicBezTo>
                    <a:pt x="371222" y="1758360"/>
                    <a:pt x="331786" y="1762205"/>
                    <a:pt x="617512" y="1767186"/>
                  </a:cubicBezTo>
                  <a:close/>
                  <a:moveTo>
                    <a:pt x="2690568" y="1685252"/>
                  </a:moveTo>
                  <a:cubicBezTo>
                    <a:pt x="2691954" y="1773785"/>
                    <a:pt x="2733259" y="1748866"/>
                    <a:pt x="2492341" y="1751761"/>
                  </a:cubicBezTo>
                  <a:cubicBezTo>
                    <a:pt x="2434548" y="1752461"/>
                    <a:pt x="2447050" y="1765458"/>
                    <a:pt x="2445789" y="1684972"/>
                  </a:cubicBezTo>
                  <a:cubicBezTo>
                    <a:pt x="2444123" y="1578695"/>
                    <a:pt x="2442239" y="1578617"/>
                    <a:pt x="2440589" y="1472760"/>
                  </a:cubicBezTo>
                  <a:cubicBezTo>
                    <a:pt x="2440464" y="1464853"/>
                    <a:pt x="2425316" y="1472417"/>
                    <a:pt x="2679203" y="1469678"/>
                  </a:cubicBezTo>
                  <a:cubicBezTo>
                    <a:pt x="2697076" y="1469491"/>
                    <a:pt x="2686816" y="1445537"/>
                    <a:pt x="2690568" y="1685252"/>
                  </a:cubicBezTo>
                  <a:close/>
                  <a:moveTo>
                    <a:pt x="2951088" y="1751885"/>
                  </a:moveTo>
                  <a:cubicBezTo>
                    <a:pt x="2875017" y="1751854"/>
                    <a:pt x="2969242" y="1751776"/>
                    <a:pt x="2704627" y="1751356"/>
                  </a:cubicBezTo>
                  <a:cubicBezTo>
                    <a:pt x="2700891" y="1603303"/>
                    <a:pt x="2704082" y="1591427"/>
                    <a:pt x="2702152" y="1469444"/>
                  </a:cubicBezTo>
                  <a:cubicBezTo>
                    <a:pt x="2849405" y="1468059"/>
                    <a:pt x="2948924" y="1471577"/>
                    <a:pt x="2948939" y="1472947"/>
                  </a:cubicBezTo>
                  <a:cubicBezTo>
                    <a:pt x="2950776" y="1589979"/>
                    <a:pt x="2947055" y="1608019"/>
                    <a:pt x="2951088" y="1751885"/>
                  </a:cubicBezTo>
                  <a:close/>
                  <a:moveTo>
                    <a:pt x="3984448" y="1455171"/>
                  </a:moveTo>
                  <a:cubicBezTo>
                    <a:pt x="3687294" y="1455280"/>
                    <a:pt x="3738797" y="1471841"/>
                    <a:pt x="3737909" y="1366638"/>
                  </a:cubicBezTo>
                  <a:cubicBezTo>
                    <a:pt x="3737442" y="1303087"/>
                    <a:pt x="3736321" y="1231566"/>
                    <a:pt x="3735029" y="1172419"/>
                  </a:cubicBezTo>
                  <a:cubicBezTo>
                    <a:pt x="3802350" y="1172077"/>
                    <a:pt x="3877534" y="1168730"/>
                    <a:pt x="3981302" y="1171812"/>
                  </a:cubicBezTo>
                  <a:cubicBezTo>
                    <a:pt x="3985709" y="1286868"/>
                    <a:pt x="3983436" y="1376662"/>
                    <a:pt x="3984448" y="1455171"/>
                  </a:cubicBezTo>
                  <a:close/>
                  <a:moveTo>
                    <a:pt x="3991796" y="1897620"/>
                  </a:moveTo>
                  <a:cubicBezTo>
                    <a:pt x="3994474" y="2071200"/>
                    <a:pt x="3997339" y="2049922"/>
                    <a:pt x="3986425" y="2050171"/>
                  </a:cubicBezTo>
                  <a:cubicBezTo>
                    <a:pt x="3921330" y="2051572"/>
                    <a:pt x="3865561" y="2051588"/>
                    <a:pt x="3799812" y="2050171"/>
                  </a:cubicBezTo>
                  <a:cubicBezTo>
                    <a:pt x="3728101" y="2048630"/>
                    <a:pt x="3752731" y="2094983"/>
                    <a:pt x="3743841" y="1791062"/>
                  </a:cubicBezTo>
                  <a:cubicBezTo>
                    <a:pt x="3743047" y="1763886"/>
                    <a:pt x="3703299" y="1763466"/>
                    <a:pt x="3986471" y="1766906"/>
                  </a:cubicBezTo>
                  <a:cubicBezTo>
                    <a:pt x="3994287" y="1766999"/>
                    <a:pt x="3989508" y="1751356"/>
                    <a:pt x="3991796" y="1897620"/>
                  </a:cubicBezTo>
                  <a:close/>
                  <a:moveTo>
                    <a:pt x="4266717" y="5023910"/>
                  </a:moveTo>
                  <a:cubicBezTo>
                    <a:pt x="4012316" y="5023910"/>
                    <a:pt x="4053045" y="5035522"/>
                    <a:pt x="4052563" y="4977636"/>
                  </a:cubicBezTo>
                  <a:cubicBezTo>
                    <a:pt x="4050290" y="4704923"/>
                    <a:pt x="4039127" y="4742528"/>
                    <a:pt x="4079934" y="4742528"/>
                  </a:cubicBezTo>
                  <a:cubicBezTo>
                    <a:pt x="4327702" y="4742528"/>
                    <a:pt x="4296719" y="4727601"/>
                    <a:pt x="4296969" y="4765237"/>
                  </a:cubicBezTo>
                  <a:cubicBezTo>
                    <a:pt x="4298510" y="5062901"/>
                    <a:pt x="4316804" y="5023910"/>
                    <a:pt x="4266717" y="5023910"/>
                  </a:cubicBezTo>
                  <a:close/>
                  <a:moveTo>
                    <a:pt x="4300690" y="5038308"/>
                  </a:moveTo>
                  <a:cubicBezTo>
                    <a:pt x="4303025" y="5188229"/>
                    <a:pt x="4304442" y="5247236"/>
                    <a:pt x="4305438" y="5321278"/>
                  </a:cubicBezTo>
                  <a:cubicBezTo>
                    <a:pt x="4149668" y="5321449"/>
                    <a:pt x="4159586" y="5322507"/>
                    <a:pt x="4058557" y="5322274"/>
                  </a:cubicBezTo>
                  <a:cubicBezTo>
                    <a:pt x="4055163" y="5132818"/>
                    <a:pt x="4054743" y="5161411"/>
                    <a:pt x="4053170" y="5038168"/>
                  </a:cubicBezTo>
                  <a:cubicBezTo>
                    <a:pt x="4129879" y="5037997"/>
                    <a:pt x="4228791" y="5038557"/>
                    <a:pt x="4300690" y="5038308"/>
                  </a:cubicBezTo>
                  <a:close/>
                  <a:moveTo>
                    <a:pt x="4266717" y="4726029"/>
                  </a:moveTo>
                  <a:cubicBezTo>
                    <a:pt x="4005653" y="4726029"/>
                    <a:pt x="4050617" y="4750653"/>
                    <a:pt x="4049184" y="4658804"/>
                  </a:cubicBezTo>
                  <a:cubicBezTo>
                    <a:pt x="4045152" y="4401205"/>
                    <a:pt x="4032339" y="4444335"/>
                    <a:pt x="4079934" y="4444335"/>
                  </a:cubicBezTo>
                  <a:cubicBezTo>
                    <a:pt x="4309315" y="4444335"/>
                    <a:pt x="4291784" y="4440662"/>
                    <a:pt x="4291862" y="4446561"/>
                  </a:cubicBezTo>
                  <a:cubicBezTo>
                    <a:pt x="4296875" y="4769673"/>
                    <a:pt x="4308677" y="4726029"/>
                    <a:pt x="4266717" y="4726029"/>
                  </a:cubicBezTo>
                  <a:close/>
                  <a:moveTo>
                    <a:pt x="4043689" y="4340019"/>
                  </a:moveTo>
                  <a:cubicBezTo>
                    <a:pt x="4042132" y="4265479"/>
                    <a:pt x="4041089" y="4196013"/>
                    <a:pt x="4040606" y="4146112"/>
                  </a:cubicBezTo>
                  <a:cubicBezTo>
                    <a:pt x="4093058" y="4146080"/>
                    <a:pt x="4052018" y="4146080"/>
                    <a:pt x="4266717" y="4146158"/>
                  </a:cubicBezTo>
                  <a:cubicBezTo>
                    <a:pt x="4294602" y="4146158"/>
                    <a:pt x="4286132" y="4102374"/>
                    <a:pt x="4291597" y="4428941"/>
                  </a:cubicBezTo>
                  <a:cubicBezTo>
                    <a:pt x="3996296" y="4428039"/>
                    <a:pt x="4046180" y="4458873"/>
                    <a:pt x="4043689" y="4340019"/>
                  </a:cubicBezTo>
                  <a:close/>
                  <a:moveTo>
                    <a:pt x="4266717" y="4131698"/>
                  </a:moveTo>
                  <a:cubicBezTo>
                    <a:pt x="4050383" y="4131621"/>
                    <a:pt x="4092513" y="4131636"/>
                    <a:pt x="4040466" y="4131651"/>
                  </a:cubicBezTo>
                  <a:cubicBezTo>
                    <a:pt x="4039282" y="3989466"/>
                    <a:pt x="4036542" y="3904404"/>
                    <a:pt x="4035499" y="3849802"/>
                  </a:cubicBezTo>
                  <a:cubicBezTo>
                    <a:pt x="4218235" y="3849242"/>
                    <a:pt x="4179296" y="3847296"/>
                    <a:pt x="4281804" y="3847607"/>
                  </a:cubicBezTo>
                  <a:cubicBezTo>
                    <a:pt x="4288281" y="4165521"/>
                    <a:pt x="4296252" y="4131698"/>
                    <a:pt x="4266717" y="4131698"/>
                  </a:cubicBezTo>
                  <a:close/>
                  <a:moveTo>
                    <a:pt x="3272109" y="4741718"/>
                  </a:moveTo>
                  <a:cubicBezTo>
                    <a:pt x="3552822" y="4743773"/>
                    <a:pt x="3516749" y="4727056"/>
                    <a:pt x="3517823" y="4765034"/>
                  </a:cubicBezTo>
                  <a:cubicBezTo>
                    <a:pt x="3520796" y="4870783"/>
                    <a:pt x="3522556" y="5024113"/>
                    <a:pt x="3519489" y="5024113"/>
                  </a:cubicBezTo>
                  <a:cubicBezTo>
                    <a:pt x="3426696" y="5024113"/>
                    <a:pt x="3424283" y="5025436"/>
                    <a:pt x="3332689" y="5025436"/>
                  </a:cubicBezTo>
                  <a:cubicBezTo>
                    <a:pt x="3252134" y="5025451"/>
                    <a:pt x="3279147" y="5076535"/>
                    <a:pt x="3272109" y="4741718"/>
                  </a:cubicBezTo>
                  <a:close/>
                  <a:moveTo>
                    <a:pt x="2233970" y="4740396"/>
                  </a:moveTo>
                  <a:cubicBezTo>
                    <a:pt x="2519540" y="4741594"/>
                    <a:pt x="2479356" y="4734838"/>
                    <a:pt x="2480337" y="4765455"/>
                  </a:cubicBezTo>
                  <a:cubicBezTo>
                    <a:pt x="2481972" y="4817426"/>
                    <a:pt x="2483342" y="4873008"/>
                    <a:pt x="2483996" y="4977729"/>
                  </a:cubicBezTo>
                  <a:cubicBezTo>
                    <a:pt x="2484416" y="5044316"/>
                    <a:pt x="2522654" y="5024813"/>
                    <a:pt x="2237520" y="5023194"/>
                  </a:cubicBezTo>
                  <a:cubicBezTo>
                    <a:pt x="2237053" y="4940280"/>
                    <a:pt x="2238828" y="4951471"/>
                    <a:pt x="2233970" y="4740396"/>
                  </a:cubicBezTo>
                  <a:close/>
                  <a:moveTo>
                    <a:pt x="672923" y="4446265"/>
                  </a:moveTo>
                  <a:cubicBezTo>
                    <a:pt x="672892" y="4444569"/>
                    <a:pt x="653368" y="4442810"/>
                    <a:pt x="905106" y="4442810"/>
                  </a:cubicBezTo>
                  <a:cubicBezTo>
                    <a:pt x="921874" y="4442810"/>
                    <a:pt x="917437" y="4409641"/>
                    <a:pt x="921345" y="4659069"/>
                  </a:cubicBezTo>
                  <a:cubicBezTo>
                    <a:pt x="922715" y="4747820"/>
                    <a:pt x="965095" y="4727087"/>
                    <a:pt x="718463" y="4727087"/>
                  </a:cubicBezTo>
                  <a:cubicBezTo>
                    <a:pt x="655065" y="4727087"/>
                    <a:pt x="677983" y="4769829"/>
                    <a:pt x="672923" y="4446265"/>
                  </a:cubicBezTo>
                  <a:close/>
                  <a:moveTo>
                    <a:pt x="887030" y="2361688"/>
                  </a:moveTo>
                  <a:cubicBezTo>
                    <a:pt x="887684" y="2438921"/>
                    <a:pt x="889179" y="2641342"/>
                    <a:pt x="889226" y="2644860"/>
                  </a:cubicBezTo>
                  <a:cubicBezTo>
                    <a:pt x="687495" y="2645031"/>
                    <a:pt x="676862" y="2644985"/>
                    <a:pt x="642750" y="2645451"/>
                  </a:cubicBezTo>
                  <a:cubicBezTo>
                    <a:pt x="638561" y="2430593"/>
                    <a:pt x="640476" y="2464603"/>
                    <a:pt x="639278" y="2362699"/>
                  </a:cubicBezTo>
                  <a:cubicBezTo>
                    <a:pt x="745849" y="2364676"/>
                    <a:pt x="818199" y="2361874"/>
                    <a:pt x="887030" y="2361688"/>
                  </a:cubicBezTo>
                  <a:close/>
                  <a:moveTo>
                    <a:pt x="639106" y="2348239"/>
                  </a:moveTo>
                  <a:cubicBezTo>
                    <a:pt x="634576" y="2006605"/>
                    <a:pt x="610568" y="2065425"/>
                    <a:pt x="718478" y="2065425"/>
                  </a:cubicBezTo>
                  <a:cubicBezTo>
                    <a:pt x="806304" y="2065425"/>
                    <a:pt x="809325" y="2064491"/>
                    <a:pt x="880990" y="2064304"/>
                  </a:cubicBezTo>
                  <a:cubicBezTo>
                    <a:pt x="886392" y="2326495"/>
                    <a:pt x="885987" y="2269325"/>
                    <a:pt x="886875" y="2347259"/>
                  </a:cubicBezTo>
                  <a:cubicBezTo>
                    <a:pt x="811208" y="2347430"/>
                    <a:pt x="744821" y="2350216"/>
                    <a:pt x="639106" y="2348239"/>
                  </a:cubicBezTo>
                  <a:close/>
                  <a:moveTo>
                    <a:pt x="889428" y="2659304"/>
                  </a:moveTo>
                  <a:cubicBezTo>
                    <a:pt x="892480" y="2875392"/>
                    <a:pt x="892853" y="2823343"/>
                    <a:pt x="894924" y="2941029"/>
                  </a:cubicBezTo>
                  <a:cubicBezTo>
                    <a:pt x="893819" y="2941029"/>
                    <a:pt x="664998" y="2942228"/>
                    <a:pt x="648759" y="2942461"/>
                  </a:cubicBezTo>
                  <a:cubicBezTo>
                    <a:pt x="647420" y="2862862"/>
                    <a:pt x="649133" y="2976642"/>
                    <a:pt x="643045" y="2659896"/>
                  </a:cubicBezTo>
                  <a:cubicBezTo>
                    <a:pt x="682716" y="2659382"/>
                    <a:pt x="690049" y="2659475"/>
                    <a:pt x="889428" y="2659304"/>
                  </a:cubicBezTo>
                  <a:close/>
                  <a:moveTo>
                    <a:pt x="1402901" y="2322355"/>
                  </a:moveTo>
                  <a:cubicBezTo>
                    <a:pt x="1403337" y="2350496"/>
                    <a:pt x="1438617" y="2354325"/>
                    <a:pt x="1185337" y="2347399"/>
                  </a:cubicBezTo>
                  <a:cubicBezTo>
                    <a:pt x="1149076" y="2346356"/>
                    <a:pt x="1157904" y="2387245"/>
                    <a:pt x="1153560" y="2109769"/>
                  </a:cubicBezTo>
                  <a:cubicBezTo>
                    <a:pt x="1152626" y="2049642"/>
                    <a:pt x="1113983" y="2065876"/>
                    <a:pt x="1371902" y="2064849"/>
                  </a:cubicBezTo>
                  <a:cubicBezTo>
                    <a:pt x="1415309" y="2064725"/>
                    <a:pt x="1398292" y="2027478"/>
                    <a:pt x="1402901" y="2322355"/>
                  </a:cubicBezTo>
                  <a:close/>
                  <a:moveTo>
                    <a:pt x="1928299" y="2645420"/>
                  </a:moveTo>
                  <a:cubicBezTo>
                    <a:pt x="1682648" y="2640798"/>
                    <a:pt x="1682072" y="2653094"/>
                    <a:pt x="1681621" y="2640689"/>
                  </a:cubicBezTo>
                  <a:cubicBezTo>
                    <a:pt x="1678958" y="2569012"/>
                    <a:pt x="1678071" y="2500449"/>
                    <a:pt x="1677682" y="2428352"/>
                  </a:cubicBezTo>
                  <a:cubicBezTo>
                    <a:pt x="1677246" y="2342543"/>
                    <a:pt x="1628327" y="2360925"/>
                    <a:pt x="1924500" y="2360676"/>
                  </a:cubicBezTo>
                  <a:cubicBezTo>
                    <a:pt x="1925201" y="2439496"/>
                    <a:pt x="1922539" y="2507515"/>
                    <a:pt x="1928299" y="2645420"/>
                  </a:cubicBezTo>
                  <a:close/>
                  <a:moveTo>
                    <a:pt x="2186764" y="2646354"/>
                  </a:moveTo>
                  <a:cubicBezTo>
                    <a:pt x="2017542" y="2646416"/>
                    <a:pt x="1994142" y="2646650"/>
                    <a:pt x="1941082" y="2645669"/>
                  </a:cubicBezTo>
                  <a:cubicBezTo>
                    <a:pt x="1935290" y="2507391"/>
                    <a:pt x="1937921" y="2435419"/>
                    <a:pt x="1937252" y="2360676"/>
                  </a:cubicBezTo>
                  <a:cubicBezTo>
                    <a:pt x="2235496" y="2360427"/>
                    <a:pt x="2184771" y="2346372"/>
                    <a:pt x="2184335" y="2428336"/>
                  </a:cubicBezTo>
                  <a:cubicBezTo>
                    <a:pt x="2184055" y="2482191"/>
                    <a:pt x="2184211" y="2498986"/>
                    <a:pt x="2186764" y="2646354"/>
                  </a:cubicBezTo>
                  <a:close/>
                  <a:moveTo>
                    <a:pt x="3986503" y="3835607"/>
                  </a:moveTo>
                  <a:cubicBezTo>
                    <a:pt x="3741833" y="3837257"/>
                    <a:pt x="3775182" y="3842689"/>
                    <a:pt x="3774653" y="3808928"/>
                  </a:cubicBezTo>
                  <a:cubicBezTo>
                    <a:pt x="3769997" y="3511826"/>
                    <a:pt x="3761605" y="3552403"/>
                    <a:pt x="3799843" y="3551345"/>
                  </a:cubicBezTo>
                  <a:cubicBezTo>
                    <a:pt x="3857372" y="3549851"/>
                    <a:pt x="3912269" y="3549493"/>
                    <a:pt x="3986394" y="3551189"/>
                  </a:cubicBezTo>
                  <a:cubicBezTo>
                    <a:pt x="4026266" y="3552108"/>
                    <a:pt x="4018357" y="3542722"/>
                    <a:pt x="4019198" y="3596717"/>
                  </a:cubicBezTo>
                  <a:cubicBezTo>
                    <a:pt x="4023573" y="3876760"/>
                    <a:pt x="4034067" y="3835295"/>
                    <a:pt x="3986503" y="3835607"/>
                  </a:cubicBezTo>
                  <a:close/>
                  <a:moveTo>
                    <a:pt x="4022748" y="3849864"/>
                  </a:moveTo>
                  <a:cubicBezTo>
                    <a:pt x="4024352" y="3936467"/>
                    <a:pt x="4025971" y="3956219"/>
                    <a:pt x="4027715" y="4131683"/>
                  </a:cubicBezTo>
                  <a:cubicBezTo>
                    <a:pt x="3752684" y="4131823"/>
                    <a:pt x="3780709" y="4134453"/>
                    <a:pt x="3780631" y="4127667"/>
                  </a:cubicBezTo>
                  <a:cubicBezTo>
                    <a:pt x="3777299" y="3808493"/>
                    <a:pt x="3763022" y="3849755"/>
                    <a:pt x="3799641" y="3850051"/>
                  </a:cubicBezTo>
                  <a:cubicBezTo>
                    <a:pt x="3901308" y="3850845"/>
                    <a:pt x="3985257" y="3850020"/>
                    <a:pt x="4022748" y="3849864"/>
                  </a:cubicBezTo>
                  <a:close/>
                  <a:moveTo>
                    <a:pt x="3257708" y="3849148"/>
                  </a:moveTo>
                  <a:cubicBezTo>
                    <a:pt x="3551203" y="3848899"/>
                    <a:pt x="3503530" y="3831794"/>
                    <a:pt x="3505710" y="3915470"/>
                  </a:cubicBezTo>
                  <a:cubicBezTo>
                    <a:pt x="3507609" y="3990804"/>
                    <a:pt x="3508870" y="4057158"/>
                    <a:pt x="3508341" y="4127900"/>
                  </a:cubicBezTo>
                  <a:cubicBezTo>
                    <a:pt x="3508279" y="4135185"/>
                    <a:pt x="3535058" y="4132974"/>
                    <a:pt x="3260464" y="4133130"/>
                  </a:cubicBezTo>
                  <a:cubicBezTo>
                    <a:pt x="3255902" y="3835685"/>
                    <a:pt x="3259047" y="3977575"/>
                    <a:pt x="3257708" y="3849148"/>
                  </a:cubicBezTo>
                  <a:close/>
                  <a:moveTo>
                    <a:pt x="2479232" y="3849055"/>
                  </a:moveTo>
                  <a:cubicBezTo>
                    <a:pt x="2610496" y="3850907"/>
                    <a:pt x="2663571" y="3849366"/>
                    <a:pt x="2726191" y="3849024"/>
                  </a:cubicBezTo>
                  <a:cubicBezTo>
                    <a:pt x="2730067" y="4115806"/>
                    <a:pt x="2730192" y="4131496"/>
                    <a:pt x="2730207" y="4133395"/>
                  </a:cubicBezTo>
                  <a:cubicBezTo>
                    <a:pt x="2454072" y="4133348"/>
                    <a:pt x="2482455" y="4136243"/>
                    <a:pt x="2482237" y="4127558"/>
                  </a:cubicBezTo>
                  <a:cubicBezTo>
                    <a:pt x="2477955" y="3949309"/>
                    <a:pt x="2480026" y="3931191"/>
                    <a:pt x="2479232" y="3849055"/>
                  </a:cubicBezTo>
                  <a:close/>
                  <a:moveTo>
                    <a:pt x="1186909" y="4147216"/>
                  </a:moveTo>
                  <a:cubicBezTo>
                    <a:pt x="1344579" y="4148913"/>
                    <a:pt x="1352534" y="4146298"/>
                    <a:pt x="1431642" y="4145738"/>
                  </a:cubicBezTo>
                  <a:cubicBezTo>
                    <a:pt x="1436593" y="4412022"/>
                    <a:pt x="1436484" y="4329404"/>
                    <a:pt x="1438290" y="4430467"/>
                  </a:cubicBezTo>
                  <a:cubicBezTo>
                    <a:pt x="1323903" y="4430171"/>
                    <a:pt x="1426146" y="4429455"/>
                    <a:pt x="1189260" y="4429626"/>
                  </a:cubicBezTo>
                  <a:cubicBezTo>
                    <a:pt x="1187797" y="4315473"/>
                    <a:pt x="1191393" y="4333824"/>
                    <a:pt x="1186909" y="4147216"/>
                  </a:cubicBezTo>
                  <a:close/>
                  <a:moveTo>
                    <a:pt x="1416228" y="3171966"/>
                  </a:moveTo>
                  <a:cubicBezTo>
                    <a:pt x="1417520" y="3254382"/>
                    <a:pt x="1429742" y="3240405"/>
                    <a:pt x="1371809" y="3240856"/>
                  </a:cubicBezTo>
                  <a:cubicBezTo>
                    <a:pt x="1288965" y="3241525"/>
                    <a:pt x="1235516" y="3241307"/>
                    <a:pt x="1185228" y="3240763"/>
                  </a:cubicBezTo>
                  <a:cubicBezTo>
                    <a:pt x="1166358" y="3240560"/>
                    <a:pt x="1173395" y="3274492"/>
                    <a:pt x="1168304" y="2959225"/>
                  </a:cubicBezTo>
                  <a:cubicBezTo>
                    <a:pt x="1168288" y="2958119"/>
                    <a:pt x="1148126" y="2951644"/>
                    <a:pt x="1371731" y="2957061"/>
                  </a:cubicBezTo>
                  <a:cubicBezTo>
                    <a:pt x="1433432" y="2958540"/>
                    <a:pt x="1412211" y="2914553"/>
                    <a:pt x="1416228" y="3171966"/>
                  </a:cubicBezTo>
                  <a:close/>
                  <a:moveTo>
                    <a:pt x="1185119" y="3255207"/>
                  </a:moveTo>
                  <a:cubicBezTo>
                    <a:pt x="1454015" y="3258102"/>
                    <a:pt x="1417692" y="3243736"/>
                    <a:pt x="1418813" y="3277978"/>
                  </a:cubicBezTo>
                  <a:cubicBezTo>
                    <a:pt x="1421023" y="3344129"/>
                    <a:pt x="1420914" y="3353048"/>
                    <a:pt x="1423873" y="3538286"/>
                  </a:cubicBezTo>
                  <a:cubicBezTo>
                    <a:pt x="1211073" y="3537943"/>
                    <a:pt x="1226035" y="3537772"/>
                    <a:pt x="1176727" y="3537025"/>
                  </a:cubicBezTo>
                  <a:cubicBezTo>
                    <a:pt x="1173115" y="3219843"/>
                    <a:pt x="1166887" y="3255020"/>
                    <a:pt x="1185119" y="3255207"/>
                  </a:cubicBezTo>
                  <a:close/>
                  <a:moveTo>
                    <a:pt x="1185088" y="3551656"/>
                  </a:moveTo>
                  <a:cubicBezTo>
                    <a:pt x="1466112" y="3556186"/>
                    <a:pt x="1423779" y="3533430"/>
                    <a:pt x="1424791" y="3596732"/>
                  </a:cubicBezTo>
                  <a:cubicBezTo>
                    <a:pt x="1429260" y="3882192"/>
                    <a:pt x="1441341" y="3833754"/>
                    <a:pt x="1371871" y="3833661"/>
                  </a:cubicBezTo>
                  <a:cubicBezTo>
                    <a:pt x="1141790" y="3833023"/>
                    <a:pt x="1180245" y="3846782"/>
                    <a:pt x="1179638" y="3808944"/>
                  </a:cubicBezTo>
                  <a:cubicBezTo>
                    <a:pt x="1175108" y="3519577"/>
                    <a:pt x="1174750" y="3551485"/>
                    <a:pt x="1185088" y="3551656"/>
                  </a:cubicBezTo>
                  <a:close/>
                  <a:moveTo>
                    <a:pt x="1185321" y="3849211"/>
                  </a:moveTo>
                  <a:cubicBezTo>
                    <a:pt x="1241744" y="3847763"/>
                    <a:pt x="1259010" y="3847966"/>
                    <a:pt x="1371871" y="3848105"/>
                  </a:cubicBezTo>
                  <a:cubicBezTo>
                    <a:pt x="1445452" y="3848308"/>
                    <a:pt x="1425040" y="3794531"/>
                    <a:pt x="1431299" y="4127885"/>
                  </a:cubicBezTo>
                  <a:cubicBezTo>
                    <a:pt x="1431315" y="4129037"/>
                    <a:pt x="1459697" y="4135698"/>
                    <a:pt x="1186551" y="4132741"/>
                  </a:cubicBezTo>
                  <a:cubicBezTo>
                    <a:pt x="1186535" y="4131651"/>
                    <a:pt x="1178984" y="3849366"/>
                    <a:pt x="1185321" y="3849211"/>
                  </a:cubicBezTo>
                  <a:close/>
                  <a:moveTo>
                    <a:pt x="1651946" y="3239502"/>
                  </a:moveTo>
                  <a:cubicBezTo>
                    <a:pt x="1385494" y="3239502"/>
                    <a:pt x="1430443" y="3261433"/>
                    <a:pt x="1428979" y="3171701"/>
                  </a:cubicBezTo>
                  <a:cubicBezTo>
                    <a:pt x="1427360" y="3068210"/>
                    <a:pt x="1429555" y="3064895"/>
                    <a:pt x="1427905" y="2959209"/>
                  </a:cubicBezTo>
                  <a:cubicBezTo>
                    <a:pt x="1427889" y="2958104"/>
                    <a:pt x="1674988" y="2954975"/>
                    <a:pt x="1675051" y="2959427"/>
                  </a:cubicBezTo>
                  <a:cubicBezTo>
                    <a:pt x="1680142" y="3284329"/>
                    <a:pt x="1686354" y="3239502"/>
                    <a:pt x="1651946" y="3239502"/>
                  </a:cubicBezTo>
                  <a:close/>
                  <a:moveTo>
                    <a:pt x="1678367" y="3253993"/>
                  </a:moveTo>
                  <a:cubicBezTo>
                    <a:pt x="1683520" y="3580685"/>
                    <a:pt x="1693220" y="3536574"/>
                    <a:pt x="1651946" y="3536574"/>
                  </a:cubicBezTo>
                  <a:cubicBezTo>
                    <a:pt x="1558391" y="3536574"/>
                    <a:pt x="1558640" y="3538333"/>
                    <a:pt x="1465256" y="3538333"/>
                  </a:cubicBezTo>
                  <a:cubicBezTo>
                    <a:pt x="1421786" y="3538333"/>
                    <a:pt x="1440890" y="3581354"/>
                    <a:pt x="1430863" y="3254989"/>
                  </a:cubicBezTo>
                  <a:cubicBezTo>
                    <a:pt x="1632298" y="3254398"/>
                    <a:pt x="1571873" y="3253744"/>
                    <a:pt x="1678367" y="3253993"/>
                  </a:cubicBezTo>
                  <a:close/>
                  <a:moveTo>
                    <a:pt x="1465256" y="3552777"/>
                  </a:moveTo>
                  <a:cubicBezTo>
                    <a:pt x="1558795" y="3552777"/>
                    <a:pt x="1558562" y="3551018"/>
                    <a:pt x="1651946" y="3551018"/>
                  </a:cubicBezTo>
                  <a:cubicBezTo>
                    <a:pt x="1691959" y="3551018"/>
                    <a:pt x="1681387" y="3505958"/>
                    <a:pt x="1686992" y="3835949"/>
                  </a:cubicBezTo>
                  <a:cubicBezTo>
                    <a:pt x="1581433" y="3836992"/>
                    <a:pt x="1579611" y="3833832"/>
                    <a:pt x="1440625" y="3833754"/>
                  </a:cubicBezTo>
                  <a:cubicBezTo>
                    <a:pt x="1436250" y="3507903"/>
                    <a:pt x="1428154" y="3552777"/>
                    <a:pt x="1465256" y="3552777"/>
                  </a:cubicBezTo>
                  <a:close/>
                  <a:moveTo>
                    <a:pt x="1465256" y="3848215"/>
                  </a:moveTo>
                  <a:cubicBezTo>
                    <a:pt x="1557986" y="3848215"/>
                    <a:pt x="1557114" y="3850565"/>
                    <a:pt x="1651946" y="3850565"/>
                  </a:cubicBezTo>
                  <a:cubicBezTo>
                    <a:pt x="1698062" y="3850565"/>
                    <a:pt x="1688409" y="3805706"/>
                    <a:pt x="1692099" y="4127807"/>
                  </a:cubicBezTo>
                  <a:cubicBezTo>
                    <a:pt x="1692161" y="4133146"/>
                    <a:pt x="1444159" y="4132959"/>
                    <a:pt x="1444066" y="4127589"/>
                  </a:cubicBezTo>
                  <a:cubicBezTo>
                    <a:pt x="1437947" y="3803559"/>
                    <a:pt x="1433915" y="3848215"/>
                    <a:pt x="1465256" y="3848215"/>
                  </a:cubicBezTo>
                  <a:close/>
                  <a:moveTo>
                    <a:pt x="1687740" y="2956003"/>
                  </a:moveTo>
                  <a:cubicBezTo>
                    <a:pt x="1737156" y="2956423"/>
                    <a:pt x="1824079" y="2960127"/>
                    <a:pt x="1932441" y="2956890"/>
                  </a:cubicBezTo>
                  <a:cubicBezTo>
                    <a:pt x="1934200" y="3066529"/>
                    <a:pt x="1937189" y="3138299"/>
                    <a:pt x="1937672" y="3240249"/>
                  </a:cubicBezTo>
                  <a:cubicBezTo>
                    <a:pt x="1732065" y="3240700"/>
                    <a:pt x="1784222" y="3239860"/>
                    <a:pt x="1690885" y="3239564"/>
                  </a:cubicBezTo>
                  <a:cubicBezTo>
                    <a:pt x="1688144" y="3065455"/>
                    <a:pt x="1689359" y="3055867"/>
                    <a:pt x="1687740" y="2956003"/>
                  </a:cubicBezTo>
                  <a:close/>
                  <a:moveTo>
                    <a:pt x="1691118" y="3254024"/>
                  </a:moveTo>
                  <a:cubicBezTo>
                    <a:pt x="1781560" y="3254351"/>
                    <a:pt x="1741267" y="3255129"/>
                    <a:pt x="1937734" y="3254709"/>
                  </a:cubicBezTo>
                  <a:cubicBezTo>
                    <a:pt x="1938124" y="3450048"/>
                    <a:pt x="1940771" y="3458843"/>
                    <a:pt x="1942935" y="3537492"/>
                  </a:cubicBezTo>
                  <a:cubicBezTo>
                    <a:pt x="1733280" y="3537975"/>
                    <a:pt x="1781155" y="3537088"/>
                    <a:pt x="1694995" y="3536667"/>
                  </a:cubicBezTo>
                  <a:cubicBezTo>
                    <a:pt x="1693547" y="3418561"/>
                    <a:pt x="1695571" y="3535998"/>
                    <a:pt x="1691118" y="3254024"/>
                  </a:cubicBezTo>
                  <a:close/>
                  <a:moveTo>
                    <a:pt x="1944180" y="3596732"/>
                  </a:moveTo>
                  <a:cubicBezTo>
                    <a:pt x="1948368" y="3870846"/>
                    <a:pt x="1954378" y="3834439"/>
                    <a:pt x="1932161" y="3834113"/>
                  </a:cubicBezTo>
                  <a:cubicBezTo>
                    <a:pt x="1665725" y="3829817"/>
                    <a:pt x="1699961" y="3851000"/>
                    <a:pt x="1699308" y="3808913"/>
                  </a:cubicBezTo>
                  <a:cubicBezTo>
                    <a:pt x="1696163" y="3615830"/>
                    <a:pt x="1695695" y="3589868"/>
                    <a:pt x="1695182" y="3551127"/>
                  </a:cubicBezTo>
                  <a:cubicBezTo>
                    <a:pt x="1987120" y="3552590"/>
                    <a:pt x="1943215" y="3535780"/>
                    <a:pt x="1944180" y="3596732"/>
                  </a:cubicBezTo>
                  <a:close/>
                  <a:moveTo>
                    <a:pt x="1945192" y="2956532"/>
                  </a:moveTo>
                  <a:cubicBezTo>
                    <a:pt x="2045598" y="2953855"/>
                    <a:pt x="2191746" y="2957497"/>
                    <a:pt x="2191777" y="2959505"/>
                  </a:cubicBezTo>
                  <a:cubicBezTo>
                    <a:pt x="2192634" y="3014651"/>
                    <a:pt x="2193957" y="3085861"/>
                    <a:pt x="2196464" y="3240856"/>
                  </a:cubicBezTo>
                  <a:cubicBezTo>
                    <a:pt x="2099545" y="3240763"/>
                    <a:pt x="2117497" y="3239907"/>
                    <a:pt x="1950454" y="3240218"/>
                  </a:cubicBezTo>
                  <a:cubicBezTo>
                    <a:pt x="1949832" y="3120679"/>
                    <a:pt x="1946515" y="3054606"/>
                    <a:pt x="1945192" y="2956532"/>
                  </a:cubicBezTo>
                  <a:close/>
                  <a:moveTo>
                    <a:pt x="1745517" y="3849211"/>
                  </a:moveTo>
                  <a:cubicBezTo>
                    <a:pt x="1809024" y="3847296"/>
                    <a:pt x="1868514" y="3847607"/>
                    <a:pt x="1931989" y="3848557"/>
                  </a:cubicBezTo>
                  <a:cubicBezTo>
                    <a:pt x="1953195" y="3848899"/>
                    <a:pt x="1948866" y="3836805"/>
                    <a:pt x="1948119" y="3915190"/>
                  </a:cubicBezTo>
                  <a:cubicBezTo>
                    <a:pt x="1945472" y="4164571"/>
                    <a:pt x="1964093" y="4131823"/>
                    <a:pt x="1932129" y="4131511"/>
                  </a:cubicBezTo>
                  <a:cubicBezTo>
                    <a:pt x="1685420" y="4129208"/>
                    <a:pt x="1704912" y="4133877"/>
                    <a:pt x="1704835" y="4127620"/>
                  </a:cubicBezTo>
                  <a:cubicBezTo>
                    <a:pt x="1701098" y="3801286"/>
                    <a:pt x="1683427" y="3851000"/>
                    <a:pt x="1745517" y="3849211"/>
                  </a:cubicBezTo>
                  <a:close/>
                  <a:moveTo>
                    <a:pt x="1950517" y="3277994"/>
                  </a:moveTo>
                  <a:cubicBezTo>
                    <a:pt x="1950517" y="3244451"/>
                    <a:pt x="1912886" y="3255067"/>
                    <a:pt x="2196697" y="3255300"/>
                  </a:cubicBezTo>
                  <a:cubicBezTo>
                    <a:pt x="2199531" y="3431044"/>
                    <a:pt x="2199531" y="3433472"/>
                    <a:pt x="2200776" y="3490579"/>
                  </a:cubicBezTo>
                  <a:cubicBezTo>
                    <a:pt x="2202053" y="3548637"/>
                    <a:pt x="2248340" y="3536823"/>
                    <a:pt x="1955686" y="3537461"/>
                  </a:cubicBezTo>
                  <a:cubicBezTo>
                    <a:pt x="1954222" y="3484058"/>
                    <a:pt x="1950517" y="3423105"/>
                    <a:pt x="1950517" y="3277994"/>
                  </a:cubicBezTo>
                  <a:close/>
                  <a:moveTo>
                    <a:pt x="2025436" y="3551843"/>
                  </a:moveTo>
                  <a:cubicBezTo>
                    <a:pt x="2119801" y="3551843"/>
                    <a:pt x="2116516" y="3550442"/>
                    <a:pt x="2202006" y="3550318"/>
                  </a:cubicBezTo>
                  <a:cubicBezTo>
                    <a:pt x="2202645" y="3584669"/>
                    <a:pt x="2202769" y="3595580"/>
                    <a:pt x="2206086" y="3809162"/>
                  </a:cubicBezTo>
                  <a:cubicBezTo>
                    <a:pt x="2206646" y="3844883"/>
                    <a:pt x="2233970" y="3834657"/>
                    <a:pt x="2025436" y="3834828"/>
                  </a:cubicBezTo>
                  <a:cubicBezTo>
                    <a:pt x="1947808" y="3834828"/>
                    <a:pt x="1961041" y="3840743"/>
                    <a:pt x="1960543" y="3808882"/>
                  </a:cubicBezTo>
                  <a:cubicBezTo>
                    <a:pt x="1955748" y="3499467"/>
                    <a:pt x="1936940" y="3551843"/>
                    <a:pt x="2025436" y="3551843"/>
                  </a:cubicBezTo>
                  <a:close/>
                  <a:moveTo>
                    <a:pt x="2204482" y="2957606"/>
                  </a:moveTo>
                  <a:cubicBezTo>
                    <a:pt x="2471447" y="2958042"/>
                    <a:pt x="2451176" y="2955676"/>
                    <a:pt x="2451238" y="2959505"/>
                  </a:cubicBezTo>
                  <a:cubicBezTo>
                    <a:pt x="2456329" y="3284842"/>
                    <a:pt x="2480493" y="3239097"/>
                    <a:pt x="2398988" y="3239097"/>
                  </a:cubicBezTo>
                  <a:cubicBezTo>
                    <a:pt x="2305604" y="3239097"/>
                    <a:pt x="2305464" y="3240856"/>
                    <a:pt x="2212189" y="3240856"/>
                  </a:cubicBezTo>
                  <a:cubicBezTo>
                    <a:pt x="2208156" y="3240856"/>
                    <a:pt x="2209402" y="3272422"/>
                    <a:pt x="2204482" y="2957606"/>
                  </a:cubicBezTo>
                  <a:close/>
                  <a:moveTo>
                    <a:pt x="1960855" y="3915377"/>
                  </a:moveTo>
                  <a:cubicBezTo>
                    <a:pt x="1961773" y="3828587"/>
                    <a:pt x="1908729" y="3849382"/>
                    <a:pt x="2206786" y="3849133"/>
                  </a:cubicBezTo>
                  <a:cubicBezTo>
                    <a:pt x="2208187" y="3922646"/>
                    <a:pt x="2211675" y="4011008"/>
                    <a:pt x="2211192" y="4127682"/>
                  </a:cubicBezTo>
                  <a:cubicBezTo>
                    <a:pt x="2211192" y="4128788"/>
                    <a:pt x="2240400" y="4133628"/>
                    <a:pt x="1963642" y="4131776"/>
                  </a:cubicBezTo>
                  <a:cubicBezTo>
                    <a:pt x="1961524" y="4059353"/>
                    <a:pt x="1960154" y="3988143"/>
                    <a:pt x="1960855" y="3915377"/>
                  </a:cubicBezTo>
                  <a:close/>
                  <a:moveTo>
                    <a:pt x="2209448" y="3255300"/>
                  </a:moveTo>
                  <a:cubicBezTo>
                    <a:pt x="2273516" y="3255300"/>
                    <a:pt x="2298208" y="3253713"/>
                    <a:pt x="2457310" y="3253510"/>
                  </a:cubicBezTo>
                  <a:cubicBezTo>
                    <a:pt x="2456843" y="3438639"/>
                    <a:pt x="2459770" y="3457037"/>
                    <a:pt x="2461856" y="3537586"/>
                  </a:cubicBezTo>
                  <a:cubicBezTo>
                    <a:pt x="2167598" y="3536745"/>
                    <a:pt x="2214835" y="3548699"/>
                    <a:pt x="2213543" y="3490222"/>
                  </a:cubicBezTo>
                  <a:cubicBezTo>
                    <a:pt x="2212033" y="3420973"/>
                    <a:pt x="2212189" y="3425394"/>
                    <a:pt x="2209448" y="3255300"/>
                  </a:cubicBezTo>
                  <a:close/>
                  <a:moveTo>
                    <a:pt x="2462214" y="3552045"/>
                  </a:moveTo>
                  <a:cubicBezTo>
                    <a:pt x="2463180" y="3594273"/>
                    <a:pt x="2466309" y="3833210"/>
                    <a:pt x="2466325" y="3834409"/>
                  </a:cubicBezTo>
                  <a:cubicBezTo>
                    <a:pt x="2183105" y="3831202"/>
                    <a:pt x="2219491" y="3849273"/>
                    <a:pt x="2218852" y="3808913"/>
                  </a:cubicBezTo>
                  <a:cubicBezTo>
                    <a:pt x="2215863" y="3616235"/>
                    <a:pt x="2215443" y="3587300"/>
                    <a:pt x="2214773" y="3550302"/>
                  </a:cubicBezTo>
                  <a:cubicBezTo>
                    <a:pt x="2302506" y="3550333"/>
                    <a:pt x="2250520" y="3551469"/>
                    <a:pt x="2462214" y="3552045"/>
                  </a:cubicBezTo>
                  <a:close/>
                  <a:moveTo>
                    <a:pt x="2466465" y="3848884"/>
                  </a:moveTo>
                  <a:cubicBezTo>
                    <a:pt x="2467228" y="3929167"/>
                    <a:pt x="2465157" y="3953885"/>
                    <a:pt x="2469610" y="4133488"/>
                  </a:cubicBezTo>
                  <a:cubicBezTo>
                    <a:pt x="2358134" y="4133659"/>
                    <a:pt x="2223912" y="4131745"/>
                    <a:pt x="2223928" y="4127760"/>
                  </a:cubicBezTo>
                  <a:cubicBezTo>
                    <a:pt x="2224410" y="4011848"/>
                    <a:pt x="2221032" y="3926412"/>
                    <a:pt x="2219537" y="3849102"/>
                  </a:cubicBezTo>
                  <a:cubicBezTo>
                    <a:pt x="2309979" y="3849086"/>
                    <a:pt x="2388370" y="3847934"/>
                    <a:pt x="2466465" y="3848884"/>
                  </a:cubicBezTo>
                  <a:close/>
                  <a:moveTo>
                    <a:pt x="2223881" y="4144928"/>
                  </a:moveTo>
                  <a:cubicBezTo>
                    <a:pt x="2320815" y="4145255"/>
                    <a:pt x="2275649" y="4148290"/>
                    <a:pt x="2469968" y="4147964"/>
                  </a:cubicBezTo>
                  <a:cubicBezTo>
                    <a:pt x="2470124" y="4154952"/>
                    <a:pt x="2475308" y="4428490"/>
                    <a:pt x="2475339" y="4430342"/>
                  </a:cubicBezTo>
                  <a:cubicBezTo>
                    <a:pt x="2301338" y="4431167"/>
                    <a:pt x="2327183" y="4428926"/>
                    <a:pt x="2229221" y="4428677"/>
                  </a:cubicBezTo>
                  <a:cubicBezTo>
                    <a:pt x="2227633" y="4338291"/>
                    <a:pt x="2223585" y="4262132"/>
                    <a:pt x="2223881" y="4144928"/>
                  </a:cubicBezTo>
                  <a:close/>
                  <a:moveTo>
                    <a:pt x="2474966" y="3552092"/>
                  </a:moveTo>
                  <a:cubicBezTo>
                    <a:pt x="2674283" y="3552777"/>
                    <a:pt x="2642210" y="3551858"/>
                    <a:pt x="2720165" y="3551267"/>
                  </a:cubicBezTo>
                  <a:cubicBezTo>
                    <a:pt x="2721489" y="3680627"/>
                    <a:pt x="2723933" y="3697266"/>
                    <a:pt x="2725973" y="3834564"/>
                  </a:cubicBezTo>
                  <a:cubicBezTo>
                    <a:pt x="2652719" y="3834938"/>
                    <a:pt x="2616583" y="3836463"/>
                    <a:pt x="2479060" y="3834580"/>
                  </a:cubicBezTo>
                  <a:cubicBezTo>
                    <a:pt x="2479045" y="3833350"/>
                    <a:pt x="2476025" y="3599222"/>
                    <a:pt x="2474966" y="3552092"/>
                  </a:cubicBezTo>
                  <a:close/>
                  <a:moveTo>
                    <a:pt x="2729102" y="3277745"/>
                  </a:moveTo>
                  <a:cubicBezTo>
                    <a:pt x="2727934" y="3242693"/>
                    <a:pt x="2692981" y="3254335"/>
                    <a:pt x="2959324" y="3254335"/>
                  </a:cubicBezTo>
                  <a:cubicBezTo>
                    <a:pt x="2986025" y="3254335"/>
                    <a:pt x="2970581" y="3220015"/>
                    <a:pt x="2978770" y="3490642"/>
                  </a:cubicBezTo>
                  <a:cubicBezTo>
                    <a:pt x="2980420" y="3545290"/>
                    <a:pt x="3022504" y="3536636"/>
                    <a:pt x="2772540" y="3536636"/>
                  </a:cubicBezTo>
                  <a:cubicBezTo>
                    <a:pt x="2714747" y="3536636"/>
                    <a:pt x="2739206" y="3580451"/>
                    <a:pt x="2729102" y="3277745"/>
                  </a:cubicBezTo>
                  <a:close/>
                  <a:moveTo>
                    <a:pt x="2772556" y="3551080"/>
                  </a:moveTo>
                  <a:cubicBezTo>
                    <a:pt x="3017522" y="3551080"/>
                    <a:pt x="2980280" y="3536309"/>
                    <a:pt x="2981230" y="3596732"/>
                  </a:cubicBezTo>
                  <a:cubicBezTo>
                    <a:pt x="2985527" y="3870659"/>
                    <a:pt x="2991334" y="3833412"/>
                    <a:pt x="2959340" y="3833412"/>
                  </a:cubicBezTo>
                  <a:cubicBezTo>
                    <a:pt x="2704254" y="3833412"/>
                    <a:pt x="2738911" y="3844168"/>
                    <a:pt x="2738350" y="3808913"/>
                  </a:cubicBezTo>
                  <a:cubicBezTo>
                    <a:pt x="2733601" y="3508355"/>
                    <a:pt x="2717410" y="3551080"/>
                    <a:pt x="2772556" y="3551080"/>
                  </a:cubicBezTo>
                  <a:close/>
                  <a:moveTo>
                    <a:pt x="2772556" y="3848899"/>
                  </a:moveTo>
                  <a:cubicBezTo>
                    <a:pt x="2865270" y="3848899"/>
                    <a:pt x="2870206" y="3847856"/>
                    <a:pt x="2959340" y="3847856"/>
                  </a:cubicBezTo>
                  <a:cubicBezTo>
                    <a:pt x="2994075" y="3847856"/>
                    <a:pt x="2983628" y="3807824"/>
                    <a:pt x="2988392" y="4130998"/>
                  </a:cubicBezTo>
                  <a:cubicBezTo>
                    <a:pt x="2885962" y="4130359"/>
                    <a:pt x="2869007" y="4133410"/>
                    <a:pt x="2742990" y="4133395"/>
                  </a:cubicBezTo>
                  <a:cubicBezTo>
                    <a:pt x="2738537" y="3809224"/>
                    <a:pt x="2725412" y="3848899"/>
                    <a:pt x="2772556" y="3848899"/>
                  </a:cubicBezTo>
                  <a:close/>
                  <a:moveTo>
                    <a:pt x="2983269" y="2959209"/>
                  </a:moveTo>
                  <a:cubicBezTo>
                    <a:pt x="2983223" y="2955831"/>
                    <a:pt x="3231225" y="2955349"/>
                    <a:pt x="3231287" y="2959458"/>
                  </a:cubicBezTo>
                  <a:cubicBezTo>
                    <a:pt x="3233140" y="3077892"/>
                    <a:pt x="3231085" y="3035773"/>
                    <a:pt x="3234448" y="3239253"/>
                  </a:cubicBezTo>
                  <a:cubicBezTo>
                    <a:pt x="3120076" y="3237432"/>
                    <a:pt x="3055261" y="3239548"/>
                    <a:pt x="2988781" y="3239813"/>
                  </a:cubicBezTo>
                  <a:cubicBezTo>
                    <a:pt x="2988672" y="3134516"/>
                    <a:pt x="2984842" y="3059680"/>
                    <a:pt x="2983269" y="2959209"/>
                  </a:cubicBezTo>
                  <a:close/>
                  <a:moveTo>
                    <a:pt x="2988610" y="3278056"/>
                  </a:moveTo>
                  <a:cubicBezTo>
                    <a:pt x="2988812" y="3251191"/>
                    <a:pt x="2951633" y="3249168"/>
                    <a:pt x="3234665" y="3253759"/>
                  </a:cubicBezTo>
                  <a:cubicBezTo>
                    <a:pt x="3239118" y="3515779"/>
                    <a:pt x="3237297" y="3429191"/>
                    <a:pt x="3238573" y="3537383"/>
                  </a:cubicBezTo>
                  <a:cubicBezTo>
                    <a:pt x="2953065" y="3532356"/>
                    <a:pt x="2993483" y="3555485"/>
                    <a:pt x="2991505" y="3490175"/>
                  </a:cubicBezTo>
                  <a:cubicBezTo>
                    <a:pt x="2988750" y="3398793"/>
                    <a:pt x="2988252" y="3335506"/>
                    <a:pt x="2988610" y="3278056"/>
                  </a:cubicBezTo>
                  <a:close/>
                  <a:moveTo>
                    <a:pt x="3238760" y="3551827"/>
                  </a:moveTo>
                  <a:cubicBezTo>
                    <a:pt x="3240660" y="3696970"/>
                    <a:pt x="3243322" y="3715773"/>
                    <a:pt x="3244786" y="3834720"/>
                  </a:cubicBezTo>
                  <a:cubicBezTo>
                    <a:pt x="3146653" y="3834798"/>
                    <a:pt x="3115514" y="3835046"/>
                    <a:pt x="3052724" y="3834113"/>
                  </a:cubicBezTo>
                  <a:cubicBezTo>
                    <a:pt x="2980374" y="3833039"/>
                    <a:pt x="2998340" y="3877259"/>
                    <a:pt x="2993950" y="3596483"/>
                  </a:cubicBezTo>
                  <a:cubicBezTo>
                    <a:pt x="2993047" y="3538177"/>
                    <a:pt x="2946417" y="3547096"/>
                    <a:pt x="3238760" y="3551827"/>
                  </a:cubicBezTo>
                  <a:close/>
                  <a:moveTo>
                    <a:pt x="3244957" y="3849164"/>
                  </a:moveTo>
                  <a:cubicBezTo>
                    <a:pt x="3246607" y="4012144"/>
                    <a:pt x="3242870" y="3818049"/>
                    <a:pt x="3247728" y="4133130"/>
                  </a:cubicBezTo>
                  <a:cubicBezTo>
                    <a:pt x="2980903" y="4133270"/>
                    <a:pt x="3125790" y="4132352"/>
                    <a:pt x="3001158" y="4131107"/>
                  </a:cubicBezTo>
                  <a:cubicBezTo>
                    <a:pt x="3000395" y="4069937"/>
                    <a:pt x="3000785" y="4099432"/>
                    <a:pt x="2996924" y="3847950"/>
                  </a:cubicBezTo>
                  <a:cubicBezTo>
                    <a:pt x="3101626" y="3848510"/>
                    <a:pt x="3004880" y="3849366"/>
                    <a:pt x="3244957" y="3849164"/>
                  </a:cubicBezTo>
                  <a:close/>
                  <a:moveTo>
                    <a:pt x="3247448" y="3253962"/>
                  </a:moveTo>
                  <a:cubicBezTo>
                    <a:pt x="3528503" y="3258413"/>
                    <a:pt x="3493659" y="3238646"/>
                    <a:pt x="3494407" y="3278150"/>
                  </a:cubicBezTo>
                  <a:cubicBezTo>
                    <a:pt x="3495870" y="3355632"/>
                    <a:pt x="3496898" y="3415588"/>
                    <a:pt x="3497598" y="3490517"/>
                  </a:cubicBezTo>
                  <a:cubicBezTo>
                    <a:pt x="3498081" y="3542815"/>
                    <a:pt x="3548354" y="3542224"/>
                    <a:pt x="3251356" y="3537586"/>
                  </a:cubicBezTo>
                  <a:cubicBezTo>
                    <a:pt x="3250359" y="3452243"/>
                    <a:pt x="3251434" y="3482968"/>
                    <a:pt x="3247448" y="3253962"/>
                  </a:cubicBezTo>
                  <a:close/>
                  <a:moveTo>
                    <a:pt x="3247962" y="4147575"/>
                  </a:moveTo>
                  <a:cubicBezTo>
                    <a:pt x="3249487" y="4246505"/>
                    <a:pt x="3249923" y="4279814"/>
                    <a:pt x="3251309" y="4340393"/>
                  </a:cubicBezTo>
                  <a:cubicBezTo>
                    <a:pt x="3253940" y="4459993"/>
                    <a:pt x="3296911" y="4424521"/>
                    <a:pt x="3052537" y="4429767"/>
                  </a:cubicBezTo>
                  <a:cubicBezTo>
                    <a:pt x="2994292" y="4430949"/>
                    <a:pt x="3005736" y="4484539"/>
                    <a:pt x="3001345" y="4145551"/>
                  </a:cubicBezTo>
                  <a:cubicBezTo>
                    <a:pt x="3097438" y="4146531"/>
                    <a:pt x="3005533" y="4147699"/>
                    <a:pt x="3247962" y="4147575"/>
                  </a:cubicBezTo>
                  <a:close/>
                  <a:moveTo>
                    <a:pt x="3252165" y="3596514"/>
                  </a:moveTo>
                  <a:cubicBezTo>
                    <a:pt x="3251278" y="3539671"/>
                    <a:pt x="3203652" y="3551843"/>
                    <a:pt x="3498283" y="3550629"/>
                  </a:cubicBezTo>
                  <a:cubicBezTo>
                    <a:pt x="3500261" y="3696643"/>
                    <a:pt x="3500961" y="3663568"/>
                    <a:pt x="3503982" y="3835825"/>
                  </a:cubicBezTo>
                  <a:cubicBezTo>
                    <a:pt x="3218178" y="3835342"/>
                    <a:pt x="3257739" y="3844183"/>
                    <a:pt x="3257194" y="3808913"/>
                  </a:cubicBezTo>
                  <a:cubicBezTo>
                    <a:pt x="3255528" y="3702683"/>
                    <a:pt x="3253800" y="3700083"/>
                    <a:pt x="3252165" y="3596514"/>
                  </a:cubicBezTo>
                  <a:close/>
                  <a:moveTo>
                    <a:pt x="3519489" y="3239128"/>
                  </a:moveTo>
                  <a:cubicBezTo>
                    <a:pt x="3502191" y="3239128"/>
                    <a:pt x="3506551" y="3249401"/>
                    <a:pt x="3505336" y="3171685"/>
                  </a:cubicBezTo>
                  <a:cubicBezTo>
                    <a:pt x="3501413" y="2924826"/>
                    <a:pt x="3494905" y="2957310"/>
                    <a:pt x="3519489" y="2957310"/>
                  </a:cubicBezTo>
                  <a:cubicBezTo>
                    <a:pt x="3613060" y="2957310"/>
                    <a:pt x="3612515" y="2956812"/>
                    <a:pt x="3706288" y="2956812"/>
                  </a:cubicBezTo>
                  <a:cubicBezTo>
                    <a:pt x="3768502" y="2956812"/>
                    <a:pt x="3749555" y="2914444"/>
                    <a:pt x="3753587" y="3171919"/>
                  </a:cubicBezTo>
                  <a:cubicBezTo>
                    <a:pt x="3755004" y="3262476"/>
                    <a:pt x="3801634" y="3239128"/>
                    <a:pt x="3519489" y="3239128"/>
                  </a:cubicBezTo>
                  <a:close/>
                  <a:moveTo>
                    <a:pt x="3754413" y="3254787"/>
                  </a:moveTo>
                  <a:cubicBezTo>
                    <a:pt x="3754755" y="3405175"/>
                    <a:pt x="3756405" y="3439978"/>
                    <a:pt x="3758336" y="3537819"/>
                  </a:cubicBezTo>
                  <a:cubicBezTo>
                    <a:pt x="3658179" y="3539329"/>
                    <a:pt x="3614305" y="3536060"/>
                    <a:pt x="3510863" y="3536138"/>
                  </a:cubicBezTo>
                  <a:cubicBezTo>
                    <a:pt x="3510054" y="3469069"/>
                    <a:pt x="3510381" y="3448025"/>
                    <a:pt x="3506737" y="3253588"/>
                  </a:cubicBezTo>
                  <a:cubicBezTo>
                    <a:pt x="3616111" y="3253479"/>
                    <a:pt x="3585004" y="3254864"/>
                    <a:pt x="3754413" y="3254787"/>
                  </a:cubicBezTo>
                  <a:close/>
                  <a:moveTo>
                    <a:pt x="3508232" y="4147450"/>
                  </a:moveTo>
                  <a:cubicBezTo>
                    <a:pt x="3507640" y="4271456"/>
                    <a:pt x="3512249" y="4334821"/>
                    <a:pt x="3513962" y="4427868"/>
                  </a:cubicBezTo>
                  <a:cubicBezTo>
                    <a:pt x="3403591" y="4427961"/>
                    <a:pt x="3414007" y="4430887"/>
                    <a:pt x="3265804" y="4429579"/>
                  </a:cubicBezTo>
                  <a:cubicBezTo>
                    <a:pt x="3264045" y="4322260"/>
                    <a:pt x="3264185" y="4373779"/>
                    <a:pt x="3260697" y="4147575"/>
                  </a:cubicBezTo>
                  <a:lnTo>
                    <a:pt x="3508232" y="4147450"/>
                  </a:lnTo>
                  <a:close/>
                  <a:moveTo>
                    <a:pt x="3511704" y="3596514"/>
                  </a:moveTo>
                  <a:cubicBezTo>
                    <a:pt x="3510692" y="3531982"/>
                    <a:pt x="3472158" y="3552621"/>
                    <a:pt x="3706288" y="3552621"/>
                  </a:cubicBezTo>
                  <a:cubicBezTo>
                    <a:pt x="3774637" y="3552621"/>
                    <a:pt x="3757137" y="3504790"/>
                    <a:pt x="3761901" y="3809193"/>
                  </a:cubicBezTo>
                  <a:cubicBezTo>
                    <a:pt x="3762446" y="3843934"/>
                    <a:pt x="3801073" y="3835840"/>
                    <a:pt x="3519489" y="3835840"/>
                  </a:cubicBezTo>
                  <a:cubicBezTo>
                    <a:pt x="3517153" y="3835840"/>
                    <a:pt x="3515877" y="3863531"/>
                    <a:pt x="3511704" y="3596514"/>
                  </a:cubicBezTo>
                  <a:close/>
                  <a:moveTo>
                    <a:pt x="3519489" y="3850285"/>
                  </a:moveTo>
                  <a:cubicBezTo>
                    <a:pt x="3810306" y="3850285"/>
                    <a:pt x="3761777" y="3829396"/>
                    <a:pt x="3764206" y="3915502"/>
                  </a:cubicBezTo>
                  <a:cubicBezTo>
                    <a:pt x="3766292" y="3992268"/>
                    <a:pt x="3767055" y="4050558"/>
                    <a:pt x="3767864" y="4127807"/>
                  </a:cubicBezTo>
                  <a:cubicBezTo>
                    <a:pt x="3767942" y="4134780"/>
                    <a:pt x="3791514" y="4132990"/>
                    <a:pt x="3521092" y="4132990"/>
                  </a:cubicBezTo>
                  <a:cubicBezTo>
                    <a:pt x="3522727" y="3922164"/>
                    <a:pt x="3512763" y="3850285"/>
                    <a:pt x="3519489" y="3850285"/>
                  </a:cubicBezTo>
                  <a:close/>
                  <a:moveTo>
                    <a:pt x="3520999" y="4147450"/>
                  </a:moveTo>
                  <a:cubicBezTo>
                    <a:pt x="3529640" y="4147450"/>
                    <a:pt x="3734204" y="4147248"/>
                    <a:pt x="3768067" y="4146998"/>
                  </a:cubicBezTo>
                  <a:cubicBezTo>
                    <a:pt x="3769702" y="4297293"/>
                    <a:pt x="3771508" y="4332174"/>
                    <a:pt x="3773126" y="4429300"/>
                  </a:cubicBezTo>
                  <a:cubicBezTo>
                    <a:pt x="3628800" y="4430420"/>
                    <a:pt x="3630435" y="4427976"/>
                    <a:pt x="3526713" y="4427883"/>
                  </a:cubicBezTo>
                  <a:cubicBezTo>
                    <a:pt x="3524907" y="4329124"/>
                    <a:pt x="3520407" y="4269401"/>
                    <a:pt x="3520999" y="4147450"/>
                  </a:cubicBezTo>
                  <a:close/>
                  <a:moveTo>
                    <a:pt x="3986674" y="3536729"/>
                  </a:moveTo>
                  <a:cubicBezTo>
                    <a:pt x="3735574" y="3531002"/>
                    <a:pt x="3771648" y="3558302"/>
                    <a:pt x="3770091" y="3490206"/>
                  </a:cubicBezTo>
                  <a:cubicBezTo>
                    <a:pt x="3768456" y="3419199"/>
                    <a:pt x="3767211" y="3348441"/>
                    <a:pt x="3767211" y="3277994"/>
                  </a:cubicBezTo>
                  <a:cubicBezTo>
                    <a:pt x="3767211" y="3243160"/>
                    <a:pt x="3730716" y="3257199"/>
                    <a:pt x="4013671" y="3253464"/>
                  </a:cubicBezTo>
                  <a:cubicBezTo>
                    <a:pt x="4017766" y="3581945"/>
                    <a:pt x="4031046" y="3537741"/>
                    <a:pt x="3986674" y="3536729"/>
                  </a:cubicBezTo>
                  <a:close/>
                  <a:moveTo>
                    <a:pt x="3986456" y="3239440"/>
                  </a:moveTo>
                  <a:cubicBezTo>
                    <a:pt x="3930018" y="3240436"/>
                    <a:pt x="3923805" y="3240249"/>
                    <a:pt x="3767117" y="3240327"/>
                  </a:cubicBezTo>
                  <a:cubicBezTo>
                    <a:pt x="3766992" y="3217695"/>
                    <a:pt x="3763987" y="2987148"/>
                    <a:pt x="3763536" y="2956750"/>
                  </a:cubicBezTo>
                  <a:cubicBezTo>
                    <a:pt x="3765124" y="2956750"/>
                    <a:pt x="3941695" y="2956392"/>
                    <a:pt x="4009031" y="2956080"/>
                  </a:cubicBezTo>
                  <a:cubicBezTo>
                    <a:pt x="4014154" y="3282990"/>
                    <a:pt x="4024071" y="3238786"/>
                    <a:pt x="3986456" y="3239440"/>
                  </a:cubicBezTo>
                  <a:close/>
                  <a:moveTo>
                    <a:pt x="3986503" y="2941745"/>
                  </a:moveTo>
                  <a:cubicBezTo>
                    <a:pt x="3900701" y="2942212"/>
                    <a:pt x="3883435" y="2941823"/>
                    <a:pt x="3799672" y="2942150"/>
                  </a:cubicBezTo>
                  <a:cubicBezTo>
                    <a:pt x="3749851" y="2942352"/>
                    <a:pt x="3763848" y="2987521"/>
                    <a:pt x="3758087" y="2659304"/>
                  </a:cubicBezTo>
                  <a:cubicBezTo>
                    <a:pt x="3833722" y="2659600"/>
                    <a:pt x="3819943" y="2660098"/>
                    <a:pt x="4003395" y="2659709"/>
                  </a:cubicBezTo>
                  <a:cubicBezTo>
                    <a:pt x="4005077" y="2980440"/>
                    <a:pt x="4022576" y="2941543"/>
                    <a:pt x="3986503" y="2941745"/>
                  </a:cubicBezTo>
                  <a:close/>
                  <a:moveTo>
                    <a:pt x="3986534" y="2645280"/>
                  </a:moveTo>
                  <a:cubicBezTo>
                    <a:pt x="3730903" y="2645981"/>
                    <a:pt x="3757838" y="2645794"/>
                    <a:pt x="3757744" y="2640595"/>
                  </a:cubicBezTo>
                  <a:cubicBezTo>
                    <a:pt x="3751875" y="2310214"/>
                    <a:pt x="3737598" y="2360007"/>
                    <a:pt x="3799579" y="2361096"/>
                  </a:cubicBezTo>
                  <a:cubicBezTo>
                    <a:pt x="4034207" y="2365190"/>
                    <a:pt x="4000842" y="2338916"/>
                    <a:pt x="4001200" y="2428834"/>
                  </a:cubicBezTo>
                  <a:cubicBezTo>
                    <a:pt x="4001994" y="2678325"/>
                    <a:pt x="4012830" y="2645202"/>
                    <a:pt x="3986534" y="2645280"/>
                  </a:cubicBezTo>
                  <a:close/>
                  <a:moveTo>
                    <a:pt x="3986581" y="2347928"/>
                  </a:moveTo>
                  <a:cubicBezTo>
                    <a:pt x="3716330" y="2345018"/>
                    <a:pt x="3752591" y="2356053"/>
                    <a:pt x="3752062" y="2322075"/>
                  </a:cubicBezTo>
                  <a:cubicBezTo>
                    <a:pt x="3747313" y="2016940"/>
                    <a:pt x="3732226" y="2063199"/>
                    <a:pt x="3799579" y="2064662"/>
                  </a:cubicBezTo>
                  <a:cubicBezTo>
                    <a:pt x="4033740" y="2069690"/>
                    <a:pt x="3994038" y="2043681"/>
                    <a:pt x="3995050" y="2110018"/>
                  </a:cubicBezTo>
                  <a:cubicBezTo>
                    <a:pt x="3999223" y="2375992"/>
                    <a:pt x="4008969" y="2348146"/>
                    <a:pt x="3986581" y="2347928"/>
                  </a:cubicBezTo>
                  <a:close/>
                  <a:moveTo>
                    <a:pt x="3706304" y="2942352"/>
                  </a:moveTo>
                  <a:cubicBezTo>
                    <a:pt x="3612733" y="2942352"/>
                    <a:pt x="3613278" y="2942850"/>
                    <a:pt x="3519504" y="2942850"/>
                  </a:cubicBezTo>
                  <a:cubicBezTo>
                    <a:pt x="3494562" y="2942850"/>
                    <a:pt x="3502176" y="2972486"/>
                    <a:pt x="3498579" y="2746872"/>
                  </a:cubicBezTo>
                  <a:cubicBezTo>
                    <a:pt x="3496960" y="2643506"/>
                    <a:pt x="3490328" y="2659320"/>
                    <a:pt x="3519504" y="2659320"/>
                  </a:cubicBezTo>
                  <a:cubicBezTo>
                    <a:pt x="3709931" y="2659226"/>
                    <a:pt x="3714836" y="2659195"/>
                    <a:pt x="3745320" y="2659273"/>
                  </a:cubicBezTo>
                  <a:cubicBezTo>
                    <a:pt x="3751236" y="2991319"/>
                    <a:pt x="3765467" y="2942352"/>
                    <a:pt x="3706304" y="2942352"/>
                  </a:cubicBezTo>
                  <a:close/>
                  <a:moveTo>
                    <a:pt x="3706304" y="2644782"/>
                  </a:moveTo>
                  <a:cubicBezTo>
                    <a:pt x="3496337" y="2644891"/>
                    <a:pt x="3518990" y="2644891"/>
                    <a:pt x="3497287" y="2644860"/>
                  </a:cubicBezTo>
                  <a:cubicBezTo>
                    <a:pt x="3496757" y="2594959"/>
                    <a:pt x="3493550" y="2361828"/>
                    <a:pt x="3493535" y="2360707"/>
                  </a:cubicBezTo>
                  <a:cubicBezTo>
                    <a:pt x="3494671" y="2360707"/>
                    <a:pt x="3703704" y="2360178"/>
                    <a:pt x="3739949" y="2360364"/>
                  </a:cubicBezTo>
                  <a:cubicBezTo>
                    <a:pt x="3745662" y="2690356"/>
                    <a:pt x="3761714" y="2644782"/>
                    <a:pt x="3706304" y="2644782"/>
                  </a:cubicBezTo>
                  <a:close/>
                  <a:moveTo>
                    <a:pt x="3493706" y="3239159"/>
                  </a:moveTo>
                  <a:cubicBezTo>
                    <a:pt x="3426509" y="3239315"/>
                    <a:pt x="3348352" y="3241105"/>
                    <a:pt x="3247214" y="3239471"/>
                  </a:cubicBezTo>
                  <a:cubicBezTo>
                    <a:pt x="3243898" y="3044707"/>
                    <a:pt x="3245984" y="3083868"/>
                    <a:pt x="3244038" y="2959209"/>
                  </a:cubicBezTo>
                  <a:cubicBezTo>
                    <a:pt x="3243960" y="2954757"/>
                    <a:pt x="3225464" y="2956578"/>
                    <a:pt x="3489191" y="2957263"/>
                  </a:cubicBezTo>
                  <a:cubicBezTo>
                    <a:pt x="3493223" y="3212170"/>
                    <a:pt x="3493114" y="3206364"/>
                    <a:pt x="3493706" y="3239159"/>
                  </a:cubicBezTo>
                  <a:close/>
                  <a:moveTo>
                    <a:pt x="3243758" y="2942197"/>
                  </a:moveTo>
                  <a:cubicBezTo>
                    <a:pt x="3239040" y="2642977"/>
                    <a:pt x="3238184" y="2658355"/>
                    <a:pt x="3239290" y="2658355"/>
                  </a:cubicBezTo>
                  <a:cubicBezTo>
                    <a:pt x="3336472" y="2658759"/>
                    <a:pt x="3340645" y="2658261"/>
                    <a:pt x="3426042" y="2658946"/>
                  </a:cubicBezTo>
                  <a:cubicBezTo>
                    <a:pt x="3503624" y="2659569"/>
                    <a:pt x="3483617" y="2607644"/>
                    <a:pt x="3488942" y="2942804"/>
                  </a:cubicBezTo>
                  <a:cubicBezTo>
                    <a:pt x="3431273" y="2942632"/>
                    <a:pt x="3368421" y="2941371"/>
                    <a:pt x="3243758" y="2942197"/>
                  </a:cubicBezTo>
                  <a:close/>
                  <a:moveTo>
                    <a:pt x="3238433" y="2640564"/>
                  </a:moveTo>
                  <a:cubicBezTo>
                    <a:pt x="3231443" y="2336877"/>
                    <a:pt x="3236098" y="2361812"/>
                    <a:pt x="3239290" y="2361812"/>
                  </a:cubicBezTo>
                  <a:cubicBezTo>
                    <a:pt x="3529811" y="2363011"/>
                    <a:pt x="3480535" y="2337904"/>
                    <a:pt x="3481671" y="2428477"/>
                  </a:cubicBezTo>
                  <a:cubicBezTo>
                    <a:pt x="3482792" y="2526333"/>
                    <a:pt x="3483586" y="2546614"/>
                    <a:pt x="3484474" y="2640875"/>
                  </a:cubicBezTo>
                  <a:cubicBezTo>
                    <a:pt x="3484520" y="2646697"/>
                    <a:pt x="3238542" y="2645794"/>
                    <a:pt x="3238433" y="2640564"/>
                  </a:cubicBezTo>
                  <a:close/>
                  <a:moveTo>
                    <a:pt x="3426011" y="2346870"/>
                  </a:moveTo>
                  <a:cubicBezTo>
                    <a:pt x="3199806" y="2350216"/>
                    <a:pt x="3235039" y="2355913"/>
                    <a:pt x="3234494" y="2322059"/>
                  </a:cubicBezTo>
                  <a:cubicBezTo>
                    <a:pt x="3230072" y="2032785"/>
                    <a:pt x="3225931" y="2064304"/>
                    <a:pt x="3239290" y="2064382"/>
                  </a:cubicBezTo>
                  <a:cubicBezTo>
                    <a:pt x="3520734" y="2066266"/>
                    <a:pt x="3476969" y="2050265"/>
                    <a:pt x="3477903" y="2110003"/>
                  </a:cubicBezTo>
                  <a:cubicBezTo>
                    <a:pt x="3479491" y="2211471"/>
                    <a:pt x="3478542" y="2216296"/>
                    <a:pt x="3480208" y="2322339"/>
                  </a:cubicBezTo>
                  <a:cubicBezTo>
                    <a:pt x="3480675" y="2352815"/>
                    <a:pt x="3491464" y="2345889"/>
                    <a:pt x="3426011" y="2346870"/>
                  </a:cubicBezTo>
                  <a:close/>
                  <a:moveTo>
                    <a:pt x="3231007" y="2942274"/>
                  </a:moveTo>
                  <a:cubicBezTo>
                    <a:pt x="3181512" y="2942539"/>
                    <a:pt x="3185498" y="2942492"/>
                    <a:pt x="2983020" y="2942586"/>
                  </a:cubicBezTo>
                  <a:cubicBezTo>
                    <a:pt x="2981354" y="2826160"/>
                    <a:pt x="2983363" y="2864637"/>
                    <a:pt x="2979673" y="2660456"/>
                  </a:cubicBezTo>
                  <a:cubicBezTo>
                    <a:pt x="3080157" y="2660036"/>
                    <a:pt x="3035162" y="2657499"/>
                    <a:pt x="3226087" y="2658308"/>
                  </a:cubicBezTo>
                  <a:cubicBezTo>
                    <a:pt x="3227005" y="2698730"/>
                    <a:pt x="3230867" y="2933324"/>
                    <a:pt x="3231007" y="2942274"/>
                  </a:cubicBezTo>
                  <a:close/>
                  <a:moveTo>
                    <a:pt x="2979408" y="2645981"/>
                  </a:moveTo>
                  <a:cubicBezTo>
                    <a:pt x="2974426" y="2359322"/>
                    <a:pt x="2975485" y="2435107"/>
                    <a:pt x="2974193" y="2362466"/>
                  </a:cubicBezTo>
                  <a:cubicBezTo>
                    <a:pt x="3074988" y="2362357"/>
                    <a:pt x="3068838" y="2361112"/>
                    <a:pt x="3222288" y="2361750"/>
                  </a:cubicBezTo>
                  <a:cubicBezTo>
                    <a:pt x="3223051" y="2430656"/>
                    <a:pt x="3221977" y="2486238"/>
                    <a:pt x="3225698" y="2640953"/>
                  </a:cubicBezTo>
                  <a:cubicBezTo>
                    <a:pt x="3225744" y="2643864"/>
                    <a:pt x="3247417" y="2644829"/>
                    <a:pt x="2979408" y="2645981"/>
                  </a:cubicBezTo>
                  <a:close/>
                  <a:moveTo>
                    <a:pt x="2973928" y="2348021"/>
                  </a:moveTo>
                  <a:cubicBezTo>
                    <a:pt x="2971919" y="2228467"/>
                    <a:pt x="2972994" y="2230398"/>
                    <a:pt x="2970409" y="2064289"/>
                  </a:cubicBezTo>
                  <a:cubicBezTo>
                    <a:pt x="3261663" y="2064242"/>
                    <a:pt x="3217119" y="2048770"/>
                    <a:pt x="3218069" y="2110003"/>
                  </a:cubicBezTo>
                  <a:cubicBezTo>
                    <a:pt x="3219532" y="2204248"/>
                    <a:pt x="3219984" y="2212685"/>
                    <a:pt x="3221727" y="2322308"/>
                  </a:cubicBezTo>
                  <a:cubicBezTo>
                    <a:pt x="3222272" y="2355991"/>
                    <a:pt x="3261834" y="2347710"/>
                    <a:pt x="2973928" y="2348021"/>
                  </a:cubicBezTo>
                  <a:close/>
                  <a:moveTo>
                    <a:pt x="2970487" y="2957030"/>
                  </a:moveTo>
                  <a:cubicBezTo>
                    <a:pt x="2972060" y="3061408"/>
                    <a:pt x="2975936" y="3133022"/>
                    <a:pt x="2976014" y="3239860"/>
                  </a:cubicBezTo>
                  <a:cubicBezTo>
                    <a:pt x="2894167" y="3240015"/>
                    <a:pt x="2861767" y="3238895"/>
                    <a:pt x="2727903" y="3238895"/>
                  </a:cubicBezTo>
                  <a:cubicBezTo>
                    <a:pt x="2724727" y="3122672"/>
                    <a:pt x="2726346" y="3061439"/>
                    <a:pt x="2724634" y="2956968"/>
                  </a:cubicBezTo>
                  <a:cubicBezTo>
                    <a:pt x="2756535" y="2957170"/>
                    <a:pt x="2763276" y="2957123"/>
                    <a:pt x="2970487" y="2957030"/>
                  </a:cubicBezTo>
                  <a:close/>
                  <a:moveTo>
                    <a:pt x="2772556" y="2942664"/>
                  </a:moveTo>
                  <a:cubicBezTo>
                    <a:pt x="2711197" y="2942664"/>
                    <a:pt x="2725506" y="2960221"/>
                    <a:pt x="2722267" y="2852916"/>
                  </a:cubicBezTo>
                  <a:cubicBezTo>
                    <a:pt x="2720352" y="2789629"/>
                    <a:pt x="2718966" y="2718529"/>
                    <a:pt x="2719293" y="2660036"/>
                  </a:cubicBezTo>
                  <a:cubicBezTo>
                    <a:pt x="2727841" y="2660083"/>
                    <a:pt x="2935534" y="2660534"/>
                    <a:pt x="2966906" y="2660487"/>
                  </a:cubicBezTo>
                  <a:cubicBezTo>
                    <a:pt x="2970565" y="2863609"/>
                    <a:pt x="2968666" y="2830907"/>
                    <a:pt x="2970269" y="2942586"/>
                  </a:cubicBezTo>
                  <a:lnTo>
                    <a:pt x="2772556" y="2942664"/>
                  </a:lnTo>
                  <a:close/>
                  <a:moveTo>
                    <a:pt x="2719854" y="3490424"/>
                  </a:moveTo>
                  <a:cubicBezTo>
                    <a:pt x="2719916" y="3547578"/>
                    <a:pt x="2764413" y="3538800"/>
                    <a:pt x="2492434" y="3537710"/>
                  </a:cubicBezTo>
                  <a:cubicBezTo>
                    <a:pt x="2474265" y="3537632"/>
                    <a:pt x="2468037" y="3578957"/>
                    <a:pt x="2469968" y="3278274"/>
                  </a:cubicBezTo>
                  <a:cubicBezTo>
                    <a:pt x="2470170" y="3245136"/>
                    <a:pt x="2430858" y="3253355"/>
                    <a:pt x="2715572" y="3253355"/>
                  </a:cubicBezTo>
                  <a:cubicBezTo>
                    <a:pt x="2717721" y="3324657"/>
                    <a:pt x="2719729" y="3377718"/>
                    <a:pt x="2719854" y="3490424"/>
                  </a:cubicBezTo>
                  <a:close/>
                  <a:moveTo>
                    <a:pt x="2470077" y="3239035"/>
                  </a:moveTo>
                  <a:cubicBezTo>
                    <a:pt x="2469875" y="3106422"/>
                    <a:pt x="2465282" y="3061548"/>
                    <a:pt x="2463958" y="2957170"/>
                  </a:cubicBezTo>
                  <a:cubicBezTo>
                    <a:pt x="2580525" y="2955707"/>
                    <a:pt x="2531856" y="2955349"/>
                    <a:pt x="2711867" y="2956874"/>
                  </a:cubicBezTo>
                  <a:cubicBezTo>
                    <a:pt x="2713689" y="3068537"/>
                    <a:pt x="2711851" y="3118127"/>
                    <a:pt x="2715121" y="3238895"/>
                  </a:cubicBezTo>
                  <a:cubicBezTo>
                    <a:pt x="2494053" y="3238910"/>
                    <a:pt x="2560269" y="3238895"/>
                    <a:pt x="2470077" y="3239035"/>
                  </a:cubicBezTo>
                  <a:close/>
                  <a:moveTo>
                    <a:pt x="2679234" y="2942056"/>
                  </a:moveTo>
                  <a:cubicBezTo>
                    <a:pt x="2619386" y="2941247"/>
                    <a:pt x="2553637" y="2941169"/>
                    <a:pt x="2492325" y="2942243"/>
                  </a:cubicBezTo>
                  <a:cubicBezTo>
                    <a:pt x="2445213" y="2943068"/>
                    <a:pt x="2471214" y="2978696"/>
                    <a:pt x="2460673" y="2659320"/>
                  </a:cubicBezTo>
                  <a:cubicBezTo>
                    <a:pt x="2670281" y="2658837"/>
                    <a:pt x="2609530" y="2659102"/>
                    <a:pt x="2706542" y="2659927"/>
                  </a:cubicBezTo>
                  <a:cubicBezTo>
                    <a:pt x="2704799" y="2978432"/>
                    <a:pt x="2733119" y="2942710"/>
                    <a:pt x="2679234" y="2942056"/>
                  </a:cubicBezTo>
                  <a:close/>
                  <a:moveTo>
                    <a:pt x="2706667" y="2640689"/>
                  </a:moveTo>
                  <a:cubicBezTo>
                    <a:pt x="2706605" y="2648580"/>
                    <a:pt x="2731764" y="2643817"/>
                    <a:pt x="2492372" y="2644767"/>
                  </a:cubicBezTo>
                  <a:cubicBezTo>
                    <a:pt x="2448296" y="2644891"/>
                    <a:pt x="2459210" y="2688535"/>
                    <a:pt x="2455738" y="2426453"/>
                  </a:cubicBezTo>
                  <a:cubicBezTo>
                    <a:pt x="2454757" y="2349018"/>
                    <a:pt x="2445135" y="2361610"/>
                    <a:pt x="2492310" y="2362310"/>
                  </a:cubicBezTo>
                  <a:cubicBezTo>
                    <a:pt x="2550648" y="2363244"/>
                    <a:pt x="2572382" y="2363026"/>
                    <a:pt x="2703553" y="2363057"/>
                  </a:cubicBezTo>
                  <a:cubicBezTo>
                    <a:pt x="2706807" y="2568872"/>
                    <a:pt x="2707212" y="2575347"/>
                    <a:pt x="2706667" y="2640689"/>
                  </a:cubicBezTo>
                  <a:close/>
                  <a:moveTo>
                    <a:pt x="2454632" y="2347368"/>
                  </a:moveTo>
                  <a:cubicBezTo>
                    <a:pt x="2452795" y="2227892"/>
                    <a:pt x="2452312" y="2212171"/>
                    <a:pt x="2450039" y="2063822"/>
                  </a:cubicBezTo>
                  <a:cubicBezTo>
                    <a:pt x="2519042" y="2063370"/>
                    <a:pt x="2541026" y="2061985"/>
                    <a:pt x="2697932" y="2063620"/>
                  </a:cubicBezTo>
                  <a:cubicBezTo>
                    <a:pt x="2701264" y="2281310"/>
                    <a:pt x="2700190" y="2151157"/>
                    <a:pt x="2703319" y="2348613"/>
                  </a:cubicBezTo>
                  <a:cubicBezTo>
                    <a:pt x="2449526" y="2348566"/>
                    <a:pt x="2558510" y="2348333"/>
                    <a:pt x="2454632" y="2347368"/>
                  </a:cubicBezTo>
                  <a:close/>
                  <a:moveTo>
                    <a:pt x="2450584" y="2853150"/>
                  </a:moveTo>
                  <a:cubicBezTo>
                    <a:pt x="2450211" y="2968330"/>
                    <a:pt x="2502990" y="2943613"/>
                    <a:pt x="2204264" y="2943146"/>
                  </a:cubicBezTo>
                  <a:cubicBezTo>
                    <a:pt x="2201228" y="2749658"/>
                    <a:pt x="2200512" y="2702668"/>
                    <a:pt x="2199795" y="2660798"/>
                  </a:cubicBezTo>
                  <a:cubicBezTo>
                    <a:pt x="2314743" y="2660767"/>
                    <a:pt x="2261932" y="2659662"/>
                    <a:pt x="2447875" y="2659351"/>
                  </a:cubicBezTo>
                  <a:cubicBezTo>
                    <a:pt x="2449588" y="2710575"/>
                    <a:pt x="2450818" y="2778173"/>
                    <a:pt x="2450584" y="2853150"/>
                  </a:cubicBezTo>
                  <a:close/>
                  <a:moveTo>
                    <a:pt x="2398988" y="2644938"/>
                  </a:moveTo>
                  <a:cubicBezTo>
                    <a:pt x="2177469" y="2644938"/>
                    <a:pt x="2199624" y="2650899"/>
                    <a:pt x="2199437" y="2640642"/>
                  </a:cubicBezTo>
                  <a:cubicBezTo>
                    <a:pt x="2193848" y="2325172"/>
                    <a:pt x="2193708" y="2362684"/>
                    <a:pt x="2212189" y="2362684"/>
                  </a:cubicBezTo>
                  <a:cubicBezTo>
                    <a:pt x="2488869" y="2362684"/>
                    <a:pt x="2441866" y="2341235"/>
                    <a:pt x="2442971" y="2426702"/>
                  </a:cubicBezTo>
                  <a:cubicBezTo>
                    <a:pt x="2444325" y="2528948"/>
                    <a:pt x="2445011" y="2578118"/>
                    <a:pt x="2447237" y="2641078"/>
                  </a:cubicBezTo>
                  <a:cubicBezTo>
                    <a:pt x="2447424" y="2646167"/>
                    <a:pt x="2454679" y="2644938"/>
                    <a:pt x="2398988" y="2644938"/>
                  </a:cubicBezTo>
                  <a:close/>
                  <a:moveTo>
                    <a:pt x="2398988" y="2347150"/>
                  </a:moveTo>
                  <a:cubicBezTo>
                    <a:pt x="2164376" y="2347150"/>
                    <a:pt x="2197118" y="2358388"/>
                    <a:pt x="2196526" y="2322044"/>
                  </a:cubicBezTo>
                  <a:cubicBezTo>
                    <a:pt x="2191886" y="2025672"/>
                    <a:pt x="2179914" y="2063868"/>
                    <a:pt x="2212173" y="2063868"/>
                  </a:cubicBezTo>
                  <a:cubicBezTo>
                    <a:pt x="2378499" y="2063946"/>
                    <a:pt x="2406165" y="2064024"/>
                    <a:pt x="2437288" y="2063884"/>
                  </a:cubicBezTo>
                  <a:cubicBezTo>
                    <a:pt x="2442333" y="2394125"/>
                    <a:pt x="2459739" y="2347150"/>
                    <a:pt x="2398988" y="2347150"/>
                  </a:cubicBezTo>
                  <a:close/>
                  <a:moveTo>
                    <a:pt x="2191513" y="2943115"/>
                  </a:moveTo>
                  <a:cubicBezTo>
                    <a:pt x="2120860" y="2942835"/>
                    <a:pt x="2045940" y="2939473"/>
                    <a:pt x="1944974" y="2942056"/>
                  </a:cubicBezTo>
                  <a:cubicBezTo>
                    <a:pt x="1943760" y="2850208"/>
                    <a:pt x="1946142" y="2775558"/>
                    <a:pt x="1941658" y="2660160"/>
                  </a:cubicBezTo>
                  <a:cubicBezTo>
                    <a:pt x="1995590" y="2661141"/>
                    <a:pt x="2025078" y="2660861"/>
                    <a:pt x="2187013" y="2660798"/>
                  </a:cubicBezTo>
                  <a:cubicBezTo>
                    <a:pt x="2187994" y="2716568"/>
                    <a:pt x="2188461" y="2748040"/>
                    <a:pt x="2191513" y="2943115"/>
                  </a:cubicBezTo>
                  <a:close/>
                  <a:moveTo>
                    <a:pt x="1937112" y="2346216"/>
                  </a:moveTo>
                  <a:cubicBezTo>
                    <a:pt x="1935866" y="2240670"/>
                    <a:pt x="1933437" y="2206894"/>
                    <a:pt x="1931584" y="2064273"/>
                  </a:cubicBezTo>
                  <a:cubicBezTo>
                    <a:pt x="1948851" y="2064273"/>
                    <a:pt x="2107859" y="2064086"/>
                    <a:pt x="2178061" y="2063900"/>
                  </a:cubicBezTo>
                  <a:cubicBezTo>
                    <a:pt x="2180443" y="2230880"/>
                    <a:pt x="2182732" y="2225775"/>
                    <a:pt x="2184148" y="2348115"/>
                  </a:cubicBezTo>
                  <a:cubicBezTo>
                    <a:pt x="2068189" y="2347477"/>
                    <a:pt x="2179836" y="2346014"/>
                    <a:pt x="1937112" y="2346216"/>
                  </a:cubicBezTo>
                  <a:close/>
                  <a:moveTo>
                    <a:pt x="1931896" y="2942414"/>
                  </a:moveTo>
                  <a:cubicBezTo>
                    <a:pt x="1815625" y="2945761"/>
                    <a:pt x="1753442" y="2942088"/>
                    <a:pt x="1687506" y="2941543"/>
                  </a:cubicBezTo>
                  <a:cubicBezTo>
                    <a:pt x="1682228" y="2607131"/>
                    <a:pt x="1662253" y="2661172"/>
                    <a:pt x="1745424" y="2659833"/>
                  </a:cubicBezTo>
                  <a:cubicBezTo>
                    <a:pt x="1806860" y="2658837"/>
                    <a:pt x="1865462" y="2658744"/>
                    <a:pt x="1928876" y="2659942"/>
                  </a:cubicBezTo>
                  <a:cubicBezTo>
                    <a:pt x="1931771" y="2734171"/>
                    <a:pt x="1933001" y="2942368"/>
                    <a:pt x="1931896" y="2942414"/>
                  </a:cubicBezTo>
                  <a:close/>
                  <a:moveTo>
                    <a:pt x="1838714" y="2346294"/>
                  </a:moveTo>
                  <a:cubicBezTo>
                    <a:pt x="1751931" y="2346294"/>
                    <a:pt x="1749285" y="2347306"/>
                    <a:pt x="1676919" y="2347508"/>
                  </a:cubicBezTo>
                  <a:cubicBezTo>
                    <a:pt x="1674179" y="2149600"/>
                    <a:pt x="1673665" y="2114750"/>
                    <a:pt x="1672793" y="2065596"/>
                  </a:cubicBezTo>
                  <a:cubicBezTo>
                    <a:pt x="1958940" y="2064725"/>
                    <a:pt x="1918475" y="2046047"/>
                    <a:pt x="1919487" y="2110018"/>
                  </a:cubicBezTo>
                  <a:cubicBezTo>
                    <a:pt x="1923971" y="2396242"/>
                    <a:pt x="1947870" y="2346201"/>
                    <a:pt x="1838714" y="2346294"/>
                  </a:cubicBezTo>
                  <a:close/>
                  <a:moveTo>
                    <a:pt x="1674770" y="2941465"/>
                  </a:moveTo>
                  <a:cubicBezTo>
                    <a:pt x="1555931" y="2940873"/>
                    <a:pt x="1548566" y="2944656"/>
                    <a:pt x="1427640" y="2943582"/>
                  </a:cubicBezTo>
                  <a:cubicBezTo>
                    <a:pt x="1421771" y="2614960"/>
                    <a:pt x="1402278" y="2658635"/>
                    <a:pt x="1465256" y="2658635"/>
                  </a:cubicBezTo>
                  <a:cubicBezTo>
                    <a:pt x="1557145" y="2658635"/>
                    <a:pt x="1559044" y="2660581"/>
                    <a:pt x="1651946" y="2660581"/>
                  </a:cubicBezTo>
                  <a:cubicBezTo>
                    <a:pt x="1676794" y="2660581"/>
                    <a:pt x="1669726" y="2622057"/>
                    <a:pt x="1674770" y="2941465"/>
                  </a:cubicBezTo>
                  <a:close/>
                  <a:moveTo>
                    <a:pt x="1651946" y="2646136"/>
                  </a:moveTo>
                  <a:cubicBezTo>
                    <a:pt x="1650560" y="2646136"/>
                    <a:pt x="1421459" y="2645405"/>
                    <a:pt x="1421444" y="2640798"/>
                  </a:cubicBezTo>
                  <a:cubicBezTo>
                    <a:pt x="1420774" y="2319538"/>
                    <a:pt x="1393653" y="2362839"/>
                    <a:pt x="1465256" y="2362839"/>
                  </a:cubicBezTo>
                  <a:cubicBezTo>
                    <a:pt x="1704243" y="2362839"/>
                    <a:pt x="1664464" y="2340410"/>
                    <a:pt x="1664915" y="2428430"/>
                  </a:cubicBezTo>
                  <a:cubicBezTo>
                    <a:pt x="1666223" y="2679258"/>
                    <a:pt x="1678756" y="2646136"/>
                    <a:pt x="1651946" y="2646136"/>
                  </a:cubicBezTo>
                  <a:close/>
                  <a:moveTo>
                    <a:pt x="1651946" y="2347555"/>
                  </a:moveTo>
                  <a:cubicBezTo>
                    <a:pt x="1379796" y="2347555"/>
                    <a:pt x="1416244" y="2359571"/>
                    <a:pt x="1415652" y="2322106"/>
                  </a:cubicBezTo>
                  <a:cubicBezTo>
                    <a:pt x="1413986" y="2216078"/>
                    <a:pt x="1416104" y="2216016"/>
                    <a:pt x="1414438" y="2109738"/>
                  </a:cubicBezTo>
                  <a:cubicBezTo>
                    <a:pt x="1413550" y="2053129"/>
                    <a:pt x="1403290" y="2064693"/>
                    <a:pt x="1465256" y="2064693"/>
                  </a:cubicBezTo>
                  <a:cubicBezTo>
                    <a:pt x="1699401" y="2064693"/>
                    <a:pt x="1659871" y="2051245"/>
                    <a:pt x="1660789" y="2109987"/>
                  </a:cubicBezTo>
                  <a:cubicBezTo>
                    <a:pt x="1665133" y="2384210"/>
                    <a:pt x="1668076" y="2347555"/>
                    <a:pt x="1651946" y="2347555"/>
                  </a:cubicBezTo>
                  <a:close/>
                  <a:moveTo>
                    <a:pt x="1414874" y="2943442"/>
                  </a:moveTo>
                  <a:cubicBezTo>
                    <a:pt x="1322424" y="2942259"/>
                    <a:pt x="1386164" y="2940920"/>
                    <a:pt x="1168024" y="2941761"/>
                  </a:cubicBezTo>
                  <a:cubicBezTo>
                    <a:pt x="1162512" y="2617185"/>
                    <a:pt x="1151365" y="2658635"/>
                    <a:pt x="1185243" y="2658355"/>
                  </a:cubicBezTo>
                  <a:cubicBezTo>
                    <a:pt x="1241650" y="2657903"/>
                    <a:pt x="1287782" y="2657732"/>
                    <a:pt x="1371825" y="2658292"/>
                  </a:cubicBezTo>
                  <a:cubicBezTo>
                    <a:pt x="1417801" y="2658650"/>
                    <a:pt x="1408848" y="2610804"/>
                    <a:pt x="1414874" y="2943442"/>
                  </a:cubicBezTo>
                  <a:close/>
                  <a:moveTo>
                    <a:pt x="1159928" y="3254958"/>
                  </a:moveTo>
                  <a:cubicBezTo>
                    <a:pt x="1164038" y="3473660"/>
                    <a:pt x="1163010" y="3453348"/>
                    <a:pt x="1163945" y="3536838"/>
                  </a:cubicBezTo>
                  <a:cubicBezTo>
                    <a:pt x="1124119" y="3536294"/>
                    <a:pt x="1112862" y="3536418"/>
                    <a:pt x="916923" y="3536371"/>
                  </a:cubicBezTo>
                  <a:cubicBezTo>
                    <a:pt x="915195" y="3458438"/>
                    <a:pt x="913545" y="3437316"/>
                    <a:pt x="912237" y="3253759"/>
                  </a:cubicBezTo>
                  <a:cubicBezTo>
                    <a:pt x="913965" y="3253775"/>
                    <a:pt x="1158635" y="3254958"/>
                    <a:pt x="1159928" y="3254958"/>
                  </a:cubicBezTo>
                  <a:close/>
                  <a:moveTo>
                    <a:pt x="912128" y="3239315"/>
                  </a:moveTo>
                  <a:cubicBezTo>
                    <a:pt x="911770" y="3200247"/>
                    <a:pt x="911381" y="3179888"/>
                    <a:pt x="907987" y="2959209"/>
                  </a:cubicBezTo>
                  <a:cubicBezTo>
                    <a:pt x="907878" y="2951940"/>
                    <a:pt x="895033" y="2957123"/>
                    <a:pt x="1155506" y="2956267"/>
                  </a:cubicBezTo>
                  <a:cubicBezTo>
                    <a:pt x="1157110" y="3053081"/>
                    <a:pt x="1157188" y="3103324"/>
                    <a:pt x="1159663" y="3240514"/>
                  </a:cubicBezTo>
                  <a:cubicBezTo>
                    <a:pt x="1158386" y="3240498"/>
                    <a:pt x="913311" y="3239315"/>
                    <a:pt x="912128" y="3239315"/>
                  </a:cubicBezTo>
                  <a:close/>
                  <a:moveTo>
                    <a:pt x="1091828" y="3550862"/>
                  </a:moveTo>
                  <a:cubicBezTo>
                    <a:pt x="1186520" y="3550862"/>
                    <a:pt x="1162045" y="3499420"/>
                    <a:pt x="1166887" y="3809193"/>
                  </a:cubicBezTo>
                  <a:cubicBezTo>
                    <a:pt x="1167510" y="3848790"/>
                    <a:pt x="1200221" y="3834268"/>
                    <a:pt x="921049" y="3833257"/>
                  </a:cubicBezTo>
                  <a:cubicBezTo>
                    <a:pt x="919212" y="3737610"/>
                    <a:pt x="919523" y="3664377"/>
                    <a:pt x="917235" y="3550831"/>
                  </a:cubicBezTo>
                  <a:lnTo>
                    <a:pt x="1091828" y="3550862"/>
                  </a:lnTo>
                  <a:close/>
                  <a:moveTo>
                    <a:pt x="1371902" y="2643833"/>
                  </a:moveTo>
                  <a:cubicBezTo>
                    <a:pt x="1314748" y="2643381"/>
                    <a:pt x="1250323" y="2643335"/>
                    <a:pt x="1185119" y="2643864"/>
                  </a:cubicBezTo>
                  <a:cubicBezTo>
                    <a:pt x="1152299" y="2644128"/>
                    <a:pt x="1162777" y="2687103"/>
                    <a:pt x="1158013" y="2361158"/>
                  </a:cubicBezTo>
                  <a:cubicBezTo>
                    <a:pt x="1254978" y="2363244"/>
                    <a:pt x="1197450" y="2363478"/>
                    <a:pt x="1403633" y="2362902"/>
                  </a:cubicBezTo>
                  <a:cubicBezTo>
                    <a:pt x="1410203" y="2688317"/>
                    <a:pt x="1422783" y="2644175"/>
                    <a:pt x="1371902" y="2643833"/>
                  </a:cubicBezTo>
                  <a:close/>
                  <a:moveTo>
                    <a:pt x="1155273" y="2941807"/>
                  </a:moveTo>
                  <a:cubicBezTo>
                    <a:pt x="1005434" y="2942352"/>
                    <a:pt x="1016940" y="2941045"/>
                    <a:pt x="907691" y="2941029"/>
                  </a:cubicBezTo>
                  <a:cubicBezTo>
                    <a:pt x="902522" y="2638821"/>
                    <a:pt x="899579" y="2659304"/>
                    <a:pt x="905106" y="2659289"/>
                  </a:cubicBezTo>
                  <a:cubicBezTo>
                    <a:pt x="906943" y="2659289"/>
                    <a:pt x="1148313" y="2658604"/>
                    <a:pt x="1149668" y="2658588"/>
                  </a:cubicBezTo>
                  <a:cubicBezTo>
                    <a:pt x="1152096" y="2808541"/>
                    <a:pt x="1154603" y="2903191"/>
                    <a:pt x="1155273" y="2941807"/>
                  </a:cubicBezTo>
                  <a:close/>
                  <a:moveTo>
                    <a:pt x="901930" y="2640720"/>
                  </a:moveTo>
                  <a:cubicBezTo>
                    <a:pt x="901074" y="2578040"/>
                    <a:pt x="896076" y="2361656"/>
                    <a:pt x="905122" y="2361656"/>
                  </a:cubicBezTo>
                  <a:cubicBezTo>
                    <a:pt x="1193479" y="2361656"/>
                    <a:pt x="1145059" y="2338823"/>
                    <a:pt x="1146180" y="2428477"/>
                  </a:cubicBezTo>
                  <a:cubicBezTo>
                    <a:pt x="1147145" y="2505787"/>
                    <a:pt x="1147737" y="2538162"/>
                    <a:pt x="1149450" y="2644128"/>
                  </a:cubicBezTo>
                  <a:cubicBezTo>
                    <a:pt x="871228" y="2645716"/>
                    <a:pt x="902008" y="2646494"/>
                    <a:pt x="901930" y="2640720"/>
                  </a:cubicBezTo>
                  <a:close/>
                  <a:moveTo>
                    <a:pt x="1091828" y="2346076"/>
                  </a:moveTo>
                  <a:cubicBezTo>
                    <a:pt x="863692" y="2346076"/>
                    <a:pt x="899859" y="2358668"/>
                    <a:pt x="899283" y="2322044"/>
                  </a:cubicBezTo>
                  <a:cubicBezTo>
                    <a:pt x="894768" y="2033143"/>
                    <a:pt x="886719" y="2064242"/>
                    <a:pt x="905106" y="2064242"/>
                  </a:cubicBezTo>
                  <a:cubicBezTo>
                    <a:pt x="1183624" y="2064242"/>
                    <a:pt x="1139874" y="2050265"/>
                    <a:pt x="1140809" y="2110018"/>
                  </a:cubicBezTo>
                  <a:cubicBezTo>
                    <a:pt x="1145215" y="2390732"/>
                    <a:pt x="1159803" y="2346076"/>
                    <a:pt x="1091828" y="2346076"/>
                  </a:cubicBezTo>
                  <a:close/>
                  <a:moveTo>
                    <a:pt x="895173" y="2955489"/>
                  </a:moveTo>
                  <a:cubicBezTo>
                    <a:pt x="895189" y="2956859"/>
                    <a:pt x="898956" y="3194473"/>
                    <a:pt x="899361" y="3239315"/>
                  </a:cubicBezTo>
                  <a:cubicBezTo>
                    <a:pt x="822060" y="3239284"/>
                    <a:pt x="914245" y="3239144"/>
                    <a:pt x="653321" y="3238459"/>
                  </a:cubicBezTo>
                  <a:cubicBezTo>
                    <a:pt x="652761" y="3195002"/>
                    <a:pt x="652122" y="3156619"/>
                    <a:pt x="649024" y="2959225"/>
                  </a:cubicBezTo>
                  <a:cubicBezTo>
                    <a:pt x="648993" y="2956345"/>
                    <a:pt x="627632" y="2955722"/>
                    <a:pt x="895173" y="2955489"/>
                  </a:cubicBezTo>
                  <a:close/>
                  <a:moveTo>
                    <a:pt x="899486" y="3253759"/>
                  </a:moveTo>
                  <a:cubicBezTo>
                    <a:pt x="900887" y="3445301"/>
                    <a:pt x="902460" y="3459512"/>
                    <a:pt x="904157" y="3536371"/>
                  </a:cubicBezTo>
                  <a:cubicBezTo>
                    <a:pt x="902818" y="3536371"/>
                    <a:pt x="659393" y="3536838"/>
                    <a:pt x="657556" y="3536854"/>
                  </a:cubicBezTo>
                  <a:cubicBezTo>
                    <a:pt x="653477" y="3272048"/>
                    <a:pt x="654878" y="3364286"/>
                    <a:pt x="653492" y="3252903"/>
                  </a:cubicBezTo>
                  <a:cubicBezTo>
                    <a:pt x="888229" y="3253448"/>
                    <a:pt x="812625" y="3253728"/>
                    <a:pt x="899486" y="3253759"/>
                  </a:cubicBezTo>
                  <a:close/>
                  <a:moveTo>
                    <a:pt x="904468" y="3550831"/>
                  </a:moveTo>
                  <a:cubicBezTo>
                    <a:pt x="906897" y="3671133"/>
                    <a:pt x="906196" y="3722995"/>
                    <a:pt x="908298" y="3833225"/>
                  </a:cubicBezTo>
                  <a:cubicBezTo>
                    <a:pt x="906741" y="3833225"/>
                    <a:pt x="879869" y="3833117"/>
                    <a:pt x="661043" y="3833754"/>
                  </a:cubicBezTo>
                  <a:cubicBezTo>
                    <a:pt x="658910" y="3702636"/>
                    <a:pt x="660405" y="3721890"/>
                    <a:pt x="657789" y="3551314"/>
                  </a:cubicBezTo>
                  <a:cubicBezTo>
                    <a:pt x="660857" y="3551314"/>
                    <a:pt x="889459" y="3550831"/>
                    <a:pt x="904468" y="3550831"/>
                  </a:cubicBezTo>
                  <a:close/>
                  <a:moveTo>
                    <a:pt x="905106" y="3847670"/>
                  </a:moveTo>
                  <a:cubicBezTo>
                    <a:pt x="910353" y="3847670"/>
                    <a:pt x="907940" y="3840168"/>
                    <a:pt x="910540" y="3915532"/>
                  </a:cubicBezTo>
                  <a:cubicBezTo>
                    <a:pt x="918869" y="4157458"/>
                    <a:pt x="917017" y="4133052"/>
                    <a:pt x="905106" y="4133052"/>
                  </a:cubicBezTo>
                  <a:cubicBezTo>
                    <a:pt x="903565" y="4133052"/>
                    <a:pt x="666617" y="4133099"/>
                    <a:pt x="666461" y="4127496"/>
                  </a:cubicBezTo>
                  <a:cubicBezTo>
                    <a:pt x="664515" y="4058668"/>
                    <a:pt x="664671" y="4055819"/>
                    <a:pt x="661292" y="3848230"/>
                  </a:cubicBezTo>
                  <a:cubicBezTo>
                    <a:pt x="663021" y="3848230"/>
                    <a:pt x="903721" y="3847670"/>
                    <a:pt x="905106" y="3847670"/>
                  </a:cubicBezTo>
                  <a:close/>
                  <a:moveTo>
                    <a:pt x="718478" y="4145753"/>
                  </a:moveTo>
                  <a:cubicBezTo>
                    <a:pt x="811411" y="4145753"/>
                    <a:pt x="811738" y="4147512"/>
                    <a:pt x="905122" y="4147512"/>
                  </a:cubicBezTo>
                  <a:cubicBezTo>
                    <a:pt x="920162" y="4147512"/>
                    <a:pt x="912704" y="4116335"/>
                    <a:pt x="917095" y="4428381"/>
                  </a:cubicBezTo>
                  <a:cubicBezTo>
                    <a:pt x="911023" y="4428366"/>
                    <a:pt x="673810" y="4429704"/>
                    <a:pt x="672658" y="4429720"/>
                  </a:cubicBezTo>
                  <a:cubicBezTo>
                    <a:pt x="667100" y="4095230"/>
                    <a:pt x="649366" y="4145753"/>
                    <a:pt x="718478" y="4145753"/>
                  </a:cubicBezTo>
                  <a:close/>
                  <a:moveTo>
                    <a:pt x="921345" y="3847701"/>
                  </a:moveTo>
                  <a:cubicBezTo>
                    <a:pt x="1004298" y="3848028"/>
                    <a:pt x="999316" y="3850378"/>
                    <a:pt x="1091828" y="3850378"/>
                  </a:cubicBezTo>
                  <a:cubicBezTo>
                    <a:pt x="1191315" y="3850378"/>
                    <a:pt x="1165237" y="3791403"/>
                    <a:pt x="1173644" y="4127932"/>
                  </a:cubicBezTo>
                  <a:cubicBezTo>
                    <a:pt x="1173800" y="4134204"/>
                    <a:pt x="1204892" y="4132554"/>
                    <a:pt x="927074" y="4133037"/>
                  </a:cubicBezTo>
                  <a:cubicBezTo>
                    <a:pt x="926421" y="3971209"/>
                    <a:pt x="922715" y="3911424"/>
                    <a:pt x="921345" y="3847701"/>
                  </a:cubicBezTo>
                  <a:close/>
                  <a:moveTo>
                    <a:pt x="1174127" y="4147076"/>
                  </a:moveTo>
                  <a:cubicBezTo>
                    <a:pt x="1178253" y="4316065"/>
                    <a:pt x="1175186" y="4327474"/>
                    <a:pt x="1176509" y="4429626"/>
                  </a:cubicBezTo>
                  <a:cubicBezTo>
                    <a:pt x="947564" y="4429782"/>
                    <a:pt x="1036246" y="4428708"/>
                    <a:pt x="929830" y="4428397"/>
                  </a:cubicBezTo>
                  <a:cubicBezTo>
                    <a:pt x="929815" y="4427167"/>
                    <a:pt x="927168" y="4148695"/>
                    <a:pt x="927152" y="4147481"/>
                  </a:cubicBezTo>
                  <a:cubicBezTo>
                    <a:pt x="997167" y="4147372"/>
                    <a:pt x="1070747" y="4146018"/>
                    <a:pt x="1174127" y="4147076"/>
                  </a:cubicBezTo>
                  <a:close/>
                  <a:moveTo>
                    <a:pt x="1176727" y="4444070"/>
                  </a:moveTo>
                  <a:cubicBezTo>
                    <a:pt x="1176742" y="4445222"/>
                    <a:pt x="1180463" y="4683039"/>
                    <a:pt x="1181569" y="4727227"/>
                  </a:cubicBezTo>
                  <a:cubicBezTo>
                    <a:pt x="1047876" y="4726356"/>
                    <a:pt x="993322" y="4727725"/>
                    <a:pt x="935311" y="4727897"/>
                  </a:cubicBezTo>
                  <a:cubicBezTo>
                    <a:pt x="935295" y="4726791"/>
                    <a:pt x="930142" y="4447868"/>
                    <a:pt x="930064" y="4442857"/>
                  </a:cubicBezTo>
                  <a:cubicBezTo>
                    <a:pt x="1047160" y="4443230"/>
                    <a:pt x="939981" y="4444242"/>
                    <a:pt x="1176727" y="4444070"/>
                  </a:cubicBezTo>
                  <a:close/>
                  <a:moveTo>
                    <a:pt x="1181927" y="4741703"/>
                  </a:moveTo>
                  <a:cubicBezTo>
                    <a:pt x="1186831" y="4921991"/>
                    <a:pt x="1185539" y="4940980"/>
                    <a:pt x="1186349" y="5024470"/>
                  </a:cubicBezTo>
                  <a:cubicBezTo>
                    <a:pt x="1091221" y="5023396"/>
                    <a:pt x="974514" y="5024548"/>
                    <a:pt x="939421" y="5024642"/>
                  </a:cubicBezTo>
                  <a:cubicBezTo>
                    <a:pt x="938627" y="4945152"/>
                    <a:pt x="939748" y="4948591"/>
                    <a:pt x="935575" y="4742341"/>
                  </a:cubicBezTo>
                  <a:cubicBezTo>
                    <a:pt x="1012254" y="4742154"/>
                    <a:pt x="1040730" y="4740785"/>
                    <a:pt x="1181927" y="4741703"/>
                  </a:cubicBezTo>
                  <a:close/>
                  <a:moveTo>
                    <a:pt x="1185119" y="5038961"/>
                  </a:moveTo>
                  <a:cubicBezTo>
                    <a:pt x="1188279" y="5038977"/>
                    <a:pt x="1184916" y="5022540"/>
                    <a:pt x="1190786" y="5321013"/>
                  </a:cubicBezTo>
                  <a:cubicBezTo>
                    <a:pt x="1049231" y="5320219"/>
                    <a:pt x="1009529" y="5321075"/>
                    <a:pt x="945571" y="5321247"/>
                  </a:cubicBezTo>
                  <a:cubicBezTo>
                    <a:pt x="943360" y="5174018"/>
                    <a:pt x="941196" y="5181147"/>
                    <a:pt x="939561" y="5039117"/>
                  </a:cubicBezTo>
                  <a:cubicBezTo>
                    <a:pt x="1017220" y="5038946"/>
                    <a:pt x="1069035" y="5037856"/>
                    <a:pt x="1185119" y="5038961"/>
                  </a:cubicBezTo>
                  <a:close/>
                  <a:moveTo>
                    <a:pt x="1189494" y="4446328"/>
                  </a:moveTo>
                  <a:cubicBezTo>
                    <a:pt x="1189431" y="4442265"/>
                    <a:pt x="1169799" y="4444320"/>
                    <a:pt x="1438523" y="4444911"/>
                  </a:cubicBezTo>
                  <a:cubicBezTo>
                    <a:pt x="1438897" y="4467994"/>
                    <a:pt x="1441886" y="4720239"/>
                    <a:pt x="1441933" y="4727212"/>
                  </a:cubicBezTo>
                  <a:cubicBezTo>
                    <a:pt x="1367870" y="4727258"/>
                    <a:pt x="1287922" y="4727912"/>
                    <a:pt x="1194289" y="4727305"/>
                  </a:cubicBezTo>
                  <a:cubicBezTo>
                    <a:pt x="1193324" y="4687552"/>
                    <a:pt x="1193106" y="4667458"/>
                    <a:pt x="1189494" y="4446328"/>
                  </a:cubicBezTo>
                  <a:close/>
                  <a:moveTo>
                    <a:pt x="1442026" y="4741672"/>
                  </a:moveTo>
                  <a:cubicBezTo>
                    <a:pt x="1442602" y="4901445"/>
                    <a:pt x="1444315" y="4936093"/>
                    <a:pt x="1446074" y="5025077"/>
                  </a:cubicBezTo>
                  <a:cubicBezTo>
                    <a:pt x="1253078" y="5024922"/>
                    <a:pt x="1241619" y="5024984"/>
                    <a:pt x="1199115" y="5024595"/>
                  </a:cubicBezTo>
                  <a:cubicBezTo>
                    <a:pt x="1198384" y="4946179"/>
                    <a:pt x="1199489" y="4919641"/>
                    <a:pt x="1194694" y="4741781"/>
                  </a:cubicBezTo>
                  <a:cubicBezTo>
                    <a:pt x="1285104" y="4742341"/>
                    <a:pt x="1384841" y="4741718"/>
                    <a:pt x="1442026" y="4741672"/>
                  </a:cubicBezTo>
                  <a:close/>
                  <a:moveTo>
                    <a:pt x="1278518" y="5039397"/>
                  </a:moveTo>
                  <a:cubicBezTo>
                    <a:pt x="1478598" y="5039568"/>
                    <a:pt x="1446168" y="5024735"/>
                    <a:pt x="1447086" y="5084069"/>
                  </a:cubicBezTo>
                  <a:cubicBezTo>
                    <a:pt x="1448550" y="5177645"/>
                    <a:pt x="1448410" y="5191622"/>
                    <a:pt x="1450044" y="5296592"/>
                  </a:cubicBezTo>
                  <a:cubicBezTo>
                    <a:pt x="1450558" y="5329652"/>
                    <a:pt x="1490322" y="5322554"/>
                    <a:pt x="1203522" y="5321075"/>
                  </a:cubicBezTo>
                  <a:cubicBezTo>
                    <a:pt x="1203148" y="5302226"/>
                    <a:pt x="1203397" y="5317667"/>
                    <a:pt x="1199832" y="5083820"/>
                  </a:cubicBezTo>
                  <a:cubicBezTo>
                    <a:pt x="1198975" y="5027101"/>
                    <a:pt x="1183391" y="5039397"/>
                    <a:pt x="1278518" y="5039397"/>
                  </a:cubicBezTo>
                  <a:close/>
                  <a:moveTo>
                    <a:pt x="1444393" y="4145660"/>
                  </a:moveTo>
                  <a:cubicBezTo>
                    <a:pt x="1445498" y="4145660"/>
                    <a:pt x="1641016" y="4145224"/>
                    <a:pt x="1692301" y="4145302"/>
                  </a:cubicBezTo>
                  <a:cubicBezTo>
                    <a:pt x="1696256" y="4480399"/>
                    <a:pt x="1709614" y="4429050"/>
                    <a:pt x="1651946" y="4429050"/>
                  </a:cubicBezTo>
                  <a:cubicBezTo>
                    <a:pt x="1558998" y="4429050"/>
                    <a:pt x="1556958" y="4430498"/>
                    <a:pt x="1465256" y="4430498"/>
                  </a:cubicBezTo>
                  <a:cubicBezTo>
                    <a:pt x="1446681" y="4430498"/>
                    <a:pt x="1450356" y="4468289"/>
                    <a:pt x="1444393" y="4145660"/>
                  </a:cubicBezTo>
                  <a:close/>
                  <a:moveTo>
                    <a:pt x="1465256" y="4444942"/>
                  </a:moveTo>
                  <a:cubicBezTo>
                    <a:pt x="1714565" y="4444942"/>
                    <a:pt x="1695789" y="4440179"/>
                    <a:pt x="1695898" y="4446576"/>
                  </a:cubicBezTo>
                  <a:cubicBezTo>
                    <a:pt x="1701067" y="4775510"/>
                    <a:pt x="1720466" y="4728130"/>
                    <a:pt x="1651946" y="4728177"/>
                  </a:cubicBezTo>
                  <a:cubicBezTo>
                    <a:pt x="1560819" y="4728177"/>
                    <a:pt x="1560882" y="4727212"/>
                    <a:pt x="1465256" y="4727212"/>
                  </a:cubicBezTo>
                  <a:cubicBezTo>
                    <a:pt x="1450947" y="4727212"/>
                    <a:pt x="1455151" y="4737578"/>
                    <a:pt x="1453921" y="4658820"/>
                  </a:cubicBezTo>
                  <a:cubicBezTo>
                    <a:pt x="1450060" y="4412054"/>
                    <a:pt x="1445903" y="4444942"/>
                    <a:pt x="1465256" y="4444942"/>
                  </a:cubicBezTo>
                  <a:close/>
                  <a:moveTo>
                    <a:pt x="1465256" y="4741672"/>
                  </a:moveTo>
                  <a:cubicBezTo>
                    <a:pt x="1739305" y="4741672"/>
                    <a:pt x="1701627" y="4735305"/>
                    <a:pt x="1702375" y="4765393"/>
                  </a:cubicBezTo>
                  <a:cubicBezTo>
                    <a:pt x="1709786" y="5074216"/>
                    <a:pt x="1717524" y="5023474"/>
                    <a:pt x="1651946" y="5023474"/>
                  </a:cubicBezTo>
                  <a:cubicBezTo>
                    <a:pt x="1419607" y="5023474"/>
                    <a:pt x="1459339" y="5044798"/>
                    <a:pt x="1457798" y="4977511"/>
                  </a:cubicBezTo>
                  <a:cubicBezTo>
                    <a:pt x="1451710" y="4712659"/>
                    <a:pt x="1453221" y="4741672"/>
                    <a:pt x="1465256" y="4741672"/>
                  </a:cubicBezTo>
                  <a:close/>
                  <a:moveTo>
                    <a:pt x="1705037" y="4145333"/>
                  </a:moveTo>
                  <a:cubicBezTo>
                    <a:pt x="1955904" y="4145831"/>
                    <a:pt x="1842591" y="4145364"/>
                    <a:pt x="1951280" y="4146174"/>
                  </a:cubicBezTo>
                  <a:cubicBezTo>
                    <a:pt x="1960232" y="4475294"/>
                    <a:pt x="1959516" y="4429875"/>
                    <a:pt x="1932192" y="4429222"/>
                  </a:cubicBezTo>
                  <a:cubicBezTo>
                    <a:pt x="1661225" y="4422653"/>
                    <a:pt x="1708213" y="4460305"/>
                    <a:pt x="1707450" y="4340159"/>
                  </a:cubicBezTo>
                  <a:cubicBezTo>
                    <a:pt x="1706952" y="4258521"/>
                    <a:pt x="1706127" y="4236419"/>
                    <a:pt x="1705037" y="4145333"/>
                  </a:cubicBezTo>
                  <a:close/>
                  <a:moveTo>
                    <a:pt x="1745392" y="4443028"/>
                  </a:moveTo>
                  <a:cubicBezTo>
                    <a:pt x="1977498" y="4440833"/>
                    <a:pt x="1955032" y="4445440"/>
                    <a:pt x="1955063" y="4446576"/>
                  </a:cubicBezTo>
                  <a:cubicBezTo>
                    <a:pt x="1960107" y="4768973"/>
                    <a:pt x="1976782" y="4727196"/>
                    <a:pt x="1932005" y="4727617"/>
                  </a:cubicBezTo>
                  <a:cubicBezTo>
                    <a:pt x="1869915" y="4728115"/>
                    <a:pt x="1878509" y="4727990"/>
                    <a:pt x="1714254" y="4728130"/>
                  </a:cubicBezTo>
                  <a:cubicBezTo>
                    <a:pt x="1707092" y="4397796"/>
                    <a:pt x="1694995" y="4443573"/>
                    <a:pt x="1745392" y="4443028"/>
                  </a:cubicBezTo>
                  <a:close/>
                  <a:moveTo>
                    <a:pt x="1962194" y="4741843"/>
                  </a:moveTo>
                  <a:cubicBezTo>
                    <a:pt x="1966273" y="4958724"/>
                    <a:pt x="1965199" y="4939393"/>
                    <a:pt x="1966210" y="5025218"/>
                  </a:cubicBezTo>
                  <a:cubicBezTo>
                    <a:pt x="1701923" y="5023584"/>
                    <a:pt x="1915097" y="5025358"/>
                    <a:pt x="1718660" y="5023708"/>
                  </a:cubicBezTo>
                  <a:cubicBezTo>
                    <a:pt x="1717944" y="4947705"/>
                    <a:pt x="1718847" y="4926131"/>
                    <a:pt x="1714581" y="4742590"/>
                  </a:cubicBezTo>
                  <a:cubicBezTo>
                    <a:pt x="1952292" y="4742388"/>
                    <a:pt x="1857413" y="4742528"/>
                    <a:pt x="1962194" y="4741843"/>
                  </a:cubicBezTo>
                  <a:close/>
                  <a:moveTo>
                    <a:pt x="1964062" y="4146252"/>
                  </a:moveTo>
                  <a:cubicBezTo>
                    <a:pt x="2110522" y="4147123"/>
                    <a:pt x="2103002" y="4144928"/>
                    <a:pt x="2211145" y="4144897"/>
                  </a:cubicBezTo>
                  <a:cubicBezTo>
                    <a:pt x="2210585" y="4364954"/>
                    <a:pt x="2222558" y="4428646"/>
                    <a:pt x="2212204" y="4428646"/>
                  </a:cubicBezTo>
                  <a:cubicBezTo>
                    <a:pt x="2120766" y="4428646"/>
                    <a:pt x="2065589" y="4431463"/>
                    <a:pt x="1967581" y="4429953"/>
                  </a:cubicBezTo>
                  <a:cubicBezTo>
                    <a:pt x="1966319" y="4341545"/>
                    <a:pt x="1967441" y="4269744"/>
                    <a:pt x="1964062" y="4146252"/>
                  </a:cubicBezTo>
                  <a:close/>
                  <a:moveTo>
                    <a:pt x="2025436" y="4444787"/>
                  </a:moveTo>
                  <a:cubicBezTo>
                    <a:pt x="2231728" y="4444787"/>
                    <a:pt x="2216641" y="4439214"/>
                    <a:pt x="2216750" y="4446546"/>
                  </a:cubicBezTo>
                  <a:cubicBezTo>
                    <a:pt x="2221639" y="4759556"/>
                    <a:pt x="2223897" y="4725889"/>
                    <a:pt x="2212173" y="4725889"/>
                  </a:cubicBezTo>
                  <a:cubicBezTo>
                    <a:pt x="1926462" y="4725889"/>
                    <a:pt x="1974945" y="4749610"/>
                    <a:pt x="1973528" y="4658789"/>
                  </a:cubicBezTo>
                  <a:cubicBezTo>
                    <a:pt x="1969511" y="4400722"/>
                    <a:pt x="1944865" y="4444787"/>
                    <a:pt x="2025436" y="4444787"/>
                  </a:cubicBezTo>
                  <a:close/>
                  <a:moveTo>
                    <a:pt x="2025436" y="4741672"/>
                  </a:moveTo>
                  <a:cubicBezTo>
                    <a:pt x="2254521" y="4741672"/>
                    <a:pt x="2220923" y="4729282"/>
                    <a:pt x="2221795" y="4765984"/>
                  </a:cubicBezTo>
                  <a:cubicBezTo>
                    <a:pt x="2229174" y="5058371"/>
                    <a:pt x="2226107" y="5023117"/>
                    <a:pt x="2212173" y="5023117"/>
                  </a:cubicBezTo>
                  <a:cubicBezTo>
                    <a:pt x="1940241" y="5023117"/>
                    <a:pt x="1979086" y="5046184"/>
                    <a:pt x="1978510" y="4977589"/>
                  </a:cubicBezTo>
                  <a:cubicBezTo>
                    <a:pt x="1976221" y="4699444"/>
                    <a:pt x="1959438" y="4741672"/>
                    <a:pt x="2025436" y="4741672"/>
                  </a:cubicBezTo>
                  <a:close/>
                  <a:moveTo>
                    <a:pt x="2025436" y="5039833"/>
                  </a:moveTo>
                  <a:cubicBezTo>
                    <a:pt x="2258927" y="5039833"/>
                    <a:pt x="2224442" y="5019241"/>
                    <a:pt x="2225453" y="5084069"/>
                  </a:cubicBezTo>
                  <a:cubicBezTo>
                    <a:pt x="2229704" y="5355489"/>
                    <a:pt x="2241023" y="5321854"/>
                    <a:pt x="2212189" y="5321854"/>
                  </a:cubicBezTo>
                  <a:cubicBezTo>
                    <a:pt x="1946407" y="5321854"/>
                    <a:pt x="1982480" y="5329901"/>
                    <a:pt x="1981935" y="5296343"/>
                  </a:cubicBezTo>
                  <a:cubicBezTo>
                    <a:pt x="1977140" y="4989839"/>
                    <a:pt x="1968157" y="5039833"/>
                    <a:pt x="2025436" y="5039833"/>
                  </a:cubicBezTo>
                  <a:close/>
                  <a:moveTo>
                    <a:pt x="2229502" y="4446296"/>
                  </a:moveTo>
                  <a:cubicBezTo>
                    <a:pt x="2229393" y="4438841"/>
                    <a:pt x="2224364" y="4445923"/>
                    <a:pt x="2475573" y="4444802"/>
                  </a:cubicBezTo>
                  <a:cubicBezTo>
                    <a:pt x="2477130" y="4548729"/>
                    <a:pt x="2476569" y="4627254"/>
                    <a:pt x="2479216" y="4727617"/>
                  </a:cubicBezTo>
                  <a:cubicBezTo>
                    <a:pt x="2340074" y="4729173"/>
                    <a:pt x="2314058" y="4726278"/>
                    <a:pt x="2233643" y="4725935"/>
                  </a:cubicBezTo>
                  <a:cubicBezTo>
                    <a:pt x="2231744" y="4637153"/>
                    <a:pt x="2231121" y="4549912"/>
                    <a:pt x="2229502" y="4446296"/>
                  </a:cubicBezTo>
                  <a:close/>
                  <a:moveTo>
                    <a:pt x="2492403" y="4147917"/>
                  </a:moveTo>
                  <a:cubicBezTo>
                    <a:pt x="2576103" y="4147808"/>
                    <a:pt x="2515788" y="4147808"/>
                    <a:pt x="2730410" y="4147839"/>
                  </a:cubicBezTo>
                  <a:cubicBezTo>
                    <a:pt x="2733150" y="4346774"/>
                    <a:pt x="2734053" y="4323598"/>
                    <a:pt x="2735859" y="4429922"/>
                  </a:cubicBezTo>
                  <a:cubicBezTo>
                    <a:pt x="2538332" y="4430046"/>
                    <a:pt x="2531264" y="4430015"/>
                    <a:pt x="2488106" y="4430264"/>
                  </a:cubicBezTo>
                  <a:cubicBezTo>
                    <a:pt x="2482999" y="4115417"/>
                    <a:pt x="2477426" y="4147948"/>
                    <a:pt x="2492403" y="4147917"/>
                  </a:cubicBezTo>
                  <a:close/>
                  <a:moveTo>
                    <a:pt x="2492419" y="4444724"/>
                  </a:moveTo>
                  <a:cubicBezTo>
                    <a:pt x="2546195" y="4444444"/>
                    <a:pt x="2545354" y="4444506"/>
                    <a:pt x="2736077" y="4444366"/>
                  </a:cubicBezTo>
                  <a:cubicBezTo>
                    <a:pt x="2736093" y="4445658"/>
                    <a:pt x="2739798" y="4689311"/>
                    <a:pt x="2740047" y="4725546"/>
                  </a:cubicBezTo>
                  <a:cubicBezTo>
                    <a:pt x="2738864" y="4725546"/>
                    <a:pt x="2493088" y="4727446"/>
                    <a:pt x="2491967" y="4727461"/>
                  </a:cubicBezTo>
                  <a:cubicBezTo>
                    <a:pt x="2491952" y="4726356"/>
                    <a:pt x="2485304" y="4444771"/>
                    <a:pt x="2492419" y="4444724"/>
                  </a:cubicBezTo>
                  <a:close/>
                  <a:moveTo>
                    <a:pt x="2492481" y="4741921"/>
                  </a:moveTo>
                  <a:cubicBezTo>
                    <a:pt x="2779764" y="4738434"/>
                    <a:pt x="2740140" y="4732333"/>
                    <a:pt x="2740218" y="4765206"/>
                  </a:cubicBezTo>
                  <a:cubicBezTo>
                    <a:pt x="2740857" y="5071290"/>
                    <a:pt x="2764771" y="5025482"/>
                    <a:pt x="2679234" y="5024455"/>
                  </a:cubicBezTo>
                  <a:cubicBezTo>
                    <a:pt x="2620071" y="5023661"/>
                    <a:pt x="2555599" y="5023584"/>
                    <a:pt x="2497136" y="5024595"/>
                  </a:cubicBezTo>
                  <a:cubicBezTo>
                    <a:pt x="2496732" y="4985449"/>
                    <a:pt x="2494723" y="4741889"/>
                    <a:pt x="2492481" y="4741921"/>
                  </a:cubicBezTo>
                  <a:close/>
                  <a:moveTo>
                    <a:pt x="2743379" y="5039444"/>
                  </a:moveTo>
                  <a:cubicBezTo>
                    <a:pt x="2744983" y="5154157"/>
                    <a:pt x="2745699" y="5166765"/>
                    <a:pt x="2748221" y="5320796"/>
                  </a:cubicBezTo>
                  <a:cubicBezTo>
                    <a:pt x="2573021" y="5320826"/>
                    <a:pt x="2551006" y="5320546"/>
                    <a:pt x="2500779" y="5321776"/>
                  </a:cubicBezTo>
                  <a:cubicBezTo>
                    <a:pt x="2500157" y="5288436"/>
                    <a:pt x="2497307" y="5040238"/>
                    <a:pt x="2497292" y="5039071"/>
                  </a:cubicBezTo>
                  <a:cubicBezTo>
                    <a:pt x="2605358" y="5037171"/>
                    <a:pt x="2676073" y="5039226"/>
                    <a:pt x="2743379" y="5039444"/>
                  </a:cubicBezTo>
                  <a:close/>
                  <a:moveTo>
                    <a:pt x="2743177" y="4147855"/>
                  </a:moveTo>
                  <a:cubicBezTo>
                    <a:pt x="2887145" y="4147870"/>
                    <a:pt x="2872946" y="4144726"/>
                    <a:pt x="2988578" y="4145473"/>
                  </a:cubicBezTo>
                  <a:cubicBezTo>
                    <a:pt x="2989388" y="4207686"/>
                    <a:pt x="2990447" y="4278242"/>
                    <a:pt x="2992004" y="4340408"/>
                  </a:cubicBezTo>
                  <a:cubicBezTo>
                    <a:pt x="2994822" y="4457254"/>
                    <a:pt x="3041000" y="4429907"/>
                    <a:pt x="2772556" y="4429907"/>
                  </a:cubicBezTo>
                  <a:cubicBezTo>
                    <a:pt x="2740265" y="4429922"/>
                    <a:pt x="2747676" y="4476103"/>
                    <a:pt x="2743177" y="4147855"/>
                  </a:cubicBezTo>
                  <a:close/>
                  <a:moveTo>
                    <a:pt x="2772556" y="4444351"/>
                  </a:moveTo>
                  <a:cubicBezTo>
                    <a:pt x="2773941" y="4444351"/>
                    <a:pt x="2994106" y="4444584"/>
                    <a:pt x="2994137" y="4446546"/>
                  </a:cubicBezTo>
                  <a:cubicBezTo>
                    <a:pt x="2999228" y="4771027"/>
                    <a:pt x="3011979" y="4726776"/>
                    <a:pt x="2959340" y="4726776"/>
                  </a:cubicBezTo>
                  <a:cubicBezTo>
                    <a:pt x="2870611" y="4726776"/>
                    <a:pt x="2864632" y="4725484"/>
                    <a:pt x="2772556" y="4725484"/>
                  </a:cubicBezTo>
                  <a:cubicBezTo>
                    <a:pt x="2747411" y="4725484"/>
                    <a:pt x="2753281" y="4738901"/>
                    <a:pt x="2752020" y="4658789"/>
                  </a:cubicBezTo>
                  <a:cubicBezTo>
                    <a:pt x="2748019" y="4402793"/>
                    <a:pt x="2738942" y="4444382"/>
                    <a:pt x="2772556" y="4444351"/>
                  </a:cubicBezTo>
                  <a:close/>
                  <a:moveTo>
                    <a:pt x="2772556" y="4739944"/>
                  </a:moveTo>
                  <a:cubicBezTo>
                    <a:pt x="3034632" y="4739944"/>
                    <a:pt x="2998278" y="4736473"/>
                    <a:pt x="2998512" y="4765299"/>
                  </a:cubicBezTo>
                  <a:cubicBezTo>
                    <a:pt x="2999088" y="4833645"/>
                    <a:pt x="2999352" y="4844571"/>
                    <a:pt x="3002279" y="5025342"/>
                  </a:cubicBezTo>
                  <a:cubicBezTo>
                    <a:pt x="2950216" y="5025980"/>
                    <a:pt x="2912570" y="5025280"/>
                    <a:pt x="2755943" y="5025031"/>
                  </a:cubicBezTo>
                  <a:cubicBezTo>
                    <a:pt x="2751771" y="4704051"/>
                    <a:pt x="2744609" y="4739944"/>
                    <a:pt x="2772556" y="4739944"/>
                  </a:cubicBezTo>
                  <a:close/>
                  <a:moveTo>
                    <a:pt x="2772556" y="5039490"/>
                  </a:moveTo>
                  <a:cubicBezTo>
                    <a:pt x="2847070" y="5039490"/>
                    <a:pt x="2945140" y="5040487"/>
                    <a:pt x="3002513" y="5039786"/>
                  </a:cubicBezTo>
                  <a:cubicBezTo>
                    <a:pt x="3007947" y="5374354"/>
                    <a:pt x="3020122" y="5322383"/>
                    <a:pt x="2959324" y="5322383"/>
                  </a:cubicBezTo>
                  <a:cubicBezTo>
                    <a:pt x="2727389" y="5322383"/>
                    <a:pt x="2761050" y="5327006"/>
                    <a:pt x="2760583" y="5296343"/>
                  </a:cubicBezTo>
                  <a:cubicBezTo>
                    <a:pt x="2755943" y="4999831"/>
                    <a:pt x="2748953" y="5039490"/>
                    <a:pt x="2772556" y="5039490"/>
                  </a:cubicBezTo>
                  <a:close/>
                  <a:moveTo>
                    <a:pt x="3006872" y="4446296"/>
                  </a:moveTo>
                  <a:cubicBezTo>
                    <a:pt x="3006826" y="4443728"/>
                    <a:pt x="3136580" y="4442670"/>
                    <a:pt x="3239259" y="4443791"/>
                  </a:cubicBezTo>
                  <a:cubicBezTo>
                    <a:pt x="3258128" y="4443993"/>
                    <a:pt x="3254002" y="4411618"/>
                    <a:pt x="3257879" y="4659084"/>
                  </a:cubicBezTo>
                  <a:cubicBezTo>
                    <a:pt x="3259249" y="4746170"/>
                    <a:pt x="3302158" y="4725593"/>
                    <a:pt x="3052615" y="4726589"/>
                  </a:cubicBezTo>
                  <a:cubicBezTo>
                    <a:pt x="2995896" y="4726807"/>
                    <a:pt x="3011995" y="4773175"/>
                    <a:pt x="3006872" y="4446296"/>
                  </a:cubicBezTo>
                  <a:close/>
                  <a:moveTo>
                    <a:pt x="3052677" y="4741065"/>
                  </a:moveTo>
                  <a:cubicBezTo>
                    <a:pt x="3291462" y="4740100"/>
                    <a:pt x="3259203" y="4734683"/>
                    <a:pt x="3259872" y="4765315"/>
                  </a:cubicBezTo>
                  <a:cubicBezTo>
                    <a:pt x="3266458" y="5065920"/>
                    <a:pt x="3268155" y="5024922"/>
                    <a:pt x="3239445" y="5024175"/>
                  </a:cubicBezTo>
                  <a:cubicBezTo>
                    <a:pt x="3178321" y="5022494"/>
                    <a:pt x="3116090" y="5022416"/>
                    <a:pt x="3052475" y="5024237"/>
                  </a:cubicBezTo>
                  <a:cubicBezTo>
                    <a:pt x="3002513" y="5025607"/>
                    <a:pt x="3015435" y="5051258"/>
                    <a:pt x="3012524" y="4871343"/>
                  </a:cubicBezTo>
                  <a:cubicBezTo>
                    <a:pt x="3010080" y="4714822"/>
                    <a:pt x="3001517" y="4741282"/>
                    <a:pt x="3052677" y="4741065"/>
                  </a:cubicBezTo>
                  <a:close/>
                  <a:moveTo>
                    <a:pt x="3052817" y="5038697"/>
                  </a:moveTo>
                  <a:cubicBezTo>
                    <a:pt x="3119671" y="5036860"/>
                    <a:pt x="3175658" y="5036969"/>
                    <a:pt x="3239149" y="5038635"/>
                  </a:cubicBezTo>
                  <a:cubicBezTo>
                    <a:pt x="3268840" y="5039444"/>
                    <a:pt x="3262301" y="5030167"/>
                    <a:pt x="3263142" y="5084053"/>
                  </a:cubicBezTo>
                  <a:cubicBezTo>
                    <a:pt x="3267470" y="5360081"/>
                    <a:pt x="3276126" y="5323083"/>
                    <a:pt x="3239336" y="5322944"/>
                  </a:cubicBezTo>
                  <a:cubicBezTo>
                    <a:pt x="2984795" y="5321916"/>
                    <a:pt x="3019966" y="5331177"/>
                    <a:pt x="3019421" y="5296327"/>
                  </a:cubicBezTo>
                  <a:cubicBezTo>
                    <a:pt x="3014626" y="5000361"/>
                    <a:pt x="3000271" y="5040207"/>
                    <a:pt x="3052817" y="5038697"/>
                  </a:cubicBezTo>
                  <a:close/>
                  <a:moveTo>
                    <a:pt x="3266084" y="4446296"/>
                  </a:moveTo>
                  <a:cubicBezTo>
                    <a:pt x="3266053" y="4444039"/>
                    <a:pt x="3513059" y="4442312"/>
                    <a:pt x="3514211" y="4442312"/>
                  </a:cubicBezTo>
                  <a:cubicBezTo>
                    <a:pt x="3516297" y="4569866"/>
                    <a:pt x="3512981" y="4566146"/>
                    <a:pt x="3516795" y="4726154"/>
                  </a:cubicBezTo>
                  <a:cubicBezTo>
                    <a:pt x="3222381" y="4726216"/>
                    <a:pt x="3272047" y="4749936"/>
                    <a:pt x="3270615" y="4658820"/>
                  </a:cubicBezTo>
                  <a:cubicBezTo>
                    <a:pt x="3268964" y="4552511"/>
                    <a:pt x="3267735" y="4551982"/>
                    <a:pt x="3266084" y="4446296"/>
                  </a:cubicBezTo>
                  <a:close/>
                  <a:moveTo>
                    <a:pt x="3332689" y="5039895"/>
                  </a:moveTo>
                  <a:cubicBezTo>
                    <a:pt x="3559502" y="5039895"/>
                    <a:pt x="3520952" y="5021124"/>
                    <a:pt x="3521933" y="5084100"/>
                  </a:cubicBezTo>
                  <a:cubicBezTo>
                    <a:pt x="3526059" y="5349170"/>
                    <a:pt x="3534233" y="5322414"/>
                    <a:pt x="3519489" y="5322414"/>
                  </a:cubicBezTo>
                  <a:cubicBezTo>
                    <a:pt x="3242279" y="5322414"/>
                    <a:pt x="3279614" y="5334135"/>
                    <a:pt x="3279007" y="5296343"/>
                  </a:cubicBezTo>
                  <a:cubicBezTo>
                    <a:pt x="3274242" y="4991115"/>
                    <a:pt x="3259561" y="5039895"/>
                    <a:pt x="3332689" y="5039895"/>
                  </a:cubicBezTo>
                  <a:close/>
                  <a:moveTo>
                    <a:pt x="3526962" y="4442312"/>
                  </a:moveTo>
                  <a:cubicBezTo>
                    <a:pt x="3528067" y="4442312"/>
                    <a:pt x="3773360" y="4443355"/>
                    <a:pt x="3773407" y="4446546"/>
                  </a:cubicBezTo>
                  <a:cubicBezTo>
                    <a:pt x="3775898" y="4612390"/>
                    <a:pt x="3776661" y="4666509"/>
                    <a:pt x="3777720" y="4728130"/>
                  </a:cubicBezTo>
                  <a:cubicBezTo>
                    <a:pt x="3600993" y="4729422"/>
                    <a:pt x="3642439" y="4726356"/>
                    <a:pt x="3529577" y="4726154"/>
                  </a:cubicBezTo>
                  <a:cubicBezTo>
                    <a:pt x="3525639" y="4563251"/>
                    <a:pt x="3529064" y="4573073"/>
                    <a:pt x="3526962" y="4442312"/>
                  </a:cubicBezTo>
                  <a:close/>
                  <a:moveTo>
                    <a:pt x="3777969" y="4742621"/>
                  </a:moveTo>
                  <a:cubicBezTo>
                    <a:pt x="3781332" y="4933245"/>
                    <a:pt x="3777112" y="4696627"/>
                    <a:pt x="3782795" y="5024595"/>
                  </a:cubicBezTo>
                  <a:cubicBezTo>
                    <a:pt x="3732943" y="5024782"/>
                    <a:pt x="3671631" y="5024797"/>
                    <a:pt x="3612935" y="5024408"/>
                  </a:cubicBezTo>
                  <a:cubicBezTo>
                    <a:pt x="3506161" y="5023708"/>
                    <a:pt x="3539386" y="5076987"/>
                    <a:pt x="3530621" y="4764568"/>
                  </a:cubicBezTo>
                  <a:cubicBezTo>
                    <a:pt x="3529515" y="4726216"/>
                    <a:pt x="3495434" y="4744536"/>
                    <a:pt x="3777969" y="4742621"/>
                  </a:cubicBezTo>
                  <a:close/>
                  <a:moveTo>
                    <a:pt x="3782001" y="4233835"/>
                  </a:moveTo>
                  <a:cubicBezTo>
                    <a:pt x="3780397" y="4131262"/>
                    <a:pt x="3774793" y="4146952"/>
                    <a:pt x="3799766" y="4146687"/>
                  </a:cubicBezTo>
                  <a:cubicBezTo>
                    <a:pt x="3855021" y="4146096"/>
                    <a:pt x="3858991" y="4146205"/>
                    <a:pt x="4027870" y="4146112"/>
                  </a:cubicBezTo>
                  <a:cubicBezTo>
                    <a:pt x="4031155" y="4477302"/>
                    <a:pt x="4050430" y="4430093"/>
                    <a:pt x="3986627" y="4429237"/>
                  </a:cubicBezTo>
                  <a:cubicBezTo>
                    <a:pt x="3936666" y="4428568"/>
                    <a:pt x="3879075" y="4428303"/>
                    <a:pt x="3799657" y="4429050"/>
                  </a:cubicBezTo>
                  <a:cubicBezTo>
                    <a:pt x="3781207" y="4429237"/>
                    <a:pt x="3785473" y="4455775"/>
                    <a:pt x="3782001" y="4233835"/>
                  </a:cubicBezTo>
                  <a:close/>
                  <a:moveTo>
                    <a:pt x="3799750" y="4443541"/>
                  </a:moveTo>
                  <a:cubicBezTo>
                    <a:pt x="4053123" y="4441144"/>
                    <a:pt x="4032837" y="4445254"/>
                    <a:pt x="4032852" y="4446561"/>
                  </a:cubicBezTo>
                  <a:cubicBezTo>
                    <a:pt x="4037990" y="4775027"/>
                    <a:pt x="4055599" y="4728192"/>
                    <a:pt x="3986549" y="4727819"/>
                  </a:cubicBezTo>
                  <a:cubicBezTo>
                    <a:pt x="3934299" y="4727539"/>
                    <a:pt x="3864160" y="4727461"/>
                    <a:pt x="3799641" y="4727975"/>
                  </a:cubicBezTo>
                  <a:cubicBezTo>
                    <a:pt x="3787450" y="4728068"/>
                    <a:pt x="3790580" y="4738559"/>
                    <a:pt x="3789334" y="4658835"/>
                  </a:cubicBezTo>
                  <a:cubicBezTo>
                    <a:pt x="3785675" y="4414404"/>
                    <a:pt x="3780771" y="4443713"/>
                    <a:pt x="3799750" y="4443541"/>
                  </a:cubicBezTo>
                  <a:close/>
                  <a:moveTo>
                    <a:pt x="4266717" y="3833132"/>
                  </a:moveTo>
                  <a:cubicBezTo>
                    <a:pt x="4000904" y="3833132"/>
                    <a:pt x="4035421" y="3848635"/>
                    <a:pt x="4034798" y="3808913"/>
                  </a:cubicBezTo>
                  <a:cubicBezTo>
                    <a:pt x="4030003" y="3502767"/>
                    <a:pt x="4018435" y="3552279"/>
                    <a:pt x="4079934" y="3552279"/>
                  </a:cubicBezTo>
                  <a:cubicBezTo>
                    <a:pt x="4311246" y="3552279"/>
                    <a:pt x="4278504" y="3535671"/>
                    <a:pt x="4279453" y="3596732"/>
                  </a:cubicBezTo>
                  <a:cubicBezTo>
                    <a:pt x="4283719" y="3869772"/>
                    <a:pt x="4284513" y="3833132"/>
                    <a:pt x="4266717" y="3833132"/>
                  </a:cubicBezTo>
                  <a:close/>
                  <a:moveTo>
                    <a:pt x="4266717" y="3537259"/>
                  </a:moveTo>
                  <a:cubicBezTo>
                    <a:pt x="3989227" y="3537259"/>
                    <a:pt x="4031327" y="3552932"/>
                    <a:pt x="4030096" y="3490268"/>
                  </a:cubicBezTo>
                  <a:cubicBezTo>
                    <a:pt x="4024492" y="3208170"/>
                    <a:pt x="4013920" y="3253074"/>
                    <a:pt x="4079934" y="3253074"/>
                  </a:cubicBezTo>
                  <a:cubicBezTo>
                    <a:pt x="4303321" y="3253074"/>
                    <a:pt x="4273895" y="3241868"/>
                    <a:pt x="4274051" y="3278025"/>
                  </a:cubicBezTo>
                  <a:cubicBezTo>
                    <a:pt x="4275281" y="3568186"/>
                    <a:pt x="4286428" y="3537259"/>
                    <a:pt x="4266717" y="3537259"/>
                  </a:cubicBezTo>
                  <a:close/>
                  <a:moveTo>
                    <a:pt x="4266717" y="3238303"/>
                  </a:moveTo>
                  <a:cubicBezTo>
                    <a:pt x="3976663" y="3238303"/>
                    <a:pt x="4026609" y="3259083"/>
                    <a:pt x="4025239" y="3171670"/>
                  </a:cubicBezTo>
                  <a:cubicBezTo>
                    <a:pt x="4020506" y="2876279"/>
                    <a:pt x="4022109" y="2977996"/>
                    <a:pt x="4021782" y="2956034"/>
                  </a:cubicBezTo>
                  <a:cubicBezTo>
                    <a:pt x="4059569" y="2955894"/>
                    <a:pt x="4089026" y="2955940"/>
                    <a:pt x="4266717" y="2955971"/>
                  </a:cubicBezTo>
                  <a:cubicBezTo>
                    <a:pt x="4267807" y="2955971"/>
                    <a:pt x="4279718" y="3238303"/>
                    <a:pt x="4266717" y="3238303"/>
                  </a:cubicBezTo>
                  <a:close/>
                  <a:moveTo>
                    <a:pt x="4266717" y="2941527"/>
                  </a:moveTo>
                  <a:cubicBezTo>
                    <a:pt x="4093619" y="2941496"/>
                    <a:pt x="4059803" y="2941449"/>
                    <a:pt x="4021549" y="2941590"/>
                  </a:cubicBezTo>
                  <a:cubicBezTo>
                    <a:pt x="4019946" y="2848325"/>
                    <a:pt x="4016847" y="2791855"/>
                    <a:pt x="4016131" y="2659693"/>
                  </a:cubicBezTo>
                  <a:cubicBezTo>
                    <a:pt x="4017766" y="2659693"/>
                    <a:pt x="4261502" y="2659289"/>
                    <a:pt x="4263432" y="2659289"/>
                  </a:cubicBezTo>
                  <a:cubicBezTo>
                    <a:pt x="4264896" y="2729191"/>
                    <a:pt x="4268041" y="2941527"/>
                    <a:pt x="4266717" y="2941527"/>
                  </a:cubicBezTo>
                  <a:close/>
                  <a:moveTo>
                    <a:pt x="4016053" y="2645218"/>
                  </a:moveTo>
                  <a:cubicBezTo>
                    <a:pt x="4016053" y="2643817"/>
                    <a:pt x="4013500" y="2363820"/>
                    <a:pt x="4013484" y="2362637"/>
                  </a:cubicBezTo>
                  <a:cubicBezTo>
                    <a:pt x="4167106" y="2363804"/>
                    <a:pt x="4157032" y="2360847"/>
                    <a:pt x="4257765" y="2360660"/>
                  </a:cubicBezTo>
                  <a:cubicBezTo>
                    <a:pt x="4257781" y="2361765"/>
                    <a:pt x="4263027" y="2639334"/>
                    <a:pt x="4263059" y="2640969"/>
                  </a:cubicBezTo>
                  <a:cubicBezTo>
                    <a:pt x="4263168" y="2646790"/>
                    <a:pt x="4289028" y="2644876"/>
                    <a:pt x="4016053" y="2645218"/>
                  </a:cubicBezTo>
                  <a:close/>
                  <a:moveTo>
                    <a:pt x="4013298" y="2348177"/>
                  </a:moveTo>
                  <a:cubicBezTo>
                    <a:pt x="4011585" y="2225526"/>
                    <a:pt x="4009608" y="2226335"/>
                    <a:pt x="4007117" y="2064211"/>
                  </a:cubicBezTo>
                  <a:cubicBezTo>
                    <a:pt x="4049418" y="2063417"/>
                    <a:pt x="4106292" y="2063277"/>
                    <a:pt x="4173209" y="2064444"/>
                  </a:cubicBezTo>
                  <a:cubicBezTo>
                    <a:pt x="4278597" y="2066281"/>
                    <a:pt x="4252129" y="2011524"/>
                    <a:pt x="4257142" y="2322371"/>
                  </a:cubicBezTo>
                  <a:cubicBezTo>
                    <a:pt x="4257532" y="2348457"/>
                    <a:pt x="4298635" y="2350403"/>
                    <a:pt x="4013298" y="2348177"/>
                  </a:cubicBezTo>
                  <a:close/>
                  <a:moveTo>
                    <a:pt x="4006883" y="2049735"/>
                  </a:moveTo>
                  <a:cubicBezTo>
                    <a:pt x="4004018" y="1863750"/>
                    <a:pt x="4003676" y="1855844"/>
                    <a:pt x="4003816" y="1791311"/>
                  </a:cubicBezTo>
                  <a:cubicBezTo>
                    <a:pt x="4003878" y="1760431"/>
                    <a:pt x="3962931" y="1766937"/>
                    <a:pt x="4249529" y="1766501"/>
                  </a:cubicBezTo>
                  <a:cubicBezTo>
                    <a:pt x="4250993" y="1937155"/>
                    <a:pt x="4252472" y="1973296"/>
                    <a:pt x="4253982" y="2050778"/>
                  </a:cubicBezTo>
                  <a:cubicBezTo>
                    <a:pt x="4170827" y="2050638"/>
                    <a:pt x="4109764" y="2047790"/>
                    <a:pt x="4006883" y="2049735"/>
                  </a:cubicBezTo>
                  <a:close/>
                  <a:moveTo>
                    <a:pt x="4003816" y="1752617"/>
                  </a:moveTo>
                  <a:cubicBezTo>
                    <a:pt x="4003271" y="1612035"/>
                    <a:pt x="3999223" y="1587022"/>
                    <a:pt x="3997401" y="1469678"/>
                  </a:cubicBezTo>
                  <a:cubicBezTo>
                    <a:pt x="4274020" y="1469522"/>
                    <a:pt x="4246369" y="1468075"/>
                    <a:pt x="4246462" y="1472947"/>
                  </a:cubicBezTo>
                  <a:cubicBezTo>
                    <a:pt x="4246711" y="1489648"/>
                    <a:pt x="4245979" y="1415107"/>
                    <a:pt x="4249404" y="1752057"/>
                  </a:cubicBezTo>
                  <a:cubicBezTo>
                    <a:pt x="4169270" y="1752165"/>
                    <a:pt x="4105436" y="1753722"/>
                    <a:pt x="4003816" y="1752617"/>
                  </a:cubicBezTo>
                  <a:close/>
                  <a:moveTo>
                    <a:pt x="3997199" y="1455156"/>
                  </a:moveTo>
                  <a:cubicBezTo>
                    <a:pt x="3996202" y="1378732"/>
                    <a:pt x="3998444" y="1287242"/>
                    <a:pt x="3994101" y="1172170"/>
                  </a:cubicBezTo>
                  <a:cubicBezTo>
                    <a:pt x="4109593" y="1175423"/>
                    <a:pt x="4175591" y="1171205"/>
                    <a:pt x="4240359" y="1170785"/>
                  </a:cubicBezTo>
                  <a:cubicBezTo>
                    <a:pt x="4243333" y="1357439"/>
                    <a:pt x="4245123" y="1394344"/>
                    <a:pt x="4246182" y="1455078"/>
                  </a:cubicBezTo>
                  <a:lnTo>
                    <a:pt x="3997199" y="1455156"/>
                  </a:lnTo>
                  <a:close/>
                  <a:moveTo>
                    <a:pt x="3986581" y="1752415"/>
                  </a:moveTo>
                  <a:cubicBezTo>
                    <a:pt x="3694736" y="1748881"/>
                    <a:pt x="3742891" y="1778875"/>
                    <a:pt x="3741428" y="1685003"/>
                  </a:cubicBezTo>
                  <a:cubicBezTo>
                    <a:pt x="3739793" y="1581247"/>
                    <a:pt x="3740805" y="1578103"/>
                    <a:pt x="3739155" y="1472729"/>
                  </a:cubicBezTo>
                  <a:cubicBezTo>
                    <a:pt x="3739046" y="1465460"/>
                    <a:pt x="3714726" y="1469585"/>
                    <a:pt x="3984650" y="1469678"/>
                  </a:cubicBezTo>
                  <a:cubicBezTo>
                    <a:pt x="3986192" y="1577029"/>
                    <a:pt x="3995953" y="1752539"/>
                    <a:pt x="3986581" y="1752415"/>
                  </a:cubicBezTo>
                  <a:close/>
                  <a:moveTo>
                    <a:pt x="3735076" y="2063697"/>
                  </a:moveTo>
                  <a:cubicBezTo>
                    <a:pt x="3735838" y="2128323"/>
                    <a:pt x="3736866" y="2175095"/>
                    <a:pt x="3739700" y="2345905"/>
                  </a:cubicBezTo>
                  <a:cubicBezTo>
                    <a:pt x="3703921" y="2345702"/>
                    <a:pt x="3494469" y="2346232"/>
                    <a:pt x="3493317" y="2346232"/>
                  </a:cubicBezTo>
                  <a:cubicBezTo>
                    <a:pt x="3490982" y="2189851"/>
                    <a:pt x="3492538" y="2214241"/>
                    <a:pt x="3489907" y="2065192"/>
                  </a:cubicBezTo>
                  <a:cubicBezTo>
                    <a:pt x="3622619" y="2065363"/>
                    <a:pt x="3629874" y="2063121"/>
                    <a:pt x="3735076" y="2063697"/>
                  </a:cubicBezTo>
                  <a:close/>
                  <a:moveTo>
                    <a:pt x="3706304" y="2049175"/>
                  </a:moveTo>
                  <a:cubicBezTo>
                    <a:pt x="3450906" y="2049175"/>
                    <a:pt x="3490032" y="2066561"/>
                    <a:pt x="3488708" y="2003492"/>
                  </a:cubicBezTo>
                  <a:cubicBezTo>
                    <a:pt x="3482963" y="1728273"/>
                    <a:pt x="3474572" y="1767995"/>
                    <a:pt x="3519489" y="1767995"/>
                  </a:cubicBezTo>
                  <a:cubicBezTo>
                    <a:pt x="3763178" y="1767995"/>
                    <a:pt x="3730125" y="1759263"/>
                    <a:pt x="3731059" y="1791529"/>
                  </a:cubicBezTo>
                  <a:cubicBezTo>
                    <a:pt x="3739840" y="2090905"/>
                    <a:pt x="3738439" y="2049175"/>
                    <a:pt x="3706304" y="2049175"/>
                  </a:cubicBezTo>
                  <a:close/>
                  <a:moveTo>
                    <a:pt x="3706304" y="1753364"/>
                  </a:moveTo>
                  <a:cubicBezTo>
                    <a:pt x="3439463" y="1753364"/>
                    <a:pt x="3485330" y="1772991"/>
                    <a:pt x="3483944" y="1684972"/>
                  </a:cubicBezTo>
                  <a:cubicBezTo>
                    <a:pt x="3479912" y="1427155"/>
                    <a:pt x="3462023" y="1470285"/>
                    <a:pt x="3519489" y="1470285"/>
                  </a:cubicBezTo>
                  <a:cubicBezTo>
                    <a:pt x="3744090" y="1470285"/>
                    <a:pt x="3726263" y="1463997"/>
                    <a:pt x="3726403" y="1472993"/>
                  </a:cubicBezTo>
                  <a:cubicBezTo>
                    <a:pt x="3731510" y="1798144"/>
                    <a:pt x="3737551" y="1753364"/>
                    <a:pt x="3706304" y="1753364"/>
                  </a:cubicBezTo>
                  <a:close/>
                  <a:moveTo>
                    <a:pt x="3706304" y="1454004"/>
                  </a:moveTo>
                  <a:cubicBezTo>
                    <a:pt x="3612312" y="1454004"/>
                    <a:pt x="3612250" y="1455825"/>
                    <a:pt x="3519504" y="1455825"/>
                  </a:cubicBezTo>
                  <a:cubicBezTo>
                    <a:pt x="3462754" y="1455825"/>
                    <a:pt x="3479647" y="1499111"/>
                    <a:pt x="3474353" y="1170925"/>
                  </a:cubicBezTo>
                  <a:cubicBezTo>
                    <a:pt x="3565013" y="1169618"/>
                    <a:pt x="3624378" y="1172746"/>
                    <a:pt x="3722278" y="1172466"/>
                  </a:cubicBezTo>
                  <a:cubicBezTo>
                    <a:pt x="3729502" y="1499843"/>
                    <a:pt x="3731214" y="1454004"/>
                    <a:pt x="3706304" y="1454004"/>
                  </a:cubicBezTo>
                  <a:close/>
                  <a:moveTo>
                    <a:pt x="3475942" y="2003835"/>
                  </a:moveTo>
                  <a:cubicBezTo>
                    <a:pt x="3477171" y="2063059"/>
                    <a:pt x="3522338" y="2051821"/>
                    <a:pt x="3239352" y="2049922"/>
                  </a:cubicBezTo>
                  <a:cubicBezTo>
                    <a:pt x="3225558" y="2049829"/>
                    <a:pt x="3230695" y="2081830"/>
                    <a:pt x="3224950" y="1791125"/>
                  </a:cubicBezTo>
                  <a:cubicBezTo>
                    <a:pt x="3224312" y="1759294"/>
                    <a:pt x="3189328" y="1767279"/>
                    <a:pt x="3426104" y="1767902"/>
                  </a:cubicBezTo>
                  <a:cubicBezTo>
                    <a:pt x="3486202" y="1768073"/>
                    <a:pt x="3470119" y="1725098"/>
                    <a:pt x="3475942" y="2003835"/>
                  </a:cubicBezTo>
                  <a:close/>
                  <a:moveTo>
                    <a:pt x="3426089" y="1753426"/>
                  </a:moveTo>
                  <a:cubicBezTo>
                    <a:pt x="3182291" y="1752773"/>
                    <a:pt x="3224390" y="1771248"/>
                    <a:pt x="3223051" y="1685003"/>
                  </a:cubicBezTo>
                  <a:cubicBezTo>
                    <a:pt x="3219174" y="1438050"/>
                    <a:pt x="3209926" y="1470908"/>
                    <a:pt x="3239367" y="1470596"/>
                  </a:cubicBezTo>
                  <a:cubicBezTo>
                    <a:pt x="3487105" y="1467919"/>
                    <a:pt x="3466429" y="1470768"/>
                    <a:pt x="3466460" y="1472978"/>
                  </a:cubicBezTo>
                  <a:cubicBezTo>
                    <a:pt x="3471551" y="1799421"/>
                    <a:pt x="3490359" y="1753597"/>
                    <a:pt x="3426089" y="1753426"/>
                  </a:cubicBezTo>
                  <a:close/>
                  <a:moveTo>
                    <a:pt x="3426089" y="1455732"/>
                  </a:moveTo>
                  <a:cubicBezTo>
                    <a:pt x="3367113" y="1455576"/>
                    <a:pt x="3298219" y="1455498"/>
                    <a:pt x="3239259" y="1456136"/>
                  </a:cubicBezTo>
                  <a:cubicBezTo>
                    <a:pt x="3211483" y="1456432"/>
                    <a:pt x="3218271" y="1500465"/>
                    <a:pt x="3214363" y="1172684"/>
                  </a:cubicBezTo>
                  <a:cubicBezTo>
                    <a:pt x="3414677" y="1174567"/>
                    <a:pt x="3382012" y="1172731"/>
                    <a:pt x="3461587" y="1171143"/>
                  </a:cubicBezTo>
                  <a:cubicBezTo>
                    <a:pt x="3466880" y="1498878"/>
                    <a:pt x="3482216" y="1455794"/>
                    <a:pt x="3426089" y="1455732"/>
                  </a:cubicBezTo>
                  <a:close/>
                  <a:moveTo>
                    <a:pt x="3216060" y="2003835"/>
                  </a:moveTo>
                  <a:cubicBezTo>
                    <a:pt x="3217384" y="2064413"/>
                    <a:pt x="3261553" y="2049735"/>
                    <a:pt x="2970191" y="2049829"/>
                  </a:cubicBezTo>
                  <a:cubicBezTo>
                    <a:pt x="2967233" y="1859159"/>
                    <a:pt x="2967373" y="1854287"/>
                    <a:pt x="2965131" y="1791000"/>
                  </a:cubicBezTo>
                  <a:cubicBezTo>
                    <a:pt x="2963901" y="1756368"/>
                    <a:pt x="2936702" y="1766330"/>
                    <a:pt x="3145952" y="1766470"/>
                  </a:cubicBezTo>
                  <a:cubicBezTo>
                    <a:pt x="3229886" y="1766470"/>
                    <a:pt x="3209817" y="1718888"/>
                    <a:pt x="3216060" y="2003835"/>
                  </a:cubicBezTo>
                  <a:close/>
                  <a:moveTo>
                    <a:pt x="2963855" y="1751885"/>
                  </a:moveTo>
                  <a:cubicBezTo>
                    <a:pt x="2959853" y="1612595"/>
                    <a:pt x="2963481" y="1587722"/>
                    <a:pt x="2961675" y="1472698"/>
                  </a:cubicBezTo>
                  <a:cubicBezTo>
                    <a:pt x="2961613" y="1468199"/>
                    <a:pt x="2960850" y="1472698"/>
                    <a:pt x="3206392" y="1470908"/>
                  </a:cubicBezTo>
                  <a:cubicBezTo>
                    <a:pt x="3206423" y="1472480"/>
                    <a:pt x="3206454" y="1482799"/>
                    <a:pt x="3211436" y="1752321"/>
                  </a:cubicBezTo>
                  <a:cubicBezTo>
                    <a:pt x="3175767" y="1751932"/>
                    <a:pt x="3161319" y="1752025"/>
                    <a:pt x="2963855" y="1751885"/>
                  </a:cubicBezTo>
                  <a:close/>
                  <a:moveTo>
                    <a:pt x="2959324" y="2646027"/>
                  </a:moveTo>
                  <a:cubicBezTo>
                    <a:pt x="2691004" y="2646027"/>
                    <a:pt x="2719371" y="2647195"/>
                    <a:pt x="2719434" y="2640844"/>
                  </a:cubicBezTo>
                  <a:cubicBezTo>
                    <a:pt x="2719994" y="2575269"/>
                    <a:pt x="2719480" y="2563969"/>
                    <a:pt x="2716320" y="2363057"/>
                  </a:cubicBezTo>
                  <a:cubicBezTo>
                    <a:pt x="2863184" y="2363088"/>
                    <a:pt x="2884031" y="2362466"/>
                    <a:pt x="2961441" y="2362466"/>
                  </a:cubicBezTo>
                  <a:cubicBezTo>
                    <a:pt x="2967062" y="2680052"/>
                    <a:pt x="2970985" y="2646027"/>
                    <a:pt x="2959324" y="2646027"/>
                  </a:cubicBezTo>
                  <a:close/>
                  <a:moveTo>
                    <a:pt x="2959324" y="2348021"/>
                  </a:moveTo>
                  <a:cubicBezTo>
                    <a:pt x="2673676" y="2348021"/>
                    <a:pt x="2716257" y="2359835"/>
                    <a:pt x="2715666" y="2322044"/>
                  </a:cubicBezTo>
                  <a:cubicBezTo>
                    <a:pt x="2710871" y="2016115"/>
                    <a:pt x="2691611" y="2063962"/>
                    <a:pt x="2772556" y="2063962"/>
                  </a:cubicBezTo>
                  <a:cubicBezTo>
                    <a:pt x="2860008" y="2063962"/>
                    <a:pt x="2868151" y="2064273"/>
                    <a:pt x="2957674" y="2064273"/>
                  </a:cubicBezTo>
                  <a:cubicBezTo>
                    <a:pt x="2962453" y="2371820"/>
                    <a:pt x="2961223" y="2348021"/>
                    <a:pt x="2959324" y="2348021"/>
                  </a:cubicBezTo>
                  <a:close/>
                  <a:moveTo>
                    <a:pt x="2710481" y="2049284"/>
                  </a:moveTo>
                  <a:cubicBezTo>
                    <a:pt x="2707819" y="1874817"/>
                    <a:pt x="2707741" y="1856606"/>
                    <a:pt x="2705748" y="1791062"/>
                  </a:cubicBezTo>
                  <a:cubicBezTo>
                    <a:pt x="2704674" y="1755403"/>
                    <a:pt x="2666529" y="1766252"/>
                    <a:pt x="2951524" y="1766345"/>
                  </a:cubicBezTo>
                  <a:cubicBezTo>
                    <a:pt x="2954871" y="1872078"/>
                    <a:pt x="2953626" y="1802954"/>
                    <a:pt x="2957456" y="2049844"/>
                  </a:cubicBezTo>
                  <a:cubicBezTo>
                    <a:pt x="2938119" y="2049829"/>
                    <a:pt x="2730285" y="2049455"/>
                    <a:pt x="2710481" y="2049284"/>
                  </a:cubicBezTo>
                  <a:close/>
                  <a:moveTo>
                    <a:pt x="2701918" y="1454969"/>
                  </a:moveTo>
                  <a:cubicBezTo>
                    <a:pt x="2698695" y="1250913"/>
                    <a:pt x="2698368" y="1223706"/>
                    <a:pt x="2697154" y="1172139"/>
                  </a:cubicBezTo>
                  <a:cubicBezTo>
                    <a:pt x="2791052" y="1173867"/>
                    <a:pt x="2871763" y="1171610"/>
                    <a:pt x="2943521" y="1171470"/>
                  </a:cubicBezTo>
                  <a:cubicBezTo>
                    <a:pt x="2944642" y="1218865"/>
                    <a:pt x="2948644" y="1455031"/>
                    <a:pt x="2948675" y="1456448"/>
                  </a:cubicBezTo>
                  <a:cubicBezTo>
                    <a:pt x="2845311" y="1456277"/>
                    <a:pt x="2844376" y="1453708"/>
                    <a:pt x="2701918" y="1454969"/>
                  </a:cubicBezTo>
                  <a:close/>
                  <a:moveTo>
                    <a:pt x="2697730" y="2049160"/>
                  </a:moveTo>
                  <a:cubicBezTo>
                    <a:pt x="2541835" y="2047494"/>
                    <a:pt x="2517018" y="2048926"/>
                    <a:pt x="2449837" y="2049362"/>
                  </a:cubicBezTo>
                  <a:cubicBezTo>
                    <a:pt x="2444746" y="1715806"/>
                    <a:pt x="2434424" y="1766937"/>
                    <a:pt x="2492466" y="1766236"/>
                  </a:cubicBezTo>
                  <a:cubicBezTo>
                    <a:pt x="2724260" y="1763450"/>
                    <a:pt x="2692016" y="1759372"/>
                    <a:pt x="2692981" y="1791529"/>
                  </a:cubicBezTo>
                  <a:cubicBezTo>
                    <a:pt x="2695161" y="1863813"/>
                    <a:pt x="2695192" y="1882973"/>
                    <a:pt x="2697730" y="2049160"/>
                  </a:cubicBezTo>
                  <a:close/>
                  <a:moveTo>
                    <a:pt x="2679094" y="1455203"/>
                  </a:moveTo>
                  <a:cubicBezTo>
                    <a:pt x="2612784" y="1455919"/>
                    <a:pt x="2560627" y="1455934"/>
                    <a:pt x="2492450" y="1455203"/>
                  </a:cubicBezTo>
                  <a:cubicBezTo>
                    <a:pt x="2425549" y="1454393"/>
                    <a:pt x="2439484" y="1508201"/>
                    <a:pt x="2435622" y="1171190"/>
                  </a:cubicBezTo>
                  <a:cubicBezTo>
                    <a:pt x="2560410" y="1171018"/>
                    <a:pt x="2597745" y="1170069"/>
                    <a:pt x="2684372" y="1171890"/>
                  </a:cubicBezTo>
                  <a:cubicBezTo>
                    <a:pt x="2691767" y="1486535"/>
                    <a:pt x="2691938" y="1455062"/>
                    <a:pt x="2679094" y="1455203"/>
                  </a:cubicBezTo>
                  <a:close/>
                  <a:moveTo>
                    <a:pt x="2437086" y="2049440"/>
                  </a:moveTo>
                  <a:cubicBezTo>
                    <a:pt x="2146767" y="2050778"/>
                    <a:pt x="2190734" y="2062234"/>
                    <a:pt x="2190002" y="2003585"/>
                  </a:cubicBezTo>
                  <a:cubicBezTo>
                    <a:pt x="2186546" y="1726717"/>
                    <a:pt x="2174994" y="1765396"/>
                    <a:pt x="2212189" y="1765396"/>
                  </a:cubicBezTo>
                  <a:cubicBezTo>
                    <a:pt x="2469081" y="1765396"/>
                    <a:pt x="2433879" y="1761567"/>
                    <a:pt x="2433879" y="1790969"/>
                  </a:cubicBezTo>
                  <a:cubicBezTo>
                    <a:pt x="2433941" y="1856155"/>
                    <a:pt x="2434050" y="1851049"/>
                    <a:pt x="2437086" y="2049440"/>
                  </a:cubicBezTo>
                  <a:close/>
                  <a:moveTo>
                    <a:pt x="2398988" y="1752321"/>
                  </a:moveTo>
                  <a:cubicBezTo>
                    <a:pt x="2305713" y="1752321"/>
                    <a:pt x="2305666" y="1750936"/>
                    <a:pt x="2212189" y="1750936"/>
                  </a:cubicBezTo>
                  <a:cubicBezTo>
                    <a:pt x="2178528" y="1750936"/>
                    <a:pt x="2185254" y="1764368"/>
                    <a:pt x="2184008" y="1685034"/>
                  </a:cubicBezTo>
                  <a:cubicBezTo>
                    <a:pt x="2179945" y="1425972"/>
                    <a:pt x="2171008" y="1468137"/>
                    <a:pt x="2212189" y="1468137"/>
                  </a:cubicBezTo>
                  <a:cubicBezTo>
                    <a:pt x="2452920" y="1468137"/>
                    <a:pt x="2427760" y="1468262"/>
                    <a:pt x="2427838" y="1473009"/>
                  </a:cubicBezTo>
                  <a:cubicBezTo>
                    <a:pt x="2432867" y="1794206"/>
                    <a:pt x="2449993" y="1752321"/>
                    <a:pt x="2398988" y="1752321"/>
                  </a:cubicBezTo>
                  <a:close/>
                  <a:moveTo>
                    <a:pt x="2212189" y="1453693"/>
                  </a:moveTo>
                  <a:cubicBezTo>
                    <a:pt x="2167302" y="1453693"/>
                    <a:pt x="2184833" y="1497212"/>
                    <a:pt x="2176722" y="1171314"/>
                  </a:cubicBezTo>
                  <a:cubicBezTo>
                    <a:pt x="2201913" y="1171205"/>
                    <a:pt x="2217716" y="1171236"/>
                    <a:pt x="2399004" y="1171205"/>
                  </a:cubicBezTo>
                  <a:cubicBezTo>
                    <a:pt x="2430780" y="1171205"/>
                    <a:pt x="2422248" y="1126223"/>
                    <a:pt x="2427557" y="1454704"/>
                  </a:cubicBezTo>
                  <a:cubicBezTo>
                    <a:pt x="2272441" y="1454253"/>
                    <a:pt x="2291763" y="1453693"/>
                    <a:pt x="2212189" y="1453693"/>
                  </a:cubicBezTo>
                  <a:close/>
                  <a:moveTo>
                    <a:pt x="2177251" y="2003772"/>
                  </a:moveTo>
                  <a:cubicBezTo>
                    <a:pt x="2177968" y="2061316"/>
                    <a:pt x="2225049" y="2051401"/>
                    <a:pt x="1932098" y="2049829"/>
                  </a:cubicBezTo>
                  <a:cubicBezTo>
                    <a:pt x="1929981" y="2049813"/>
                    <a:pt x="1932098" y="1953607"/>
                    <a:pt x="1927194" y="1790689"/>
                  </a:cubicBezTo>
                  <a:cubicBezTo>
                    <a:pt x="1926057" y="1752243"/>
                    <a:pt x="1897068" y="1773116"/>
                    <a:pt x="2118991" y="1766750"/>
                  </a:cubicBezTo>
                  <a:cubicBezTo>
                    <a:pt x="2185191" y="1764835"/>
                    <a:pt x="2173702" y="1720335"/>
                    <a:pt x="2177251" y="2003772"/>
                  </a:cubicBezTo>
                  <a:close/>
                  <a:moveTo>
                    <a:pt x="2118649" y="1752259"/>
                  </a:moveTo>
                  <a:cubicBezTo>
                    <a:pt x="2071334" y="1753629"/>
                    <a:pt x="2018305" y="1754329"/>
                    <a:pt x="1932176" y="1752695"/>
                  </a:cubicBezTo>
                  <a:cubicBezTo>
                    <a:pt x="1924345" y="1752555"/>
                    <a:pt x="1926026" y="1761987"/>
                    <a:pt x="1924781" y="1685019"/>
                  </a:cubicBezTo>
                  <a:cubicBezTo>
                    <a:pt x="1920889" y="1436805"/>
                    <a:pt x="1918491" y="1470207"/>
                    <a:pt x="1932207" y="1469880"/>
                  </a:cubicBezTo>
                  <a:cubicBezTo>
                    <a:pt x="2197896" y="1463779"/>
                    <a:pt x="2169513" y="1470145"/>
                    <a:pt x="2169545" y="1472962"/>
                  </a:cubicBezTo>
                  <a:cubicBezTo>
                    <a:pt x="2171195" y="1577854"/>
                    <a:pt x="2169607" y="1579193"/>
                    <a:pt x="2171257" y="1685268"/>
                  </a:cubicBezTo>
                  <a:cubicBezTo>
                    <a:pt x="2172518" y="1764991"/>
                    <a:pt x="2186235" y="1750329"/>
                    <a:pt x="2118649" y="1752259"/>
                  </a:cubicBezTo>
                  <a:close/>
                  <a:moveTo>
                    <a:pt x="2118758" y="1454035"/>
                  </a:moveTo>
                  <a:cubicBezTo>
                    <a:pt x="2007889" y="1454782"/>
                    <a:pt x="2001989" y="1453817"/>
                    <a:pt x="1931927" y="1455420"/>
                  </a:cubicBezTo>
                  <a:cubicBezTo>
                    <a:pt x="1918647" y="1455732"/>
                    <a:pt x="1921107" y="1490301"/>
                    <a:pt x="1918413" y="1173026"/>
                  </a:cubicBezTo>
                  <a:cubicBezTo>
                    <a:pt x="1995839" y="1172341"/>
                    <a:pt x="1859919" y="1173353"/>
                    <a:pt x="2163955" y="1171376"/>
                  </a:cubicBezTo>
                  <a:cubicBezTo>
                    <a:pt x="2172207" y="1506800"/>
                    <a:pt x="2183230" y="1453522"/>
                    <a:pt x="2118758" y="1454035"/>
                  </a:cubicBezTo>
                  <a:close/>
                  <a:moveTo>
                    <a:pt x="1918631" y="2049751"/>
                  </a:moveTo>
                  <a:cubicBezTo>
                    <a:pt x="1632111" y="2048070"/>
                    <a:pt x="1672980" y="2070873"/>
                    <a:pt x="1671579" y="2003523"/>
                  </a:cubicBezTo>
                  <a:cubicBezTo>
                    <a:pt x="1669710" y="1914149"/>
                    <a:pt x="1668839" y="1848014"/>
                    <a:pt x="1668356" y="1791218"/>
                  </a:cubicBezTo>
                  <a:cubicBezTo>
                    <a:pt x="1668122" y="1763061"/>
                    <a:pt x="1628794" y="1761971"/>
                    <a:pt x="1913711" y="1766859"/>
                  </a:cubicBezTo>
                  <a:cubicBezTo>
                    <a:pt x="1918055" y="1922617"/>
                    <a:pt x="1917386" y="1946431"/>
                    <a:pt x="1918631" y="2049751"/>
                  </a:cubicBezTo>
                  <a:close/>
                  <a:moveTo>
                    <a:pt x="1668013" y="1753068"/>
                  </a:moveTo>
                  <a:cubicBezTo>
                    <a:pt x="1666457" y="1609404"/>
                    <a:pt x="1664588" y="1589652"/>
                    <a:pt x="1662689" y="1469476"/>
                  </a:cubicBezTo>
                  <a:cubicBezTo>
                    <a:pt x="1664106" y="1469476"/>
                    <a:pt x="1909383" y="1470814"/>
                    <a:pt x="1909430" y="1473009"/>
                  </a:cubicBezTo>
                  <a:cubicBezTo>
                    <a:pt x="1910846" y="1562943"/>
                    <a:pt x="1911158" y="1664519"/>
                    <a:pt x="1913353" y="1752368"/>
                  </a:cubicBezTo>
                  <a:cubicBezTo>
                    <a:pt x="1817026" y="1750796"/>
                    <a:pt x="1737343" y="1752944"/>
                    <a:pt x="1668013" y="1753068"/>
                  </a:cubicBezTo>
                  <a:close/>
                  <a:moveTo>
                    <a:pt x="1662471" y="1455016"/>
                  </a:moveTo>
                  <a:cubicBezTo>
                    <a:pt x="1659295" y="1254026"/>
                    <a:pt x="1658719" y="1227317"/>
                    <a:pt x="1658423" y="1172108"/>
                  </a:cubicBezTo>
                  <a:cubicBezTo>
                    <a:pt x="1757552" y="1172170"/>
                    <a:pt x="1773090" y="1174085"/>
                    <a:pt x="1905646" y="1173120"/>
                  </a:cubicBezTo>
                  <a:cubicBezTo>
                    <a:pt x="1905662" y="1174303"/>
                    <a:pt x="1909134" y="1454658"/>
                    <a:pt x="1909149" y="1455903"/>
                  </a:cubicBezTo>
                  <a:cubicBezTo>
                    <a:pt x="1816793" y="1457646"/>
                    <a:pt x="1738464" y="1455109"/>
                    <a:pt x="1662471" y="1455016"/>
                  </a:cubicBezTo>
                  <a:close/>
                  <a:moveTo>
                    <a:pt x="1658843" y="2003866"/>
                  </a:moveTo>
                  <a:cubicBezTo>
                    <a:pt x="1660213" y="2069160"/>
                    <a:pt x="1698887" y="2050234"/>
                    <a:pt x="1465256" y="2050234"/>
                  </a:cubicBezTo>
                  <a:cubicBezTo>
                    <a:pt x="1401764" y="2050234"/>
                    <a:pt x="1411697" y="2100602"/>
                    <a:pt x="1409113" y="1790517"/>
                  </a:cubicBezTo>
                  <a:cubicBezTo>
                    <a:pt x="1408848" y="1758812"/>
                    <a:pt x="1370252" y="1767513"/>
                    <a:pt x="1655418" y="1767513"/>
                  </a:cubicBezTo>
                  <a:cubicBezTo>
                    <a:pt x="1656025" y="1830877"/>
                    <a:pt x="1656352" y="1884265"/>
                    <a:pt x="1658843" y="2003866"/>
                  </a:cubicBezTo>
                  <a:close/>
                  <a:moveTo>
                    <a:pt x="1651946" y="1753084"/>
                  </a:moveTo>
                  <a:cubicBezTo>
                    <a:pt x="1490260" y="1753131"/>
                    <a:pt x="1452053" y="1753193"/>
                    <a:pt x="1408770" y="1753068"/>
                  </a:cubicBezTo>
                  <a:cubicBezTo>
                    <a:pt x="1408755" y="1752243"/>
                    <a:pt x="1405423" y="1496232"/>
                    <a:pt x="1404987" y="1468682"/>
                  </a:cubicBezTo>
                  <a:cubicBezTo>
                    <a:pt x="1406093" y="1468666"/>
                    <a:pt x="1649922" y="1466845"/>
                    <a:pt x="1650015" y="1472993"/>
                  </a:cubicBezTo>
                  <a:cubicBezTo>
                    <a:pt x="1654655" y="1773069"/>
                    <a:pt x="1658236" y="1753084"/>
                    <a:pt x="1651946" y="1753084"/>
                  </a:cubicBezTo>
                  <a:close/>
                  <a:moveTo>
                    <a:pt x="1404738" y="1454206"/>
                  </a:moveTo>
                  <a:cubicBezTo>
                    <a:pt x="1403928" y="1404336"/>
                    <a:pt x="1406918" y="1583426"/>
                    <a:pt x="1399849" y="1172762"/>
                  </a:cubicBezTo>
                  <a:cubicBezTo>
                    <a:pt x="1488765" y="1173976"/>
                    <a:pt x="1569071" y="1172155"/>
                    <a:pt x="1645656" y="1172108"/>
                  </a:cubicBezTo>
                  <a:cubicBezTo>
                    <a:pt x="1645967" y="1227363"/>
                    <a:pt x="1646746" y="1266634"/>
                    <a:pt x="1649720" y="1455000"/>
                  </a:cubicBezTo>
                  <a:cubicBezTo>
                    <a:pt x="1556382" y="1454985"/>
                    <a:pt x="1504677" y="1453195"/>
                    <a:pt x="1404738" y="1454206"/>
                  </a:cubicBezTo>
                  <a:close/>
                  <a:moveTo>
                    <a:pt x="1400643" y="2050311"/>
                  </a:moveTo>
                  <a:cubicBezTo>
                    <a:pt x="1190272" y="2050809"/>
                    <a:pt x="1251288" y="2050451"/>
                    <a:pt x="1152797" y="2049720"/>
                  </a:cubicBezTo>
                  <a:cubicBezTo>
                    <a:pt x="1152112" y="1974744"/>
                    <a:pt x="1153171" y="1960891"/>
                    <a:pt x="1148874" y="1767528"/>
                  </a:cubicBezTo>
                  <a:cubicBezTo>
                    <a:pt x="1222345" y="1767310"/>
                    <a:pt x="1228479" y="1766843"/>
                    <a:pt x="1396144" y="1767481"/>
                  </a:cubicBezTo>
                  <a:cubicBezTo>
                    <a:pt x="1397747" y="1941155"/>
                    <a:pt x="1399195" y="1975569"/>
                    <a:pt x="1400643" y="2050311"/>
                  </a:cubicBezTo>
                  <a:close/>
                  <a:moveTo>
                    <a:pt x="1371902" y="1752928"/>
                  </a:moveTo>
                  <a:cubicBezTo>
                    <a:pt x="1103256" y="1751465"/>
                    <a:pt x="1148718" y="1773598"/>
                    <a:pt x="1147332" y="1685003"/>
                  </a:cubicBezTo>
                  <a:cubicBezTo>
                    <a:pt x="1145666" y="1579053"/>
                    <a:pt x="1146896" y="1578897"/>
                    <a:pt x="1145230" y="1472729"/>
                  </a:cubicBezTo>
                  <a:cubicBezTo>
                    <a:pt x="1145137" y="1466736"/>
                    <a:pt x="1130673" y="1472215"/>
                    <a:pt x="1392236" y="1468822"/>
                  </a:cubicBezTo>
                  <a:cubicBezTo>
                    <a:pt x="1397249" y="1792743"/>
                    <a:pt x="1404769" y="1753053"/>
                    <a:pt x="1371902" y="1752928"/>
                  </a:cubicBezTo>
                  <a:close/>
                  <a:moveTo>
                    <a:pt x="1144950" y="1455483"/>
                  </a:moveTo>
                  <a:cubicBezTo>
                    <a:pt x="1139641" y="1126814"/>
                    <a:pt x="1122593" y="1171766"/>
                    <a:pt x="1185212" y="1171579"/>
                  </a:cubicBezTo>
                  <a:cubicBezTo>
                    <a:pt x="1264304" y="1171361"/>
                    <a:pt x="1310622" y="1171236"/>
                    <a:pt x="1371762" y="1172295"/>
                  </a:cubicBezTo>
                  <a:cubicBezTo>
                    <a:pt x="1393170" y="1172699"/>
                    <a:pt x="1386880" y="1138270"/>
                    <a:pt x="1392002" y="1454362"/>
                  </a:cubicBezTo>
                  <a:cubicBezTo>
                    <a:pt x="1300845" y="1455576"/>
                    <a:pt x="1348969" y="1455343"/>
                    <a:pt x="1144950" y="1455483"/>
                  </a:cubicBezTo>
                  <a:close/>
                  <a:moveTo>
                    <a:pt x="1140046" y="2049627"/>
                  </a:moveTo>
                  <a:cubicBezTo>
                    <a:pt x="1076399" y="2049300"/>
                    <a:pt x="996373" y="2049751"/>
                    <a:pt x="893445" y="2049798"/>
                  </a:cubicBezTo>
                  <a:cubicBezTo>
                    <a:pt x="891514" y="1962058"/>
                    <a:pt x="890144" y="1961311"/>
                    <a:pt x="888696" y="1766719"/>
                  </a:cubicBezTo>
                  <a:cubicBezTo>
                    <a:pt x="988947" y="1766470"/>
                    <a:pt x="998599" y="1767824"/>
                    <a:pt x="1136091" y="1767544"/>
                  </a:cubicBezTo>
                  <a:cubicBezTo>
                    <a:pt x="1140637" y="1977125"/>
                    <a:pt x="1139299" y="1967210"/>
                    <a:pt x="1140046" y="2049627"/>
                  </a:cubicBezTo>
                  <a:close/>
                  <a:moveTo>
                    <a:pt x="1091828" y="1753146"/>
                  </a:moveTo>
                  <a:cubicBezTo>
                    <a:pt x="998366" y="1753146"/>
                    <a:pt x="998677" y="1752274"/>
                    <a:pt x="905106" y="1752274"/>
                  </a:cubicBezTo>
                  <a:cubicBezTo>
                    <a:pt x="883527" y="1752274"/>
                    <a:pt x="888961" y="1765474"/>
                    <a:pt x="887700" y="1685019"/>
                  </a:cubicBezTo>
                  <a:cubicBezTo>
                    <a:pt x="883823" y="1437645"/>
                    <a:pt x="876646" y="1470581"/>
                    <a:pt x="905106" y="1470581"/>
                  </a:cubicBezTo>
                  <a:cubicBezTo>
                    <a:pt x="1152610" y="1470581"/>
                    <a:pt x="1132386" y="1467483"/>
                    <a:pt x="1132479" y="1472993"/>
                  </a:cubicBezTo>
                  <a:cubicBezTo>
                    <a:pt x="1137601" y="1799203"/>
                    <a:pt x="1149559" y="1753146"/>
                    <a:pt x="1091828" y="1753146"/>
                  </a:cubicBezTo>
                  <a:close/>
                  <a:moveTo>
                    <a:pt x="1091828" y="1455514"/>
                  </a:moveTo>
                  <a:cubicBezTo>
                    <a:pt x="995563" y="1455514"/>
                    <a:pt x="995828" y="1456105"/>
                    <a:pt x="905106" y="1456105"/>
                  </a:cubicBezTo>
                  <a:cubicBezTo>
                    <a:pt x="869437" y="1456105"/>
                    <a:pt x="891250" y="1490504"/>
                    <a:pt x="880289" y="1170800"/>
                  </a:cubicBezTo>
                  <a:cubicBezTo>
                    <a:pt x="945119" y="1170427"/>
                    <a:pt x="998086" y="1171766"/>
                    <a:pt x="1127248" y="1171688"/>
                  </a:cubicBezTo>
                  <a:cubicBezTo>
                    <a:pt x="1132853" y="1501352"/>
                    <a:pt x="1145962" y="1455483"/>
                    <a:pt x="1091828" y="1455514"/>
                  </a:cubicBezTo>
                  <a:close/>
                  <a:moveTo>
                    <a:pt x="880678" y="2049829"/>
                  </a:moveTo>
                  <a:cubicBezTo>
                    <a:pt x="592975" y="2050560"/>
                    <a:pt x="634887" y="2067168"/>
                    <a:pt x="633688" y="2003523"/>
                  </a:cubicBezTo>
                  <a:cubicBezTo>
                    <a:pt x="632287" y="1928563"/>
                    <a:pt x="631197" y="1861384"/>
                    <a:pt x="630528" y="1791218"/>
                  </a:cubicBezTo>
                  <a:cubicBezTo>
                    <a:pt x="630232" y="1758640"/>
                    <a:pt x="590764" y="1767964"/>
                    <a:pt x="875945" y="1766765"/>
                  </a:cubicBezTo>
                  <a:cubicBezTo>
                    <a:pt x="877362" y="1959428"/>
                    <a:pt x="878919" y="1971911"/>
                    <a:pt x="880678" y="2049829"/>
                  </a:cubicBezTo>
                  <a:close/>
                  <a:moveTo>
                    <a:pt x="811707" y="1752990"/>
                  </a:moveTo>
                  <a:cubicBezTo>
                    <a:pt x="738687" y="1754080"/>
                    <a:pt x="683307" y="1753878"/>
                    <a:pt x="630123" y="1752944"/>
                  </a:cubicBezTo>
                  <a:cubicBezTo>
                    <a:pt x="630107" y="1751730"/>
                    <a:pt x="626402" y="1482597"/>
                    <a:pt x="626168" y="1469289"/>
                  </a:cubicBezTo>
                  <a:cubicBezTo>
                    <a:pt x="898489" y="1467094"/>
                    <a:pt x="872115" y="1471873"/>
                    <a:pt x="872131" y="1472978"/>
                  </a:cubicBezTo>
                  <a:cubicBezTo>
                    <a:pt x="877331" y="1804028"/>
                    <a:pt x="894893" y="1751636"/>
                    <a:pt x="811707" y="1752990"/>
                  </a:cubicBezTo>
                  <a:close/>
                  <a:moveTo>
                    <a:pt x="625935" y="1454813"/>
                  </a:moveTo>
                  <a:cubicBezTo>
                    <a:pt x="620672" y="1157461"/>
                    <a:pt x="616329" y="1173462"/>
                    <a:pt x="625094" y="1173431"/>
                  </a:cubicBezTo>
                  <a:cubicBezTo>
                    <a:pt x="742206" y="1173120"/>
                    <a:pt x="752295" y="1173727"/>
                    <a:pt x="811956" y="1172015"/>
                  </a:cubicBezTo>
                  <a:cubicBezTo>
                    <a:pt x="883216" y="1170053"/>
                    <a:pt x="866977" y="1121335"/>
                    <a:pt x="871882" y="1456028"/>
                  </a:cubicBezTo>
                  <a:cubicBezTo>
                    <a:pt x="801742" y="1455654"/>
                    <a:pt x="773157" y="1453615"/>
                    <a:pt x="625935" y="1454813"/>
                  </a:cubicBezTo>
                  <a:close/>
                  <a:moveTo>
                    <a:pt x="438513" y="2362357"/>
                  </a:moveTo>
                  <a:cubicBezTo>
                    <a:pt x="501039" y="2361174"/>
                    <a:pt x="560451" y="2361112"/>
                    <a:pt x="624985" y="2362419"/>
                  </a:cubicBezTo>
                  <a:cubicBezTo>
                    <a:pt x="626495" y="2362450"/>
                    <a:pt x="631773" y="2645607"/>
                    <a:pt x="625016" y="2645732"/>
                  </a:cubicBezTo>
                  <a:cubicBezTo>
                    <a:pt x="615457" y="2645872"/>
                    <a:pt x="384783" y="2649732"/>
                    <a:pt x="384674" y="2639926"/>
                  </a:cubicBezTo>
                  <a:cubicBezTo>
                    <a:pt x="381576" y="2310635"/>
                    <a:pt x="354750" y="2363929"/>
                    <a:pt x="438513" y="2362357"/>
                  </a:cubicBezTo>
                  <a:close/>
                  <a:moveTo>
                    <a:pt x="438341" y="2660331"/>
                  </a:moveTo>
                  <a:cubicBezTo>
                    <a:pt x="500276" y="2661079"/>
                    <a:pt x="563487" y="2661172"/>
                    <a:pt x="625172" y="2660176"/>
                  </a:cubicBezTo>
                  <a:cubicBezTo>
                    <a:pt x="631400" y="2660083"/>
                    <a:pt x="630637" y="2627334"/>
                    <a:pt x="636008" y="2942679"/>
                  </a:cubicBezTo>
                  <a:cubicBezTo>
                    <a:pt x="518134" y="2944718"/>
                    <a:pt x="463143" y="2943333"/>
                    <a:pt x="389423" y="2943084"/>
                  </a:cubicBezTo>
                  <a:cubicBezTo>
                    <a:pt x="384114" y="2610306"/>
                    <a:pt x="366972" y="2659460"/>
                    <a:pt x="438341" y="2660331"/>
                  </a:cubicBezTo>
                  <a:close/>
                  <a:moveTo>
                    <a:pt x="636288" y="2959474"/>
                  </a:moveTo>
                  <a:cubicBezTo>
                    <a:pt x="639745" y="3180402"/>
                    <a:pt x="640041" y="3197430"/>
                    <a:pt x="640554" y="3238428"/>
                  </a:cubicBezTo>
                  <a:cubicBezTo>
                    <a:pt x="447652" y="3237899"/>
                    <a:pt x="470040" y="3238599"/>
                    <a:pt x="394063" y="3238941"/>
                  </a:cubicBezTo>
                  <a:cubicBezTo>
                    <a:pt x="388255" y="2867625"/>
                    <a:pt x="389999" y="2979054"/>
                    <a:pt x="389656" y="2957543"/>
                  </a:cubicBezTo>
                  <a:cubicBezTo>
                    <a:pt x="658054" y="2958508"/>
                    <a:pt x="636226" y="2955800"/>
                    <a:pt x="636288" y="2959474"/>
                  </a:cubicBezTo>
                  <a:close/>
                  <a:moveTo>
                    <a:pt x="438450" y="3253074"/>
                  </a:moveTo>
                  <a:cubicBezTo>
                    <a:pt x="677874" y="3251129"/>
                    <a:pt x="640663" y="3247020"/>
                    <a:pt x="641021" y="3278056"/>
                  </a:cubicBezTo>
                  <a:cubicBezTo>
                    <a:pt x="641769" y="3343662"/>
                    <a:pt x="641940" y="3350713"/>
                    <a:pt x="644805" y="3536932"/>
                  </a:cubicBezTo>
                  <a:cubicBezTo>
                    <a:pt x="479070" y="3537834"/>
                    <a:pt x="472329" y="3537088"/>
                    <a:pt x="399325" y="3536807"/>
                  </a:cubicBezTo>
                  <a:cubicBezTo>
                    <a:pt x="393144" y="3209866"/>
                    <a:pt x="376485" y="3253666"/>
                    <a:pt x="438450" y="3253074"/>
                  </a:cubicBezTo>
                  <a:close/>
                  <a:moveTo>
                    <a:pt x="438341" y="3848121"/>
                  </a:moveTo>
                  <a:cubicBezTo>
                    <a:pt x="497847" y="3848759"/>
                    <a:pt x="565604" y="3848728"/>
                    <a:pt x="625125" y="3848401"/>
                  </a:cubicBezTo>
                  <a:cubicBezTo>
                    <a:pt x="662413" y="3848199"/>
                    <a:pt x="644649" y="3812446"/>
                    <a:pt x="653788" y="4131433"/>
                  </a:cubicBezTo>
                  <a:cubicBezTo>
                    <a:pt x="466101" y="4132367"/>
                    <a:pt x="505849" y="4131869"/>
                    <a:pt x="406907" y="4131216"/>
                  </a:cubicBezTo>
                  <a:cubicBezTo>
                    <a:pt x="398453" y="3801131"/>
                    <a:pt x="391525" y="3847623"/>
                    <a:pt x="438341" y="3848121"/>
                  </a:cubicBezTo>
                  <a:close/>
                  <a:moveTo>
                    <a:pt x="438341" y="4145971"/>
                  </a:moveTo>
                  <a:cubicBezTo>
                    <a:pt x="500789" y="4146563"/>
                    <a:pt x="561743" y="4146531"/>
                    <a:pt x="625125" y="4146096"/>
                  </a:cubicBezTo>
                  <a:cubicBezTo>
                    <a:pt x="663161" y="4145831"/>
                    <a:pt x="654240" y="4099728"/>
                    <a:pt x="659891" y="4429797"/>
                  </a:cubicBezTo>
                  <a:cubicBezTo>
                    <a:pt x="575895" y="4430482"/>
                    <a:pt x="604838" y="4431307"/>
                    <a:pt x="413415" y="4430280"/>
                  </a:cubicBezTo>
                  <a:cubicBezTo>
                    <a:pt x="407841" y="4102249"/>
                    <a:pt x="393829" y="4145551"/>
                    <a:pt x="438341" y="4145971"/>
                  </a:cubicBezTo>
                  <a:close/>
                  <a:moveTo>
                    <a:pt x="438372" y="4444911"/>
                  </a:moveTo>
                  <a:cubicBezTo>
                    <a:pt x="674371" y="4446483"/>
                    <a:pt x="660094" y="4441533"/>
                    <a:pt x="660171" y="4446514"/>
                  </a:cubicBezTo>
                  <a:cubicBezTo>
                    <a:pt x="661822" y="4552107"/>
                    <a:pt x="659518" y="4551297"/>
                    <a:pt x="661199" y="4659100"/>
                  </a:cubicBezTo>
                  <a:cubicBezTo>
                    <a:pt x="662476" y="4740831"/>
                    <a:pt x="672004" y="4727056"/>
                    <a:pt x="625063" y="4727305"/>
                  </a:cubicBezTo>
                  <a:cubicBezTo>
                    <a:pt x="562366" y="4727648"/>
                    <a:pt x="500821" y="4727835"/>
                    <a:pt x="438513" y="4726745"/>
                  </a:cubicBezTo>
                  <a:cubicBezTo>
                    <a:pt x="411375" y="4726278"/>
                    <a:pt x="417712" y="4739104"/>
                    <a:pt x="416451" y="4658789"/>
                  </a:cubicBezTo>
                  <a:cubicBezTo>
                    <a:pt x="412590" y="4411758"/>
                    <a:pt x="403560" y="4444677"/>
                    <a:pt x="438372" y="4444911"/>
                  </a:cubicBezTo>
                  <a:close/>
                  <a:moveTo>
                    <a:pt x="438372" y="5039460"/>
                  </a:moveTo>
                  <a:cubicBezTo>
                    <a:pt x="708903" y="5040907"/>
                    <a:pt x="668937" y="5020610"/>
                    <a:pt x="669918" y="5084038"/>
                  </a:cubicBezTo>
                  <a:cubicBezTo>
                    <a:pt x="671553" y="5188789"/>
                    <a:pt x="670198" y="5190657"/>
                    <a:pt x="671864" y="5296592"/>
                  </a:cubicBezTo>
                  <a:cubicBezTo>
                    <a:pt x="672393" y="5329994"/>
                    <a:pt x="681813" y="5323286"/>
                    <a:pt x="625125" y="5322974"/>
                  </a:cubicBezTo>
                  <a:cubicBezTo>
                    <a:pt x="396087" y="5321745"/>
                    <a:pt x="427630" y="5330181"/>
                    <a:pt x="427100" y="5296265"/>
                  </a:cubicBezTo>
                  <a:cubicBezTo>
                    <a:pt x="422616" y="5009030"/>
                    <a:pt x="409507" y="5039304"/>
                    <a:pt x="438372" y="5039460"/>
                  </a:cubicBezTo>
                  <a:close/>
                  <a:moveTo>
                    <a:pt x="427583" y="5335909"/>
                  </a:moveTo>
                  <a:cubicBezTo>
                    <a:pt x="486512" y="5337201"/>
                    <a:pt x="471831" y="5337154"/>
                    <a:pt x="672565" y="5337637"/>
                  </a:cubicBezTo>
                  <a:cubicBezTo>
                    <a:pt x="673981" y="5410854"/>
                    <a:pt x="677017" y="5488429"/>
                    <a:pt x="677235" y="5618334"/>
                  </a:cubicBezTo>
                  <a:cubicBezTo>
                    <a:pt x="408666" y="5620218"/>
                    <a:pt x="430915" y="5622879"/>
                    <a:pt x="430650" y="5614739"/>
                  </a:cubicBezTo>
                  <a:cubicBezTo>
                    <a:pt x="425917" y="5467806"/>
                    <a:pt x="428237" y="5409282"/>
                    <a:pt x="427583" y="5335909"/>
                  </a:cubicBezTo>
                  <a:close/>
                  <a:moveTo>
                    <a:pt x="680287" y="4977449"/>
                  </a:moveTo>
                  <a:cubicBezTo>
                    <a:pt x="672191" y="4700861"/>
                    <a:pt x="662943" y="4741547"/>
                    <a:pt x="718463" y="4741547"/>
                  </a:cubicBezTo>
                  <a:cubicBezTo>
                    <a:pt x="955395" y="4741547"/>
                    <a:pt x="922637" y="4735399"/>
                    <a:pt x="923276" y="4766435"/>
                  </a:cubicBezTo>
                  <a:cubicBezTo>
                    <a:pt x="929612" y="5065718"/>
                    <a:pt x="932788" y="5024704"/>
                    <a:pt x="905106" y="5024704"/>
                  </a:cubicBezTo>
                  <a:cubicBezTo>
                    <a:pt x="812610" y="5024704"/>
                    <a:pt x="812080" y="5022883"/>
                    <a:pt x="718463" y="5022883"/>
                  </a:cubicBezTo>
                  <a:cubicBezTo>
                    <a:pt x="671817" y="5022867"/>
                    <a:pt x="681891" y="5032409"/>
                    <a:pt x="680287" y="4977449"/>
                  </a:cubicBezTo>
                  <a:close/>
                  <a:moveTo>
                    <a:pt x="718478" y="5037327"/>
                  </a:moveTo>
                  <a:cubicBezTo>
                    <a:pt x="810305" y="5037327"/>
                    <a:pt x="812034" y="5039148"/>
                    <a:pt x="905122" y="5039148"/>
                  </a:cubicBezTo>
                  <a:cubicBezTo>
                    <a:pt x="932570" y="5039148"/>
                    <a:pt x="926607" y="5030121"/>
                    <a:pt x="927448" y="5084069"/>
                  </a:cubicBezTo>
                  <a:cubicBezTo>
                    <a:pt x="931745" y="5358914"/>
                    <a:pt x="944730" y="5321293"/>
                    <a:pt x="905122" y="5321293"/>
                  </a:cubicBezTo>
                  <a:cubicBezTo>
                    <a:pt x="652060" y="5321293"/>
                    <a:pt x="685253" y="5336189"/>
                    <a:pt x="684631" y="5296343"/>
                  </a:cubicBezTo>
                  <a:cubicBezTo>
                    <a:pt x="679898" y="4995302"/>
                    <a:pt x="673966" y="5037327"/>
                    <a:pt x="718478" y="5037327"/>
                  </a:cubicBezTo>
                  <a:close/>
                  <a:moveTo>
                    <a:pt x="718478" y="5337683"/>
                  </a:moveTo>
                  <a:cubicBezTo>
                    <a:pt x="976631" y="5337683"/>
                    <a:pt x="932882" y="5314087"/>
                    <a:pt x="933909" y="5402714"/>
                  </a:cubicBezTo>
                  <a:cubicBezTo>
                    <a:pt x="936899" y="5662912"/>
                    <a:pt x="949401" y="5620078"/>
                    <a:pt x="905122" y="5620046"/>
                  </a:cubicBezTo>
                  <a:cubicBezTo>
                    <a:pt x="892371" y="5620046"/>
                    <a:pt x="690033" y="5619393"/>
                    <a:pt x="690033" y="5614988"/>
                  </a:cubicBezTo>
                  <a:cubicBezTo>
                    <a:pt x="689348" y="5295907"/>
                    <a:pt x="668299" y="5337683"/>
                    <a:pt x="718478" y="5337683"/>
                  </a:cubicBezTo>
                  <a:close/>
                  <a:moveTo>
                    <a:pt x="718478" y="5632638"/>
                  </a:moveTo>
                  <a:cubicBezTo>
                    <a:pt x="810804" y="5632638"/>
                    <a:pt x="810352" y="5634491"/>
                    <a:pt x="905122" y="5634491"/>
                  </a:cubicBezTo>
                  <a:cubicBezTo>
                    <a:pt x="945197" y="5634522"/>
                    <a:pt x="935887" y="5587080"/>
                    <a:pt x="941445" y="5916449"/>
                  </a:cubicBezTo>
                  <a:cubicBezTo>
                    <a:pt x="848699" y="5916106"/>
                    <a:pt x="772099" y="5917430"/>
                    <a:pt x="693630" y="5917087"/>
                  </a:cubicBezTo>
                  <a:cubicBezTo>
                    <a:pt x="688601" y="5586566"/>
                    <a:pt x="680100" y="5632638"/>
                    <a:pt x="718478" y="5632638"/>
                  </a:cubicBezTo>
                  <a:close/>
                  <a:moveTo>
                    <a:pt x="718478" y="5931593"/>
                  </a:moveTo>
                  <a:cubicBezTo>
                    <a:pt x="960128" y="5931593"/>
                    <a:pt x="941647" y="5928465"/>
                    <a:pt x="941725" y="5933851"/>
                  </a:cubicBezTo>
                  <a:cubicBezTo>
                    <a:pt x="946879" y="6262908"/>
                    <a:pt x="962168" y="6215280"/>
                    <a:pt x="905122" y="6215280"/>
                  </a:cubicBezTo>
                  <a:cubicBezTo>
                    <a:pt x="812983" y="6215280"/>
                    <a:pt x="814400" y="6214050"/>
                    <a:pt x="718478" y="6214050"/>
                  </a:cubicBezTo>
                  <a:cubicBezTo>
                    <a:pt x="694642" y="6214050"/>
                    <a:pt x="701072" y="6227312"/>
                    <a:pt x="699811" y="6146094"/>
                  </a:cubicBezTo>
                  <a:cubicBezTo>
                    <a:pt x="695934" y="5898767"/>
                    <a:pt x="678294" y="5931593"/>
                    <a:pt x="718478" y="5931593"/>
                  </a:cubicBezTo>
                  <a:close/>
                  <a:moveTo>
                    <a:pt x="946676" y="5402496"/>
                  </a:moveTo>
                  <a:cubicBezTo>
                    <a:pt x="945726" y="5319426"/>
                    <a:pt x="895609" y="5333870"/>
                    <a:pt x="1185150" y="5335426"/>
                  </a:cubicBezTo>
                  <a:cubicBezTo>
                    <a:pt x="1192125" y="5335473"/>
                    <a:pt x="1192841" y="5300903"/>
                    <a:pt x="1197792" y="5619890"/>
                  </a:cubicBezTo>
                  <a:cubicBezTo>
                    <a:pt x="921485" y="5621229"/>
                    <a:pt x="949105" y="5621883"/>
                    <a:pt x="949089" y="5614988"/>
                  </a:cubicBezTo>
                  <a:cubicBezTo>
                    <a:pt x="948918" y="5532898"/>
                    <a:pt x="948077" y="5525661"/>
                    <a:pt x="946676" y="5402496"/>
                  </a:cubicBezTo>
                  <a:close/>
                  <a:moveTo>
                    <a:pt x="1198010" y="5634366"/>
                  </a:moveTo>
                  <a:cubicBezTo>
                    <a:pt x="1202977" y="5954459"/>
                    <a:pt x="1208971" y="5917150"/>
                    <a:pt x="1185150" y="5917227"/>
                  </a:cubicBezTo>
                  <a:cubicBezTo>
                    <a:pt x="1119993" y="5917492"/>
                    <a:pt x="1063492" y="5917585"/>
                    <a:pt x="998506" y="5916885"/>
                  </a:cubicBezTo>
                  <a:cubicBezTo>
                    <a:pt x="945726" y="5916309"/>
                    <a:pt x="950506" y="5964809"/>
                    <a:pt x="949136" y="5634522"/>
                  </a:cubicBezTo>
                  <a:cubicBezTo>
                    <a:pt x="1108316" y="5634662"/>
                    <a:pt x="1121425" y="5634771"/>
                    <a:pt x="1198010" y="5634366"/>
                  </a:cubicBezTo>
                  <a:close/>
                  <a:moveTo>
                    <a:pt x="998397" y="5931376"/>
                  </a:moveTo>
                  <a:cubicBezTo>
                    <a:pt x="1217658" y="5933741"/>
                    <a:pt x="1202276" y="5928979"/>
                    <a:pt x="1202354" y="5933819"/>
                  </a:cubicBezTo>
                  <a:cubicBezTo>
                    <a:pt x="1207445" y="6259297"/>
                    <a:pt x="1213906" y="6215140"/>
                    <a:pt x="1185259" y="6214704"/>
                  </a:cubicBezTo>
                  <a:cubicBezTo>
                    <a:pt x="913483" y="6210688"/>
                    <a:pt x="960253" y="6239016"/>
                    <a:pt x="958805" y="6146094"/>
                  </a:cubicBezTo>
                  <a:cubicBezTo>
                    <a:pt x="954772" y="5887918"/>
                    <a:pt x="937194" y="5930722"/>
                    <a:pt x="998397" y="5931376"/>
                  </a:cubicBezTo>
                  <a:close/>
                  <a:moveTo>
                    <a:pt x="1203848" y="5335535"/>
                  </a:moveTo>
                  <a:cubicBezTo>
                    <a:pt x="1239455" y="5335722"/>
                    <a:pt x="1448659" y="5335894"/>
                    <a:pt x="1450683" y="5335894"/>
                  </a:cubicBezTo>
                  <a:cubicBezTo>
                    <a:pt x="1450698" y="5337107"/>
                    <a:pt x="1454855" y="5582286"/>
                    <a:pt x="1455525" y="5618490"/>
                  </a:cubicBezTo>
                  <a:cubicBezTo>
                    <a:pt x="1372494" y="5618583"/>
                    <a:pt x="1454637" y="5618941"/>
                    <a:pt x="1210543" y="5619844"/>
                  </a:cubicBezTo>
                  <a:cubicBezTo>
                    <a:pt x="1206308" y="5347178"/>
                    <a:pt x="1206433" y="5447572"/>
                    <a:pt x="1203848" y="5335535"/>
                  </a:cubicBezTo>
                  <a:close/>
                  <a:moveTo>
                    <a:pt x="1455805" y="5632934"/>
                  </a:moveTo>
                  <a:cubicBezTo>
                    <a:pt x="1461176" y="5916885"/>
                    <a:pt x="1460273" y="5832539"/>
                    <a:pt x="1461721" y="5916573"/>
                  </a:cubicBezTo>
                  <a:cubicBezTo>
                    <a:pt x="1451259" y="5916573"/>
                    <a:pt x="1506140" y="5916418"/>
                    <a:pt x="1214856" y="5917134"/>
                  </a:cubicBezTo>
                  <a:cubicBezTo>
                    <a:pt x="1213610" y="5835823"/>
                    <a:pt x="1214358" y="5865505"/>
                    <a:pt x="1210777" y="5634304"/>
                  </a:cubicBezTo>
                  <a:cubicBezTo>
                    <a:pt x="1474363" y="5633183"/>
                    <a:pt x="1378955" y="5633012"/>
                    <a:pt x="1455805" y="5632934"/>
                  </a:cubicBezTo>
                  <a:close/>
                  <a:moveTo>
                    <a:pt x="1459090" y="5039537"/>
                  </a:moveTo>
                  <a:cubicBezTo>
                    <a:pt x="1570535" y="5039646"/>
                    <a:pt x="1570099" y="5037141"/>
                    <a:pt x="1706065" y="5038074"/>
                  </a:cubicBezTo>
                  <a:cubicBezTo>
                    <a:pt x="1707808" y="5190221"/>
                    <a:pt x="1709739" y="5168368"/>
                    <a:pt x="1712027" y="5320546"/>
                  </a:cubicBezTo>
                  <a:cubicBezTo>
                    <a:pt x="1545515" y="5320189"/>
                    <a:pt x="1579440" y="5321433"/>
                    <a:pt x="1463216" y="5321433"/>
                  </a:cubicBezTo>
                  <a:cubicBezTo>
                    <a:pt x="1461425" y="5212588"/>
                    <a:pt x="1460912" y="5138484"/>
                    <a:pt x="1459090" y="5039537"/>
                  </a:cubicBezTo>
                  <a:close/>
                  <a:moveTo>
                    <a:pt x="1465256" y="5335894"/>
                  </a:moveTo>
                  <a:cubicBezTo>
                    <a:pt x="1759654" y="5335894"/>
                    <a:pt x="1711965" y="5312079"/>
                    <a:pt x="1713180" y="5402651"/>
                  </a:cubicBezTo>
                  <a:cubicBezTo>
                    <a:pt x="1714410" y="5501302"/>
                    <a:pt x="1715297" y="5529381"/>
                    <a:pt x="1715920" y="5615019"/>
                  </a:cubicBezTo>
                  <a:cubicBezTo>
                    <a:pt x="1715967" y="5621821"/>
                    <a:pt x="1735848" y="5618521"/>
                    <a:pt x="1468307" y="5618474"/>
                  </a:cubicBezTo>
                  <a:cubicBezTo>
                    <a:pt x="1468260" y="5615922"/>
                    <a:pt x="1462687" y="5335894"/>
                    <a:pt x="1465256" y="5335894"/>
                  </a:cubicBezTo>
                  <a:close/>
                  <a:moveTo>
                    <a:pt x="1716060" y="5633385"/>
                  </a:moveTo>
                  <a:cubicBezTo>
                    <a:pt x="1716076" y="5634755"/>
                    <a:pt x="1719329" y="5913990"/>
                    <a:pt x="1719345" y="5915577"/>
                  </a:cubicBezTo>
                  <a:cubicBezTo>
                    <a:pt x="1618643" y="5914161"/>
                    <a:pt x="1550341" y="5916480"/>
                    <a:pt x="1474457" y="5916573"/>
                  </a:cubicBezTo>
                  <a:cubicBezTo>
                    <a:pt x="1472838" y="5821923"/>
                    <a:pt x="1473819" y="5915858"/>
                    <a:pt x="1468572" y="5632934"/>
                  </a:cubicBezTo>
                  <a:cubicBezTo>
                    <a:pt x="1555915" y="5632950"/>
                    <a:pt x="1617989" y="5634086"/>
                    <a:pt x="1716060" y="5633385"/>
                  </a:cubicBezTo>
                  <a:close/>
                  <a:moveTo>
                    <a:pt x="1719579" y="5930053"/>
                  </a:moveTo>
                  <a:cubicBezTo>
                    <a:pt x="1721431" y="6050868"/>
                    <a:pt x="1720232" y="6021528"/>
                    <a:pt x="1723362" y="6213567"/>
                  </a:cubicBezTo>
                  <a:cubicBezTo>
                    <a:pt x="1664759" y="6214362"/>
                    <a:pt x="1594947" y="6213832"/>
                    <a:pt x="1477758" y="6213801"/>
                  </a:cubicBezTo>
                  <a:cubicBezTo>
                    <a:pt x="1477742" y="6212026"/>
                    <a:pt x="1474768" y="5935049"/>
                    <a:pt x="1474753" y="5933570"/>
                  </a:cubicBezTo>
                  <a:cubicBezTo>
                    <a:pt x="1474675" y="5928387"/>
                    <a:pt x="1714316" y="5929975"/>
                    <a:pt x="1719579" y="5930053"/>
                  </a:cubicBezTo>
                  <a:close/>
                  <a:moveTo>
                    <a:pt x="1718816" y="5038183"/>
                  </a:moveTo>
                  <a:cubicBezTo>
                    <a:pt x="1862333" y="5039460"/>
                    <a:pt x="1751355" y="5038323"/>
                    <a:pt x="1966397" y="5039678"/>
                  </a:cubicBezTo>
                  <a:cubicBezTo>
                    <a:pt x="1968437" y="5197210"/>
                    <a:pt x="1968017" y="5229242"/>
                    <a:pt x="1969589" y="5321138"/>
                  </a:cubicBezTo>
                  <a:cubicBezTo>
                    <a:pt x="1768450" y="5320640"/>
                    <a:pt x="1884425" y="5321060"/>
                    <a:pt x="1724763" y="5320593"/>
                  </a:cubicBezTo>
                  <a:cubicBezTo>
                    <a:pt x="1722459" y="5169862"/>
                    <a:pt x="1720435" y="5181022"/>
                    <a:pt x="1718816" y="5038183"/>
                  </a:cubicBezTo>
                  <a:close/>
                  <a:moveTo>
                    <a:pt x="1745314" y="5335146"/>
                  </a:moveTo>
                  <a:cubicBezTo>
                    <a:pt x="2015985" y="5336236"/>
                    <a:pt x="1969231" y="5316484"/>
                    <a:pt x="1971302" y="5403414"/>
                  </a:cubicBezTo>
                  <a:cubicBezTo>
                    <a:pt x="1973061" y="5476024"/>
                    <a:pt x="1973871" y="5532587"/>
                    <a:pt x="1974992" y="5615128"/>
                  </a:cubicBezTo>
                  <a:cubicBezTo>
                    <a:pt x="1975054" y="5620607"/>
                    <a:pt x="1728733" y="5620404"/>
                    <a:pt x="1728702" y="5614941"/>
                  </a:cubicBezTo>
                  <a:cubicBezTo>
                    <a:pt x="1726351" y="5294786"/>
                    <a:pt x="1714737" y="5335006"/>
                    <a:pt x="1745314" y="5335146"/>
                  </a:cubicBezTo>
                  <a:close/>
                  <a:moveTo>
                    <a:pt x="1745392" y="5633121"/>
                  </a:moveTo>
                  <a:cubicBezTo>
                    <a:pt x="1810783" y="5632498"/>
                    <a:pt x="1866630" y="5632592"/>
                    <a:pt x="1932036" y="5632778"/>
                  </a:cubicBezTo>
                  <a:cubicBezTo>
                    <a:pt x="1987914" y="5632934"/>
                    <a:pt x="1974960" y="5582410"/>
                    <a:pt x="1980612" y="5915484"/>
                  </a:cubicBezTo>
                  <a:cubicBezTo>
                    <a:pt x="1912372" y="5915982"/>
                    <a:pt x="1874119" y="5918270"/>
                    <a:pt x="1732112" y="5915780"/>
                  </a:cubicBezTo>
                  <a:cubicBezTo>
                    <a:pt x="1727363" y="5590924"/>
                    <a:pt x="1723082" y="5633354"/>
                    <a:pt x="1745392" y="5633121"/>
                  </a:cubicBezTo>
                  <a:close/>
                  <a:moveTo>
                    <a:pt x="1745237" y="5930489"/>
                  </a:moveTo>
                  <a:cubicBezTo>
                    <a:pt x="1975178" y="5934815"/>
                    <a:pt x="1980768" y="5924076"/>
                    <a:pt x="1980923" y="5933819"/>
                  </a:cubicBezTo>
                  <a:cubicBezTo>
                    <a:pt x="1982543" y="6036984"/>
                    <a:pt x="1980285" y="6042167"/>
                    <a:pt x="1981920" y="6146405"/>
                  </a:cubicBezTo>
                  <a:cubicBezTo>
                    <a:pt x="1983196" y="6228432"/>
                    <a:pt x="1996088" y="6216120"/>
                    <a:pt x="1932270" y="6214003"/>
                  </a:cubicBezTo>
                  <a:cubicBezTo>
                    <a:pt x="1696287" y="6206267"/>
                    <a:pt x="1736596" y="6242518"/>
                    <a:pt x="1735023" y="6146141"/>
                  </a:cubicBezTo>
                  <a:cubicBezTo>
                    <a:pt x="1731115" y="5897864"/>
                    <a:pt x="1725978" y="5930130"/>
                    <a:pt x="1745237" y="5930489"/>
                  </a:cubicBezTo>
                  <a:close/>
                  <a:moveTo>
                    <a:pt x="1982620" y="5335613"/>
                  </a:moveTo>
                  <a:cubicBezTo>
                    <a:pt x="2185160" y="5335862"/>
                    <a:pt x="2026183" y="5335878"/>
                    <a:pt x="2231089" y="5336313"/>
                  </a:cubicBezTo>
                  <a:cubicBezTo>
                    <a:pt x="2236181" y="5664157"/>
                    <a:pt x="2243311" y="5620311"/>
                    <a:pt x="2212189" y="5620311"/>
                  </a:cubicBezTo>
                  <a:cubicBezTo>
                    <a:pt x="2210974" y="5620311"/>
                    <a:pt x="1987820" y="5619424"/>
                    <a:pt x="1987758" y="5614848"/>
                  </a:cubicBezTo>
                  <a:cubicBezTo>
                    <a:pt x="1985096" y="5418356"/>
                    <a:pt x="1984240" y="5423290"/>
                    <a:pt x="1982620" y="5335613"/>
                  </a:cubicBezTo>
                  <a:close/>
                  <a:moveTo>
                    <a:pt x="2212189" y="5634786"/>
                  </a:moveTo>
                  <a:cubicBezTo>
                    <a:pt x="2241848" y="5634786"/>
                    <a:pt x="2233954" y="5589493"/>
                    <a:pt x="2239731" y="5915375"/>
                  </a:cubicBezTo>
                  <a:cubicBezTo>
                    <a:pt x="2221701" y="5915266"/>
                    <a:pt x="2207627" y="5915297"/>
                    <a:pt x="2025451" y="5915328"/>
                  </a:cubicBezTo>
                  <a:cubicBezTo>
                    <a:pt x="1985236" y="5915328"/>
                    <a:pt x="1992522" y="5962101"/>
                    <a:pt x="1988007" y="5632856"/>
                  </a:cubicBezTo>
                  <a:cubicBezTo>
                    <a:pt x="2121794" y="5632934"/>
                    <a:pt x="2124923" y="5634786"/>
                    <a:pt x="2212189" y="5634786"/>
                  </a:cubicBezTo>
                  <a:close/>
                  <a:moveTo>
                    <a:pt x="2243218" y="5296312"/>
                  </a:moveTo>
                  <a:cubicBezTo>
                    <a:pt x="2238485" y="4992376"/>
                    <a:pt x="2215380" y="5036471"/>
                    <a:pt x="2305448" y="5038775"/>
                  </a:cubicBezTo>
                  <a:cubicBezTo>
                    <a:pt x="2367071" y="5040347"/>
                    <a:pt x="2430111" y="5040222"/>
                    <a:pt x="2484541" y="5039289"/>
                  </a:cubicBezTo>
                  <a:cubicBezTo>
                    <a:pt x="2487764" y="5305728"/>
                    <a:pt x="2486798" y="5253928"/>
                    <a:pt x="2488044" y="5322087"/>
                  </a:cubicBezTo>
                  <a:cubicBezTo>
                    <a:pt x="2203610" y="5329325"/>
                    <a:pt x="2243638" y="5322803"/>
                    <a:pt x="2243218" y="5296312"/>
                  </a:cubicBezTo>
                  <a:close/>
                  <a:moveTo>
                    <a:pt x="2488309" y="5336563"/>
                  </a:moveTo>
                  <a:cubicBezTo>
                    <a:pt x="2490208" y="5431057"/>
                    <a:pt x="2491936" y="5424068"/>
                    <a:pt x="2493695" y="5619315"/>
                  </a:cubicBezTo>
                  <a:cubicBezTo>
                    <a:pt x="2459786" y="5619626"/>
                    <a:pt x="2248263" y="5620295"/>
                    <a:pt x="2247157" y="5620295"/>
                  </a:cubicBezTo>
                  <a:cubicBezTo>
                    <a:pt x="2247313" y="5542424"/>
                    <a:pt x="2247282" y="5558083"/>
                    <a:pt x="2243825" y="5336360"/>
                  </a:cubicBezTo>
                  <a:cubicBezTo>
                    <a:pt x="2312579" y="5336656"/>
                    <a:pt x="2390300" y="5339038"/>
                    <a:pt x="2488309" y="5336563"/>
                  </a:cubicBezTo>
                  <a:close/>
                  <a:moveTo>
                    <a:pt x="2492450" y="5633774"/>
                  </a:moveTo>
                  <a:cubicBezTo>
                    <a:pt x="2494022" y="5633774"/>
                    <a:pt x="2498491" y="5915297"/>
                    <a:pt x="2498506" y="5916527"/>
                  </a:cubicBezTo>
                  <a:cubicBezTo>
                    <a:pt x="2353479" y="5919002"/>
                    <a:pt x="2319320" y="5916044"/>
                    <a:pt x="2252466" y="5915453"/>
                  </a:cubicBezTo>
                  <a:cubicBezTo>
                    <a:pt x="2251003" y="5831729"/>
                    <a:pt x="2247001" y="5750683"/>
                    <a:pt x="2247126" y="5634740"/>
                  </a:cubicBezTo>
                  <a:cubicBezTo>
                    <a:pt x="2248231" y="5634755"/>
                    <a:pt x="2469454" y="5633992"/>
                    <a:pt x="2492450" y="5633774"/>
                  </a:cubicBezTo>
                  <a:close/>
                  <a:moveTo>
                    <a:pt x="2498802" y="5933851"/>
                  </a:moveTo>
                  <a:cubicBezTo>
                    <a:pt x="2503769" y="6250612"/>
                    <a:pt x="2506369" y="6214548"/>
                    <a:pt x="2492450" y="6214392"/>
                  </a:cubicBezTo>
                  <a:cubicBezTo>
                    <a:pt x="2208950" y="6211357"/>
                    <a:pt x="2256218" y="6237164"/>
                    <a:pt x="2254802" y="6146125"/>
                  </a:cubicBezTo>
                  <a:cubicBezTo>
                    <a:pt x="2253151" y="6040533"/>
                    <a:pt x="2254490" y="6042618"/>
                    <a:pt x="2252777" y="5933570"/>
                  </a:cubicBezTo>
                  <a:cubicBezTo>
                    <a:pt x="2252700" y="5927920"/>
                    <a:pt x="2498787" y="5932637"/>
                    <a:pt x="2498802" y="5933851"/>
                  </a:cubicBezTo>
                  <a:close/>
                  <a:moveTo>
                    <a:pt x="2501060" y="5336236"/>
                  </a:moveTo>
                  <a:cubicBezTo>
                    <a:pt x="2548483" y="5335053"/>
                    <a:pt x="2556813" y="5335255"/>
                    <a:pt x="2748455" y="5335224"/>
                  </a:cubicBezTo>
                  <a:cubicBezTo>
                    <a:pt x="2750665" y="5464677"/>
                    <a:pt x="2749202" y="5348999"/>
                    <a:pt x="2753265" y="5619984"/>
                  </a:cubicBezTo>
                  <a:cubicBezTo>
                    <a:pt x="2477971" y="5619439"/>
                    <a:pt x="2506493" y="5620373"/>
                    <a:pt x="2506447" y="5614910"/>
                  </a:cubicBezTo>
                  <a:cubicBezTo>
                    <a:pt x="2505045" y="5446887"/>
                    <a:pt x="2502663" y="5414278"/>
                    <a:pt x="2501060" y="5336236"/>
                  </a:cubicBezTo>
                  <a:close/>
                  <a:moveTo>
                    <a:pt x="2753483" y="5634444"/>
                  </a:moveTo>
                  <a:cubicBezTo>
                    <a:pt x="2757485" y="5901164"/>
                    <a:pt x="2755570" y="5761360"/>
                    <a:pt x="2758045" y="5917118"/>
                  </a:cubicBezTo>
                  <a:cubicBezTo>
                    <a:pt x="2674719" y="5916978"/>
                    <a:pt x="2615571" y="5914737"/>
                    <a:pt x="2511273" y="5916309"/>
                  </a:cubicBezTo>
                  <a:cubicBezTo>
                    <a:pt x="2509919" y="5833472"/>
                    <a:pt x="2507521" y="5738386"/>
                    <a:pt x="2506618" y="5633635"/>
                  </a:cubicBezTo>
                  <a:cubicBezTo>
                    <a:pt x="2633476" y="5632529"/>
                    <a:pt x="2674361" y="5634304"/>
                    <a:pt x="2753483" y="5634444"/>
                  </a:cubicBezTo>
                  <a:close/>
                  <a:moveTo>
                    <a:pt x="2758279" y="5931578"/>
                  </a:moveTo>
                  <a:cubicBezTo>
                    <a:pt x="2760100" y="6063195"/>
                    <a:pt x="2757998" y="6003721"/>
                    <a:pt x="2761268" y="6213490"/>
                  </a:cubicBezTo>
                  <a:cubicBezTo>
                    <a:pt x="2667822" y="6213614"/>
                    <a:pt x="2643876" y="6215731"/>
                    <a:pt x="2515664" y="6214626"/>
                  </a:cubicBezTo>
                  <a:cubicBezTo>
                    <a:pt x="2513500" y="6131338"/>
                    <a:pt x="2513173" y="6038135"/>
                    <a:pt x="2511538" y="5933601"/>
                  </a:cubicBezTo>
                  <a:cubicBezTo>
                    <a:pt x="2511460" y="5927609"/>
                    <a:pt x="2500982" y="5931189"/>
                    <a:pt x="2758279" y="5931578"/>
                  </a:cubicBezTo>
                  <a:close/>
                  <a:moveTo>
                    <a:pt x="2761206" y="5335239"/>
                  </a:moveTo>
                  <a:cubicBezTo>
                    <a:pt x="2840796" y="5335224"/>
                    <a:pt x="2847132" y="5336485"/>
                    <a:pt x="3007324" y="5336890"/>
                  </a:cubicBezTo>
                  <a:cubicBezTo>
                    <a:pt x="3007339" y="5338135"/>
                    <a:pt x="3012259" y="5608419"/>
                    <a:pt x="3012493" y="5619797"/>
                  </a:cubicBezTo>
                  <a:cubicBezTo>
                    <a:pt x="2891255" y="5619766"/>
                    <a:pt x="2809268" y="5620046"/>
                    <a:pt x="2766001" y="5620000"/>
                  </a:cubicBezTo>
                  <a:cubicBezTo>
                    <a:pt x="2762124" y="5360891"/>
                    <a:pt x="2763090" y="5446342"/>
                    <a:pt x="2761206" y="5335239"/>
                  </a:cubicBezTo>
                  <a:close/>
                  <a:moveTo>
                    <a:pt x="2772556" y="5634459"/>
                  </a:moveTo>
                  <a:cubicBezTo>
                    <a:pt x="3063124" y="5634459"/>
                    <a:pt x="3012633" y="5613011"/>
                    <a:pt x="3014330" y="5721327"/>
                  </a:cubicBezTo>
                  <a:cubicBezTo>
                    <a:pt x="3015996" y="5828009"/>
                    <a:pt x="3016323" y="5820647"/>
                    <a:pt x="3017895" y="5917959"/>
                  </a:cubicBezTo>
                  <a:cubicBezTo>
                    <a:pt x="2898962" y="5918659"/>
                    <a:pt x="2875048" y="5917134"/>
                    <a:pt x="2770796" y="5917134"/>
                  </a:cubicBezTo>
                  <a:cubicBezTo>
                    <a:pt x="2765830" y="5601151"/>
                    <a:pt x="2763074" y="5634459"/>
                    <a:pt x="2772556" y="5634459"/>
                  </a:cubicBezTo>
                  <a:close/>
                  <a:moveTo>
                    <a:pt x="2772556" y="5931593"/>
                  </a:moveTo>
                  <a:cubicBezTo>
                    <a:pt x="2773661" y="5931593"/>
                    <a:pt x="3018129" y="5932185"/>
                    <a:pt x="3018160" y="5933851"/>
                  </a:cubicBezTo>
                  <a:cubicBezTo>
                    <a:pt x="3018191" y="5935718"/>
                    <a:pt x="3021570" y="6213474"/>
                    <a:pt x="3021585" y="6215342"/>
                  </a:cubicBezTo>
                  <a:cubicBezTo>
                    <a:pt x="2850277" y="6216229"/>
                    <a:pt x="2892018" y="6213505"/>
                    <a:pt x="2774019" y="6213490"/>
                  </a:cubicBezTo>
                  <a:cubicBezTo>
                    <a:pt x="2769115" y="5900230"/>
                    <a:pt x="2771450" y="5931593"/>
                    <a:pt x="2772556" y="5931593"/>
                  </a:cubicBezTo>
                  <a:close/>
                  <a:moveTo>
                    <a:pt x="3052615" y="5337061"/>
                  </a:moveTo>
                  <a:cubicBezTo>
                    <a:pt x="3144784" y="5337434"/>
                    <a:pt x="3147805" y="5337076"/>
                    <a:pt x="3239274" y="5337434"/>
                  </a:cubicBezTo>
                  <a:cubicBezTo>
                    <a:pt x="3276889" y="5337590"/>
                    <a:pt x="3267252" y="5292996"/>
                    <a:pt x="3271098" y="5619330"/>
                  </a:cubicBezTo>
                  <a:cubicBezTo>
                    <a:pt x="2999882" y="5620575"/>
                    <a:pt x="3025291" y="5622023"/>
                    <a:pt x="3025150" y="5614832"/>
                  </a:cubicBezTo>
                  <a:cubicBezTo>
                    <a:pt x="3018767" y="5292841"/>
                    <a:pt x="3008803" y="5336874"/>
                    <a:pt x="3052615" y="5337061"/>
                  </a:cubicBezTo>
                  <a:close/>
                  <a:moveTo>
                    <a:pt x="3271284" y="5633774"/>
                  </a:moveTo>
                  <a:cubicBezTo>
                    <a:pt x="3272141" y="5705607"/>
                    <a:pt x="3273044" y="5765874"/>
                    <a:pt x="3274912" y="5827698"/>
                  </a:cubicBezTo>
                  <a:cubicBezTo>
                    <a:pt x="3278384" y="5941991"/>
                    <a:pt x="3322196" y="5915515"/>
                    <a:pt x="3052584" y="5917710"/>
                  </a:cubicBezTo>
                  <a:cubicBezTo>
                    <a:pt x="3021009" y="5917959"/>
                    <a:pt x="3032095" y="5961214"/>
                    <a:pt x="3025555" y="5634257"/>
                  </a:cubicBezTo>
                  <a:cubicBezTo>
                    <a:pt x="3252274" y="5634288"/>
                    <a:pt x="3163872" y="5634288"/>
                    <a:pt x="3271284" y="5633774"/>
                  </a:cubicBezTo>
                  <a:close/>
                  <a:moveTo>
                    <a:pt x="3052708" y="5932185"/>
                  </a:moveTo>
                  <a:cubicBezTo>
                    <a:pt x="3053813" y="5932170"/>
                    <a:pt x="3277294" y="5929975"/>
                    <a:pt x="3277356" y="5933851"/>
                  </a:cubicBezTo>
                  <a:cubicBezTo>
                    <a:pt x="3282447" y="6260107"/>
                    <a:pt x="3299823" y="6213925"/>
                    <a:pt x="3239259" y="6214424"/>
                  </a:cubicBezTo>
                  <a:cubicBezTo>
                    <a:pt x="3146108" y="6215186"/>
                    <a:pt x="3140441" y="6214439"/>
                    <a:pt x="3052615" y="6215140"/>
                  </a:cubicBezTo>
                  <a:cubicBezTo>
                    <a:pt x="3028576" y="6215295"/>
                    <a:pt x="3034694" y="6228027"/>
                    <a:pt x="3033418" y="6146125"/>
                  </a:cubicBezTo>
                  <a:cubicBezTo>
                    <a:pt x="3029666" y="5899670"/>
                    <a:pt x="3022208" y="5932434"/>
                    <a:pt x="3052708" y="5932185"/>
                  </a:cubicBezTo>
                  <a:close/>
                  <a:moveTo>
                    <a:pt x="3279676" y="5337543"/>
                  </a:moveTo>
                  <a:cubicBezTo>
                    <a:pt x="3434590" y="5337823"/>
                    <a:pt x="3412326" y="5336858"/>
                    <a:pt x="3519504" y="5336858"/>
                  </a:cubicBezTo>
                  <a:cubicBezTo>
                    <a:pt x="3532209" y="5336858"/>
                    <a:pt x="3526370" y="5303285"/>
                    <a:pt x="3531430" y="5620731"/>
                  </a:cubicBezTo>
                  <a:cubicBezTo>
                    <a:pt x="3435197" y="5620996"/>
                    <a:pt x="3419799" y="5618786"/>
                    <a:pt x="3283880" y="5619253"/>
                  </a:cubicBezTo>
                  <a:cubicBezTo>
                    <a:pt x="3282821" y="5537132"/>
                    <a:pt x="3283989" y="5611299"/>
                    <a:pt x="3279676" y="5337543"/>
                  </a:cubicBezTo>
                  <a:close/>
                  <a:moveTo>
                    <a:pt x="3332689" y="5633650"/>
                  </a:moveTo>
                  <a:cubicBezTo>
                    <a:pt x="3425061" y="5633650"/>
                    <a:pt x="3426027" y="5635222"/>
                    <a:pt x="3519489" y="5635222"/>
                  </a:cubicBezTo>
                  <a:cubicBezTo>
                    <a:pt x="3537720" y="5635222"/>
                    <a:pt x="3531384" y="5600185"/>
                    <a:pt x="3536552" y="5917632"/>
                  </a:cubicBezTo>
                  <a:cubicBezTo>
                    <a:pt x="3443636" y="5917881"/>
                    <a:pt x="3408792" y="5916231"/>
                    <a:pt x="3289827" y="5916651"/>
                  </a:cubicBezTo>
                  <a:cubicBezTo>
                    <a:pt x="3284160" y="5588263"/>
                    <a:pt x="3264325" y="5633650"/>
                    <a:pt x="3332689" y="5633650"/>
                  </a:cubicBezTo>
                  <a:close/>
                  <a:moveTo>
                    <a:pt x="3534669" y="5083851"/>
                  </a:moveTo>
                  <a:cubicBezTo>
                    <a:pt x="3533703" y="5021809"/>
                    <a:pt x="3491698" y="5040113"/>
                    <a:pt x="3783029" y="5039055"/>
                  </a:cubicBezTo>
                  <a:cubicBezTo>
                    <a:pt x="3785644" y="5194408"/>
                    <a:pt x="3784025" y="5197148"/>
                    <a:pt x="3786236" y="5321947"/>
                  </a:cubicBezTo>
                  <a:cubicBezTo>
                    <a:pt x="3734515" y="5322554"/>
                    <a:pt x="3713216" y="5322383"/>
                    <a:pt x="3540351" y="5322414"/>
                  </a:cubicBezTo>
                  <a:cubicBezTo>
                    <a:pt x="3538530" y="5192027"/>
                    <a:pt x="3536335" y="5190003"/>
                    <a:pt x="3534669" y="5083851"/>
                  </a:cubicBezTo>
                  <a:close/>
                  <a:moveTo>
                    <a:pt x="3786501" y="5336407"/>
                  </a:moveTo>
                  <a:cubicBezTo>
                    <a:pt x="3787980" y="5414232"/>
                    <a:pt x="3790300" y="5457455"/>
                    <a:pt x="3791607" y="5615050"/>
                  </a:cubicBezTo>
                  <a:cubicBezTo>
                    <a:pt x="3791639" y="5619315"/>
                    <a:pt x="3820286" y="5619035"/>
                    <a:pt x="3544166" y="5620685"/>
                  </a:cubicBezTo>
                  <a:cubicBezTo>
                    <a:pt x="3539900" y="5352999"/>
                    <a:pt x="3541986" y="5449019"/>
                    <a:pt x="3540554" y="5336858"/>
                  </a:cubicBezTo>
                  <a:cubicBezTo>
                    <a:pt x="3713434" y="5336827"/>
                    <a:pt x="3741210" y="5336968"/>
                    <a:pt x="3786501" y="5336407"/>
                  </a:cubicBezTo>
                  <a:close/>
                  <a:moveTo>
                    <a:pt x="3791779" y="5633572"/>
                  </a:moveTo>
                  <a:cubicBezTo>
                    <a:pt x="3791794" y="5634802"/>
                    <a:pt x="3794908" y="5915421"/>
                    <a:pt x="3794924" y="5916542"/>
                  </a:cubicBezTo>
                  <a:cubicBezTo>
                    <a:pt x="3664998" y="5914815"/>
                    <a:pt x="3611752" y="5917258"/>
                    <a:pt x="3549304" y="5917569"/>
                  </a:cubicBezTo>
                  <a:cubicBezTo>
                    <a:pt x="3548027" y="5838593"/>
                    <a:pt x="3547918" y="5856181"/>
                    <a:pt x="3544399" y="5635144"/>
                  </a:cubicBezTo>
                  <a:cubicBezTo>
                    <a:pt x="3616002" y="5634724"/>
                    <a:pt x="3669716" y="5630973"/>
                    <a:pt x="3791779" y="5633572"/>
                  </a:cubicBezTo>
                  <a:close/>
                  <a:moveTo>
                    <a:pt x="3794706" y="4977511"/>
                  </a:moveTo>
                  <a:cubicBezTo>
                    <a:pt x="3789770" y="4714293"/>
                    <a:pt x="3787466" y="4742559"/>
                    <a:pt x="3799750" y="4742466"/>
                  </a:cubicBezTo>
                  <a:cubicBezTo>
                    <a:pt x="4075325" y="4740224"/>
                    <a:pt x="4037352" y="4736208"/>
                    <a:pt x="4037476" y="4765237"/>
                  </a:cubicBezTo>
                  <a:cubicBezTo>
                    <a:pt x="4038769" y="5070122"/>
                    <a:pt x="4057919" y="5023521"/>
                    <a:pt x="3986487" y="5024003"/>
                  </a:cubicBezTo>
                  <a:cubicBezTo>
                    <a:pt x="3897136" y="5024610"/>
                    <a:pt x="3899891" y="5024144"/>
                    <a:pt x="3799657" y="5024533"/>
                  </a:cubicBezTo>
                  <a:cubicBezTo>
                    <a:pt x="3794098" y="5024564"/>
                    <a:pt x="3795733" y="5031615"/>
                    <a:pt x="3794706" y="4977511"/>
                  </a:cubicBezTo>
                  <a:close/>
                  <a:moveTo>
                    <a:pt x="3799734" y="5038993"/>
                  </a:moveTo>
                  <a:cubicBezTo>
                    <a:pt x="4085134" y="5037825"/>
                    <a:pt x="4040170" y="5025218"/>
                    <a:pt x="4041104" y="5084069"/>
                  </a:cubicBezTo>
                  <a:cubicBezTo>
                    <a:pt x="4045572" y="5370370"/>
                    <a:pt x="4063088" y="5322663"/>
                    <a:pt x="3986596" y="5321729"/>
                  </a:cubicBezTo>
                  <a:cubicBezTo>
                    <a:pt x="3767413" y="5319067"/>
                    <a:pt x="3799174" y="5334679"/>
                    <a:pt x="3798567" y="5296343"/>
                  </a:cubicBezTo>
                  <a:cubicBezTo>
                    <a:pt x="3794052" y="5008376"/>
                    <a:pt x="3795500" y="5038993"/>
                    <a:pt x="3799734" y="5038993"/>
                  </a:cubicBezTo>
                  <a:close/>
                  <a:moveTo>
                    <a:pt x="3799781" y="5336236"/>
                  </a:moveTo>
                  <a:cubicBezTo>
                    <a:pt x="4098041" y="5332609"/>
                    <a:pt x="4045463" y="5322259"/>
                    <a:pt x="4047659" y="5402838"/>
                  </a:cubicBezTo>
                  <a:cubicBezTo>
                    <a:pt x="4049667" y="5476756"/>
                    <a:pt x="4050850" y="5542486"/>
                    <a:pt x="4050617" y="5614957"/>
                  </a:cubicBezTo>
                  <a:cubicBezTo>
                    <a:pt x="4050586" y="5624700"/>
                    <a:pt x="3805542" y="5619377"/>
                    <a:pt x="3804421" y="5619361"/>
                  </a:cubicBezTo>
                  <a:cubicBezTo>
                    <a:pt x="3802584" y="5407756"/>
                    <a:pt x="3797991" y="5336267"/>
                    <a:pt x="3799781" y="5336236"/>
                  </a:cubicBezTo>
                  <a:close/>
                  <a:moveTo>
                    <a:pt x="4050570" y="5635176"/>
                  </a:moveTo>
                  <a:cubicBezTo>
                    <a:pt x="4050508" y="5737951"/>
                    <a:pt x="4053964" y="5828523"/>
                    <a:pt x="4055428" y="5915126"/>
                  </a:cubicBezTo>
                  <a:cubicBezTo>
                    <a:pt x="3982284" y="5915484"/>
                    <a:pt x="3942022" y="5918472"/>
                    <a:pt x="3807659" y="5916713"/>
                  </a:cubicBezTo>
                  <a:cubicBezTo>
                    <a:pt x="3807644" y="5915328"/>
                    <a:pt x="3804545" y="5634958"/>
                    <a:pt x="3804530" y="5633852"/>
                  </a:cubicBezTo>
                  <a:cubicBezTo>
                    <a:pt x="3856391" y="5634958"/>
                    <a:pt x="4048764" y="5635176"/>
                    <a:pt x="4050570" y="5635176"/>
                  </a:cubicBezTo>
                  <a:close/>
                  <a:moveTo>
                    <a:pt x="4055677" y="5929586"/>
                  </a:moveTo>
                  <a:cubicBezTo>
                    <a:pt x="4057374" y="6034073"/>
                    <a:pt x="4057296" y="6097531"/>
                    <a:pt x="4059693" y="6213661"/>
                  </a:cubicBezTo>
                  <a:lnTo>
                    <a:pt x="3812642" y="6213770"/>
                  </a:lnTo>
                  <a:cubicBezTo>
                    <a:pt x="3811848" y="6176149"/>
                    <a:pt x="3808002" y="5938053"/>
                    <a:pt x="3807924" y="5933648"/>
                  </a:cubicBezTo>
                  <a:cubicBezTo>
                    <a:pt x="3807893" y="5931049"/>
                    <a:pt x="3786252" y="5930955"/>
                    <a:pt x="4055677" y="5929586"/>
                  </a:cubicBezTo>
                  <a:close/>
                  <a:moveTo>
                    <a:pt x="4058837" y="5336718"/>
                  </a:moveTo>
                  <a:cubicBezTo>
                    <a:pt x="4166094" y="5336920"/>
                    <a:pt x="4146959" y="5335784"/>
                    <a:pt x="4305625" y="5335722"/>
                  </a:cubicBezTo>
                  <a:cubicBezTo>
                    <a:pt x="4306512" y="5412037"/>
                    <a:pt x="4305625" y="5503808"/>
                    <a:pt x="4310171" y="5617805"/>
                  </a:cubicBezTo>
                  <a:cubicBezTo>
                    <a:pt x="4149497" y="5617727"/>
                    <a:pt x="4187143" y="5620825"/>
                    <a:pt x="4063368" y="5620731"/>
                  </a:cubicBezTo>
                  <a:cubicBezTo>
                    <a:pt x="4063757" y="5491403"/>
                    <a:pt x="4060301" y="5409982"/>
                    <a:pt x="4058837" y="5336718"/>
                  </a:cubicBezTo>
                  <a:close/>
                  <a:moveTo>
                    <a:pt x="4079934" y="5635191"/>
                  </a:moveTo>
                  <a:cubicBezTo>
                    <a:pt x="4355836" y="5635191"/>
                    <a:pt x="4311136" y="5601244"/>
                    <a:pt x="4313005" y="5721296"/>
                  </a:cubicBezTo>
                  <a:cubicBezTo>
                    <a:pt x="4314593" y="5823044"/>
                    <a:pt x="4313441" y="5822484"/>
                    <a:pt x="4314764" y="5916216"/>
                  </a:cubicBezTo>
                  <a:cubicBezTo>
                    <a:pt x="4313659" y="5916200"/>
                    <a:pt x="4098523" y="5915017"/>
                    <a:pt x="4068179" y="5915095"/>
                  </a:cubicBezTo>
                  <a:cubicBezTo>
                    <a:pt x="4062885" y="5602987"/>
                    <a:pt x="4054976" y="5635191"/>
                    <a:pt x="4079934" y="5635191"/>
                  </a:cubicBezTo>
                  <a:close/>
                  <a:moveTo>
                    <a:pt x="4079934" y="5929523"/>
                  </a:moveTo>
                  <a:cubicBezTo>
                    <a:pt x="4341325" y="5929523"/>
                    <a:pt x="4314982" y="5930084"/>
                    <a:pt x="4315029" y="5933866"/>
                  </a:cubicBezTo>
                  <a:cubicBezTo>
                    <a:pt x="4320167" y="6262192"/>
                    <a:pt x="4336032" y="6212587"/>
                    <a:pt x="4266702" y="6212587"/>
                  </a:cubicBezTo>
                  <a:cubicBezTo>
                    <a:pt x="4173598" y="6212587"/>
                    <a:pt x="4171512" y="6213661"/>
                    <a:pt x="4079918" y="6213661"/>
                  </a:cubicBezTo>
                  <a:cubicBezTo>
                    <a:pt x="4069798" y="6213661"/>
                    <a:pt x="4072445" y="6224074"/>
                    <a:pt x="4071215" y="6146156"/>
                  </a:cubicBezTo>
                  <a:cubicBezTo>
                    <a:pt x="4067432" y="5902892"/>
                    <a:pt x="4062434" y="5929523"/>
                    <a:pt x="4079934" y="5929523"/>
                  </a:cubicBezTo>
                  <a:close/>
                  <a:moveTo>
                    <a:pt x="4562346" y="5084038"/>
                  </a:moveTo>
                  <a:cubicBezTo>
                    <a:pt x="4566659" y="5358042"/>
                    <a:pt x="4573633" y="5322212"/>
                    <a:pt x="4547213" y="5321792"/>
                  </a:cubicBezTo>
                  <a:cubicBezTo>
                    <a:pt x="4493359" y="5320920"/>
                    <a:pt x="4446464" y="5320935"/>
                    <a:pt x="4360102" y="5321169"/>
                  </a:cubicBezTo>
                  <a:cubicBezTo>
                    <a:pt x="4304099" y="5321309"/>
                    <a:pt x="4318470" y="5361513"/>
                    <a:pt x="4314142" y="5083820"/>
                  </a:cubicBezTo>
                  <a:cubicBezTo>
                    <a:pt x="4313254" y="5026245"/>
                    <a:pt x="4301312" y="5038541"/>
                    <a:pt x="4360195" y="5037825"/>
                  </a:cubicBezTo>
                  <a:cubicBezTo>
                    <a:pt x="4597376" y="5034961"/>
                    <a:pt x="4561505" y="5029451"/>
                    <a:pt x="4562346" y="5084038"/>
                  </a:cubicBezTo>
                  <a:close/>
                  <a:moveTo>
                    <a:pt x="4556180" y="4765548"/>
                  </a:moveTo>
                  <a:cubicBezTo>
                    <a:pt x="4558765" y="4827932"/>
                    <a:pt x="4558858" y="4845770"/>
                    <a:pt x="4560773" y="4977791"/>
                  </a:cubicBezTo>
                  <a:cubicBezTo>
                    <a:pt x="4561536" y="5033701"/>
                    <a:pt x="4565584" y="5024891"/>
                    <a:pt x="4547337" y="5024315"/>
                  </a:cubicBezTo>
                  <a:cubicBezTo>
                    <a:pt x="4249404" y="5014571"/>
                    <a:pt x="4312273" y="5104723"/>
                    <a:pt x="4309564" y="4740551"/>
                  </a:cubicBezTo>
                  <a:cubicBezTo>
                    <a:pt x="4593142" y="4741656"/>
                    <a:pt x="4554717" y="4730325"/>
                    <a:pt x="4556180" y="4765548"/>
                  </a:cubicBezTo>
                  <a:close/>
                  <a:moveTo>
                    <a:pt x="4550466" y="4446576"/>
                  </a:moveTo>
                  <a:cubicBezTo>
                    <a:pt x="4555371" y="4760957"/>
                    <a:pt x="4556834" y="4726449"/>
                    <a:pt x="4547119" y="4726527"/>
                  </a:cubicBezTo>
                  <a:cubicBezTo>
                    <a:pt x="4259945" y="4728442"/>
                    <a:pt x="4309891" y="4742559"/>
                    <a:pt x="4308583" y="4658789"/>
                  </a:cubicBezTo>
                  <a:cubicBezTo>
                    <a:pt x="4306886" y="4551531"/>
                    <a:pt x="4306435" y="4559204"/>
                    <a:pt x="4304613" y="4446296"/>
                  </a:cubicBezTo>
                  <a:cubicBezTo>
                    <a:pt x="4304566" y="4442452"/>
                    <a:pt x="4550420" y="4443915"/>
                    <a:pt x="4550466" y="4446576"/>
                  </a:cubicBezTo>
                  <a:close/>
                  <a:moveTo>
                    <a:pt x="4550186" y="4429268"/>
                  </a:moveTo>
                  <a:cubicBezTo>
                    <a:pt x="4423546" y="4431774"/>
                    <a:pt x="4374145" y="4429362"/>
                    <a:pt x="4304333" y="4428988"/>
                  </a:cubicBezTo>
                  <a:cubicBezTo>
                    <a:pt x="4302885" y="4341918"/>
                    <a:pt x="4299833" y="4243128"/>
                    <a:pt x="4299662" y="4146220"/>
                  </a:cubicBezTo>
                  <a:cubicBezTo>
                    <a:pt x="4387706" y="4146578"/>
                    <a:pt x="4354170" y="4147761"/>
                    <a:pt x="4545282" y="4147294"/>
                  </a:cubicBezTo>
                  <a:cubicBezTo>
                    <a:pt x="4548676" y="4356487"/>
                    <a:pt x="4549019" y="4357125"/>
                    <a:pt x="4550186" y="4429268"/>
                  </a:cubicBezTo>
                  <a:close/>
                  <a:moveTo>
                    <a:pt x="4545064" y="4132803"/>
                  </a:moveTo>
                  <a:cubicBezTo>
                    <a:pt x="4267745" y="4133535"/>
                    <a:pt x="4299662" y="4132259"/>
                    <a:pt x="4299662" y="4128056"/>
                  </a:cubicBezTo>
                  <a:cubicBezTo>
                    <a:pt x="4299522" y="3990867"/>
                    <a:pt x="4296050" y="3917992"/>
                    <a:pt x="4294586" y="3847670"/>
                  </a:cubicBezTo>
                  <a:cubicBezTo>
                    <a:pt x="4375811" y="3848230"/>
                    <a:pt x="4383222" y="3851343"/>
                    <a:pt x="4541000" y="3849709"/>
                  </a:cubicBezTo>
                  <a:cubicBezTo>
                    <a:pt x="4542589" y="3962477"/>
                    <a:pt x="4540829" y="3871562"/>
                    <a:pt x="4545064" y="4132803"/>
                  </a:cubicBezTo>
                  <a:close/>
                  <a:moveTo>
                    <a:pt x="4539101" y="3596732"/>
                  </a:moveTo>
                  <a:cubicBezTo>
                    <a:pt x="4540751" y="3701889"/>
                    <a:pt x="4538712" y="3702838"/>
                    <a:pt x="4540378" y="3809193"/>
                  </a:cubicBezTo>
                  <a:cubicBezTo>
                    <a:pt x="4541000" y="3847872"/>
                    <a:pt x="4576919" y="3835062"/>
                    <a:pt x="4294291" y="3833225"/>
                  </a:cubicBezTo>
                  <a:cubicBezTo>
                    <a:pt x="4292002" y="3713064"/>
                    <a:pt x="4294275" y="3700192"/>
                    <a:pt x="4291426" y="3551734"/>
                  </a:cubicBezTo>
                  <a:cubicBezTo>
                    <a:pt x="4584501" y="3552170"/>
                    <a:pt x="4538182" y="3538317"/>
                    <a:pt x="4539101" y="3596732"/>
                  </a:cubicBezTo>
                  <a:close/>
                  <a:moveTo>
                    <a:pt x="4531503" y="3253713"/>
                  </a:moveTo>
                  <a:cubicBezTo>
                    <a:pt x="4536641" y="3554318"/>
                    <a:pt x="4534773" y="3420724"/>
                    <a:pt x="4537902" y="3537850"/>
                  </a:cubicBezTo>
                  <a:cubicBezTo>
                    <a:pt x="4245606" y="3537943"/>
                    <a:pt x="4291582" y="3551438"/>
                    <a:pt x="4290056" y="3490159"/>
                  </a:cubicBezTo>
                  <a:cubicBezTo>
                    <a:pt x="4288234" y="3417315"/>
                    <a:pt x="4287129" y="3352301"/>
                    <a:pt x="4286817" y="3277916"/>
                  </a:cubicBezTo>
                  <a:cubicBezTo>
                    <a:pt x="4286646" y="3243829"/>
                    <a:pt x="4248315" y="3251285"/>
                    <a:pt x="4531503" y="3253713"/>
                  </a:cubicBezTo>
                  <a:close/>
                  <a:moveTo>
                    <a:pt x="4528934" y="2959443"/>
                  </a:moveTo>
                  <a:cubicBezTo>
                    <a:pt x="4530850" y="3081207"/>
                    <a:pt x="4527798" y="3029952"/>
                    <a:pt x="4531254" y="3239268"/>
                  </a:cubicBezTo>
                  <a:cubicBezTo>
                    <a:pt x="4529682" y="3239253"/>
                    <a:pt x="4288452" y="3238335"/>
                    <a:pt x="4286569" y="3238319"/>
                  </a:cubicBezTo>
                  <a:cubicBezTo>
                    <a:pt x="4285230" y="3076366"/>
                    <a:pt x="4282224" y="3076833"/>
                    <a:pt x="4280450" y="2956003"/>
                  </a:cubicBezTo>
                  <a:cubicBezTo>
                    <a:pt x="4281586" y="2956003"/>
                    <a:pt x="4528919" y="2958337"/>
                    <a:pt x="4528934" y="2959443"/>
                  </a:cubicBezTo>
                  <a:close/>
                  <a:moveTo>
                    <a:pt x="4522551" y="2659398"/>
                  </a:moveTo>
                  <a:cubicBezTo>
                    <a:pt x="4530709" y="3041189"/>
                    <a:pt x="4527860" y="2896280"/>
                    <a:pt x="4528670" y="2942804"/>
                  </a:cubicBezTo>
                  <a:cubicBezTo>
                    <a:pt x="4426489" y="2945310"/>
                    <a:pt x="4356645" y="2941730"/>
                    <a:pt x="4280247" y="2941558"/>
                  </a:cubicBezTo>
                  <a:cubicBezTo>
                    <a:pt x="4278908" y="2851733"/>
                    <a:pt x="4278846" y="2788088"/>
                    <a:pt x="4276215" y="2659304"/>
                  </a:cubicBezTo>
                  <a:cubicBezTo>
                    <a:pt x="4351134" y="2659335"/>
                    <a:pt x="4451773" y="2660409"/>
                    <a:pt x="4522551" y="2659398"/>
                  </a:cubicBezTo>
                  <a:close/>
                  <a:moveTo>
                    <a:pt x="4522146" y="2640969"/>
                  </a:moveTo>
                  <a:cubicBezTo>
                    <a:pt x="4522302" y="2647724"/>
                    <a:pt x="4542044" y="2644938"/>
                    <a:pt x="4275919" y="2644844"/>
                  </a:cubicBezTo>
                  <a:cubicBezTo>
                    <a:pt x="4275888" y="2643413"/>
                    <a:pt x="4270532" y="2361812"/>
                    <a:pt x="4270517" y="2360660"/>
                  </a:cubicBezTo>
                  <a:cubicBezTo>
                    <a:pt x="4271637" y="2360660"/>
                    <a:pt x="4516666" y="2362045"/>
                    <a:pt x="4517849" y="2362061"/>
                  </a:cubicBezTo>
                  <a:cubicBezTo>
                    <a:pt x="4518752" y="2425146"/>
                    <a:pt x="4519530" y="2521492"/>
                    <a:pt x="4522146" y="2640969"/>
                  </a:cubicBezTo>
                  <a:close/>
                  <a:moveTo>
                    <a:pt x="4514471" y="2110018"/>
                  </a:moveTo>
                  <a:cubicBezTo>
                    <a:pt x="4516136" y="2216140"/>
                    <a:pt x="4515576" y="2215938"/>
                    <a:pt x="4517242" y="2322324"/>
                  </a:cubicBezTo>
                  <a:cubicBezTo>
                    <a:pt x="4517818" y="2358901"/>
                    <a:pt x="4555651" y="2346309"/>
                    <a:pt x="4270267" y="2346201"/>
                  </a:cubicBezTo>
                  <a:cubicBezTo>
                    <a:pt x="4267714" y="2193664"/>
                    <a:pt x="4269972" y="2228794"/>
                    <a:pt x="4267029" y="2065254"/>
                  </a:cubicBezTo>
                  <a:cubicBezTo>
                    <a:pt x="4556196" y="2065254"/>
                    <a:pt x="4513505" y="2047837"/>
                    <a:pt x="4514471" y="2110018"/>
                  </a:cubicBezTo>
                  <a:close/>
                  <a:moveTo>
                    <a:pt x="4510376" y="1791436"/>
                  </a:moveTo>
                  <a:cubicBezTo>
                    <a:pt x="4516822" y="2100197"/>
                    <a:pt x="4527798" y="2050171"/>
                    <a:pt x="4453595" y="2050171"/>
                  </a:cubicBezTo>
                  <a:cubicBezTo>
                    <a:pt x="4359993" y="2050171"/>
                    <a:pt x="4360397" y="2050794"/>
                    <a:pt x="4266749" y="2050794"/>
                  </a:cubicBezTo>
                  <a:cubicBezTo>
                    <a:pt x="4264273" y="1921527"/>
                    <a:pt x="4263853" y="1943116"/>
                    <a:pt x="4262296" y="1766485"/>
                  </a:cubicBezTo>
                  <a:cubicBezTo>
                    <a:pt x="4543756" y="1766501"/>
                    <a:pt x="4509644" y="1756119"/>
                    <a:pt x="4510376" y="1791436"/>
                  </a:cubicBezTo>
                  <a:close/>
                  <a:moveTo>
                    <a:pt x="4504413" y="1472978"/>
                  </a:moveTo>
                  <a:cubicBezTo>
                    <a:pt x="4509613" y="1804573"/>
                    <a:pt x="4528125" y="1751792"/>
                    <a:pt x="4453595" y="1751792"/>
                  </a:cubicBezTo>
                  <a:cubicBezTo>
                    <a:pt x="4361160" y="1751792"/>
                    <a:pt x="4360102" y="1752041"/>
                    <a:pt x="4266702" y="1752041"/>
                  </a:cubicBezTo>
                  <a:cubicBezTo>
                    <a:pt x="4260505" y="1752041"/>
                    <a:pt x="4262420" y="1760602"/>
                    <a:pt x="4261237" y="1685003"/>
                  </a:cubicBezTo>
                  <a:cubicBezTo>
                    <a:pt x="4257376" y="1437194"/>
                    <a:pt x="4255975" y="1469522"/>
                    <a:pt x="4266702" y="1469522"/>
                  </a:cubicBezTo>
                  <a:cubicBezTo>
                    <a:pt x="4521539" y="1469522"/>
                    <a:pt x="4504288" y="1464666"/>
                    <a:pt x="4504413" y="1472978"/>
                  </a:cubicBezTo>
                  <a:close/>
                  <a:moveTo>
                    <a:pt x="4504133" y="1454066"/>
                  </a:moveTo>
                  <a:cubicBezTo>
                    <a:pt x="4416198" y="1453055"/>
                    <a:pt x="4358405" y="1455047"/>
                    <a:pt x="4258918" y="1455062"/>
                  </a:cubicBezTo>
                  <a:cubicBezTo>
                    <a:pt x="4253422" y="1135811"/>
                    <a:pt x="4245450" y="1170692"/>
                    <a:pt x="4266717" y="1170692"/>
                  </a:cubicBezTo>
                  <a:cubicBezTo>
                    <a:pt x="4345280" y="1170692"/>
                    <a:pt x="4366298" y="1170878"/>
                    <a:pt x="4453610" y="1170878"/>
                  </a:cubicBezTo>
                  <a:cubicBezTo>
                    <a:pt x="4515996" y="1170894"/>
                    <a:pt x="4499072" y="1119623"/>
                    <a:pt x="4504133" y="1454066"/>
                  </a:cubicBezTo>
                  <a:close/>
                  <a:moveTo>
                    <a:pt x="4495709" y="942214"/>
                  </a:moveTo>
                  <a:cubicBezTo>
                    <a:pt x="4497671" y="1006855"/>
                    <a:pt x="4497702" y="1021144"/>
                    <a:pt x="4499913" y="1156714"/>
                  </a:cubicBezTo>
                  <a:cubicBezTo>
                    <a:pt x="4472340" y="1156356"/>
                    <a:pt x="4272089" y="1156216"/>
                    <a:pt x="4252861" y="1156278"/>
                  </a:cubicBezTo>
                  <a:cubicBezTo>
                    <a:pt x="4247708" y="832092"/>
                    <a:pt x="4239471" y="875550"/>
                    <a:pt x="4266717" y="875550"/>
                  </a:cubicBezTo>
                  <a:cubicBezTo>
                    <a:pt x="4540565" y="875550"/>
                    <a:pt x="4492938" y="850288"/>
                    <a:pt x="4495709" y="942214"/>
                  </a:cubicBezTo>
                  <a:close/>
                  <a:moveTo>
                    <a:pt x="4491257" y="623507"/>
                  </a:moveTo>
                  <a:cubicBezTo>
                    <a:pt x="4495491" y="901636"/>
                    <a:pt x="4504849" y="859035"/>
                    <a:pt x="4453595" y="859035"/>
                  </a:cubicBezTo>
                  <a:cubicBezTo>
                    <a:pt x="4216989" y="859035"/>
                    <a:pt x="4247645" y="873277"/>
                    <a:pt x="4247069" y="835719"/>
                  </a:cubicBezTo>
                  <a:cubicBezTo>
                    <a:pt x="4242399" y="537729"/>
                    <a:pt x="4237167" y="577357"/>
                    <a:pt x="4266717" y="577357"/>
                  </a:cubicBezTo>
                  <a:cubicBezTo>
                    <a:pt x="4531566" y="577357"/>
                    <a:pt x="4490307" y="562897"/>
                    <a:pt x="4491257" y="623507"/>
                  </a:cubicBezTo>
                  <a:close/>
                  <a:moveTo>
                    <a:pt x="4266717" y="278900"/>
                  </a:moveTo>
                  <a:cubicBezTo>
                    <a:pt x="4520760" y="278900"/>
                    <a:pt x="4486181" y="272845"/>
                    <a:pt x="4486213" y="304784"/>
                  </a:cubicBezTo>
                  <a:cubicBezTo>
                    <a:pt x="4486213" y="606230"/>
                    <a:pt x="4506047" y="562368"/>
                    <a:pt x="4453595" y="562368"/>
                  </a:cubicBezTo>
                  <a:cubicBezTo>
                    <a:pt x="4205204" y="562368"/>
                    <a:pt x="4244313" y="575816"/>
                    <a:pt x="4242959" y="517012"/>
                  </a:cubicBezTo>
                  <a:cubicBezTo>
                    <a:pt x="4236903" y="240735"/>
                    <a:pt x="4228620" y="278900"/>
                    <a:pt x="4266717" y="278900"/>
                  </a:cubicBezTo>
                  <a:close/>
                  <a:moveTo>
                    <a:pt x="4240110" y="1156341"/>
                  </a:moveTo>
                  <a:cubicBezTo>
                    <a:pt x="4174376" y="1156761"/>
                    <a:pt x="3993758" y="1163765"/>
                    <a:pt x="3993369" y="1153990"/>
                  </a:cubicBezTo>
                  <a:cubicBezTo>
                    <a:pt x="3989352" y="1054593"/>
                    <a:pt x="3989554" y="959118"/>
                    <a:pt x="3988433" y="875207"/>
                  </a:cubicBezTo>
                  <a:cubicBezTo>
                    <a:pt x="4254838" y="875301"/>
                    <a:pt x="4125115" y="875456"/>
                    <a:pt x="4234972" y="875550"/>
                  </a:cubicBezTo>
                  <a:cubicBezTo>
                    <a:pt x="4237338" y="1007991"/>
                    <a:pt x="4235392" y="859378"/>
                    <a:pt x="4240110" y="1156341"/>
                  </a:cubicBezTo>
                  <a:close/>
                  <a:moveTo>
                    <a:pt x="4234318" y="835968"/>
                  </a:moveTo>
                  <a:cubicBezTo>
                    <a:pt x="4234863" y="871083"/>
                    <a:pt x="4273553" y="860856"/>
                    <a:pt x="3988231" y="860763"/>
                  </a:cubicBezTo>
                  <a:cubicBezTo>
                    <a:pt x="3985180" y="647212"/>
                    <a:pt x="3988200" y="806239"/>
                    <a:pt x="3984775" y="576439"/>
                  </a:cubicBezTo>
                  <a:cubicBezTo>
                    <a:pt x="4329244" y="577699"/>
                    <a:pt x="4202370" y="577248"/>
                    <a:pt x="4231453" y="577326"/>
                  </a:cubicBezTo>
                  <a:cubicBezTo>
                    <a:pt x="4234256" y="729177"/>
                    <a:pt x="4232387" y="712756"/>
                    <a:pt x="4234318" y="835968"/>
                  </a:cubicBezTo>
                  <a:close/>
                  <a:moveTo>
                    <a:pt x="3986565" y="280316"/>
                  </a:moveTo>
                  <a:cubicBezTo>
                    <a:pt x="4263012" y="279771"/>
                    <a:pt x="4225023" y="268331"/>
                    <a:pt x="4225988" y="305002"/>
                  </a:cubicBezTo>
                  <a:cubicBezTo>
                    <a:pt x="4234022" y="612487"/>
                    <a:pt x="4245123" y="563100"/>
                    <a:pt x="4173380" y="562508"/>
                  </a:cubicBezTo>
                  <a:cubicBezTo>
                    <a:pt x="3946428" y="560671"/>
                    <a:pt x="3984821" y="577731"/>
                    <a:pt x="3983965" y="520405"/>
                  </a:cubicBezTo>
                  <a:cubicBezTo>
                    <a:pt x="3980182" y="251692"/>
                    <a:pt x="3976850" y="280347"/>
                    <a:pt x="3986565" y="280316"/>
                  </a:cubicBezTo>
                  <a:close/>
                  <a:moveTo>
                    <a:pt x="3980633" y="1154644"/>
                  </a:moveTo>
                  <a:cubicBezTo>
                    <a:pt x="3980758" y="1157742"/>
                    <a:pt x="4010012" y="1156450"/>
                    <a:pt x="3734718" y="1157959"/>
                  </a:cubicBezTo>
                  <a:cubicBezTo>
                    <a:pt x="3730919" y="994076"/>
                    <a:pt x="3731868" y="954137"/>
                    <a:pt x="3730841" y="873682"/>
                  </a:cubicBezTo>
                  <a:cubicBezTo>
                    <a:pt x="3853044" y="874118"/>
                    <a:pt x="3732475" y="875129"/>
                    <a:pt x="3975698" y="875207"/>
                  </a:cubicBezTo>
                  <a:cubicBezTo>
                    <a:pt x="3976819" y="960145"/>
                    <a:pt x="3976632" y="1055324"/>
                    <a:pt x="3980633" y="1154644"/>
                  </a:cubicBezTo>
                  <a:close/>
                  <a:moveTo>
                    <a:pt x="3972740" y="623507"/>
                  </a:moveTo>
                  <a:cubicBezTo>
                    <a:pt x="3974375" y="727776"/>
                    <a:pt x="3973471" y="730127"/>
                    <a:pt x="3975122" y="835968"/>
                  </a:cubicBezTo>
                  <a:cubicBezTo>
                    <a:pt x="3975698" y="872530"/>
                    <a:pt x="4012877" y="860187"/>
                    <a:pt x="3730638" y="859222"/>
                  </a:cubicBezTo>
                  <a:cubicBezTo>
                    <a:pt x="3729284" y="761568"/>
                    <a:pt x="3728614" y="760120"/>
                    <a:pt x="3725656" y="576657"/>
                  </a:cubicBezTo>
                  <a:cubicBezTo>
                    <a:pt x="4015617" y="576470"/>
                    <a:pt x="3971790" y="560422"/>
                    <a:pt x="3972740" y="623507"/>
                  </a:cubicBezTo>
                  <a:close/>
                  <a:moveTo>
                    <a:pt x="3893103" y="280441"/>
                  </a:moveTo>
                  <a:cubicBezTo>
                    <a:pt x="3980586" y="280441"/>
                    <a:pt x="3966932" y="273577"/>
                    <a:pt x="3967586" y="304924"/>
                  </a:cubicBezTo>
                  <a:cubicBezTo>
                    <a:pt x="3969128" y="378702"/>
                    <a:pt x="3970093" y="442798"/>
                    <a:pt x="3971183" y="520638"/>
                  </a:cubicBezTo>
                  <a:cubicBezTo>
                    <a:pt x="3971992" y="574804"/>
                    <a:pt x="4016956" y="561963"/>
                    <a:pt x="3725438" y="562197"/>
                  </a:cubicBezTo>
                  <a:cubicBezTo>
                    <a:pt x="3722371" y="371106"/>
                    <a:pt x="3722387" y="366235"/>
                    <a:pt x="3720845" y="304551"/>
                  </a:cubicBezTo>
                  <a:cubicBezTo>
                    <a:pt x="3720036" y="272223"/>
                    <a:pt x="3689723" y="280285"/>
                    <a:pt x="3893103" y="280441"/>
                  </a:cubicBezTo>
                  <a:close/>
                  <a:moveTo>
                    <a:pt x="3706304" y="1158037"/>
                  </a:moveTo>
                  <a:cubicBezTo>
                    <a:pt x="3613869" y="1158037"/>
                    <a:pt x="3614383" y="1156185"/>
                    <a:pt x="3519504" y="1156185"/>
                  </a:cubicBezTo>
                  <a:cubicBezTo>
                    <a:pt x="3457476" y="1156185"/>
                    <a:pt x="3474961" y="1209510"/>
                    <a:pt x="3469294" y="874896"/>
                  </a:cubicBezTo>
                  <a:cubicBezTo>
                    <a:pt x="3574837" y="876017"/>
                    <a:pt x="3612624" y="873464"/>
                    <a:pt x="3718089" y="873635"/>
                  </a:cubicBezTo>
                  <a:cubicBezTo>
                    <a:pt x="3722153" y="1200109"/>
                    <a:pt x="3728848" y="1158037"/>
                    <a:pt x="3706304" y="1158037"/>
                  </a:cubicBezTo>
                  <a:close/>
                  <a:moveTo>
                    <a:pt x="3713668" y="623476"/>
                  </a:moveTo>
                  <a:cubicBezTo>
                    <a:pt x="3717965" y="895333"/>
                    <a:pt x="3722667" y="859191"/>
                    <a:pt x="3706304" y="859191"/>
                  </a:cubicBezTo>
                  <a:cubicBezTo>
                    <a:pt x="3433796" y="859191"/>
                    <a:pt x="3469231" y="872203"/>
                    <a:pt x="3468655" y="835719"/>
                  </a:cubicBezTo>
                  <a:cubicBezTo>
                    <a:pt x="3466958" y="726967"/>
                    <a:pt x="3468235" y="729006"/>
                    <a:pt x="3466569" y="623258"/>
                  </a:cubicBezTo>
                  <a:cubicBezTo>
                    <a:pt x="3465666" y="567224"/>
                    <a:pt x="3451903" y="576921"/>
                    <a:pt x="3519489" y="576921"/>
                  </a:cubicBezTo>
                  <a:cubicBezTo>
                    <a:pt x="3752077" y="576921"/>
                    <a:pt x="3712625" y="559006"/>
                    <a:pt x="3713668" y="623476"/>
                  </a:cubicBezTo>
                  <a:close/>
                  <a:moveTo>
                    <a:pt x="3708094" y="304971"/>
                  </a:moveTo>
                  <a:cubicBezTo>
                    <a:pt x="3709698" y="368725"/>
                    <a:pt x="3709744" y="378920"/>
                    <a:pt x="3712687" y="562212"/>
                  </a:cubicBezTo>
                  <a:cubicBezTo>
                    <a:pt x="3685410" y="562212"/>
                    <a:pt x="3493099" y="562430"/>
                    <a:pt x="3465588" y="562726"/>
                  </a:cubicBezTo>
                  <a:lnTo>
                    <a:pt x="3460995" y="279320"/>
                  </a:lnTo>
                  <a:cubicBezTo>
                    <a:pt x="3754615" y="274651"/>
                    <a:pt x="3707331" y="274728"/>
                    <a:pt x="3708094" y="304971"/>
                  </a:cubicBezTo>
                  <a:close/>
                  <a:moveTo>
                    <a:pt x="3457757" y="942090"/>
                  </a:moveTo>
                  <a:cubicBezTo>
                    <a:pt x="3459018" y="1009112"/>
                    <a:pt x="3458582" y="983990"/>
                    <a:pt x="3461353" y="1156683"/>
                  </a:cubicBezTo>
                  <a:cubicBezTo>
                    <a:pt x="3381000" y="1158255"/>
                    <a:pt x="3413462" y="1160123"/>
                    <a:pt x="3214192" y="1158224"/>
                  </a:cubicBezTo>
                  <a:cubicBezTo>
                    <a:pt x="3210580" y="867720"/>
                    <a:pt x="3212682" y="963569"/>
                    <a:pt x="3211763" y="873308"/>
                  </a:cubicBezTo>
                  <a:cubicBezTo>
                    <a:pt x="3507189" y="873168"/>
                    <a:pt x="3456153" y="861152"/>
                    <a:pt x="3457757" y="942090"/>
                  </a:cubicBezTo>
                  <a:close/>
                  <a:moveTo>
                    <a:pt x="3453818" y="623507"/>
                  </a:moveTo>
                  <a:cubicBezTo>
                    <a:pt x="3458006" y="898523"/>
                    <a:pt x="3465214" y="860545"/>
                    <a:pt x="3426198" y="859751"/>
                  </a:cubicBezTo>
                  <a:cubicBezTo>
                    <a:pt x="3367813" y="858568"/>
                    <a:pt x="3357039" y="858802"/>
                    <a:pt x="3211592" y="858864"/>
                  </a:cubicBezTo>
                  <a:cubicBezTo>
                    <a:pt x="3209848" y="722002"/>
                    <a:pt x="3207061" y="722764"/>
                    <a:pt x="3205536" y="577544"/>
                  </a:cubicBezTo>
                  <a:cubicBezTo>
                    <a:pt x="3497069" y="580392"/>
                    <a:pt x="3452790" y="559395"/>
                    <a:pt x="3453818" y="623507"/>
                  </a:cubicBezTo>
                  <a:close/>
                  <a:moveTo>
                    <a:pt x="3239227" y="280596"/>
                  </a:moveTo>
                  <a:cubicBezTo>
                    <a:pt x="3302563" y="281437"/>
                    <a:pt x="3363641" y="281577"/>
                    <a:pt x="3426229" y="280067"/>
                  </a:cubicBezTo>
                  <a:cubicBezTo>
                    <a:pt x="3457150" y="279289"/>
                    <a:pt x="3447574" y="237186"/>
                    <a:pt x="3452837" y="562897"/>
                  </a:cubicBezTo>
                  <a:cubicBezTo>
                    <a:pt x="3341875" y="564485"/>
                    <a:pt x="3385422" y="564874"/>
                    <a:pt x="3205395" y="563115"/>
                  </a:cubicBezTo>
                  <a:cubicBezTo>
                    <a:pt x="3202718" y="232828"/>
                    <a:pt x="3187709" y="279927"/>
                    <a:pt x="3239227" y="280596"/>
                  </a:cubicBezTo>
                  <a:close/>
                  <a:moveTo>
                    <a:pt x="3206158" y="1456448"/>
                  </a:moveTo>
                  <a:cubicBezTo>
                    <a:pt x="3145142" y="1456884"/>
                    <a:pt x="3066004" y="1456448"/>
                    <a:pt x="2961426" y="1456448"/>
                  </a:cubicBezTo>
                  <a:cubicBezTo>
                    <a:pt x="2961255" y="1446113"/>
                    <a:pt x="2957067" y="1204047"/>
                    <a:pt x="2956288" y="1171454"/>
                  </a:cubicBezTo>
                  <a:cubicBezTo>
                    <a:pt x="2957425" y="1171454"/>
                    <a:pt x="3199884" y="1172559"/>
                    <a:pt x="3201596" y="1172575"/>
                  </a:cubicBezTo>
                  <a:cubicBezTo>
                    <a:pt x="3202873" y="1276222"/>
                    <a:pt x="3205068" y="1388165"/>
                    <a:pt x="3206158" y="1456448"/>
                  </a:cubicBezTo>
                  <a:close/>
                  <a:moveTo>
                    <a:pt x="3199214" y="941934"/>
                  </a:moveTo>
                  <a:cubicBezTo>
                    <a:pt x="3198669" y="1201619"/>
                    <a:pt x="3226896" y="1157944"/>
                    <a:pt x="3145968" y="1157944"/>
                  </a:cubicBezTo>
                  <a:cubicBezTo>
                    <a:pt x="2934382" y="1157944"/>
                    <a:pt x="2955961" y="1157928"/>
                    <a:pt x="2955868" y="1154146"/>
                  </a:cubicBezTo>
                  <a:cubicBezTo>
                    <a:pt x="2954622" y="1102517"/>
                    <a:pt x="2946635" y="873978"/>
                    <a:pt x="2959324" y="873978"/>
                  </a:cubicBezTo>
                  <a:cubicBezTo>
                    <a:pt x="3247868" y="873978"/>
                    <a:pt x="3199401" y="852731"/>
                    <a:pt x="3199214" y="941934"/>
                  </a:cubicBezTo>
                  <a:close/>
                  <a:moveTo>
                    <a:pt x="3193407" y="623507"/>
                  </a:moveTo>
                  <a:cubicBezTo>
                    <a:pt x="3197751" y="900562"/>
                    <a:pt x="3216294" y="858864"/>
                    <a:pt x="3145968" y="858895"/>
                  </a:cubicBezTo>
                  <a:cubicBezTo>
                    <a:pt x="2923359" y="858895"/>
                    <a:pt x="2951586" y="870055"/>
                    <a:pt x="2951041" y="835688"/>
                  </a:cubicBezTo>
                  <a:cubicBezTo>
                    <a:pt x="2950917" y="827376"/>
                    <a:pt x="2947242" y="588891"/>
                    <a:pt x="2947040" y="575676"/>
                  </a:cubicBezTo>
                  <a:cubicBezTo>
                    <a:pt x="3242746" y="575053"/>
                    <a:pt x="3192488" y="565543"/>
                    <a:pt x="3193407" y="623507"/>
                  </a:cubicBezTo>
                  <a:close/>
                  <a:moveTo>
                    <a:pt x="2959324" y="280768"/>
                  </a:moveTo>
                  <a:cubicBezTo>
                    <a:pt x="3224187" y="280768"/>
                    <a:pt x="3188643" y="269748"/>
                    <a:pt x="3189406" y="304224"/>
                  </a:cubicBezTo>
                  <a:cubicBezTo>
                    <a:pt x="3196443" y="613701"/>
                    <a:pt x="3202297" y="562851"/>
                    <a:pt x="3145968" y="562851"/>
                  </a:cubicBezTo>
                  <a:cubicBezTo>
                    <a:pt x="3052895" y="562851"/>
                    <a:pt x="3052801" y="561216"/>
                    <a:pt x="2959324" y="561216"/>
                  </a:cubicBezTo>
                  <a:cubicBezTo>
                    <a:pt x="2942680" y="561216"/>
                    <a:pt x="2946931" y="569341"/>
                    <a:pt x="2946215" y="517043"/>
                  </a:cubicBezTo>
                  <a:cubicBezTo>
                    <a:pt x="2942525" y="244392"/>
                    <a:pt x="2935425" y="280768"/>
                    <a:pt x="2959324" y="280768"/>
                  </a:cubicBezTo>
                  <a:close/>
                  <a:moveTo>
                    <a:pt x="2938850" y="874009"/>
                  </a:moveTo>
                  <a:cubicBezTo>
                    <a:pt x="2939925" y="952082"/>
                    <a:pt x="2939940" y="1024724"/>
                    <a:pt x="2943179" y="1157025"/>
                  </a:cubicBezTo>
                  <a:cubicBezTo>
                    <a:pt x="2683033" y="1157493"/>
                    <a:pt x="2696889" y="1160559"/>
                    <a:pt x="2696734" y="1154753"/>
                  </a:cubicBezTo>
                  <a:cubicBezTo>
                    <a:pt x="2696142" y="1129647"/>
                    <a:pt x="2691409" y="876032"/>
                    <a:pt x="2691393" y="874896"/>
                  </a:cubicBezTo>
                  <a:cubicBezTo>
                    <a:pt x="2821832" y="876001"/>
                    <a:pt x="2859759" y="874180"/>
                    <a:pt x="2938850" y="874009"/>
                  </a:cubicBezTo>
                  <a:close/>
                  <a:moveTo>
                    <a:pt x="2938648" y="859549"/>
                  </a:moveTo>
                  <a:cubicBezTo>
                    <a:pt x="2653420" y="860156"/>
                    <a:pt x="2691316" y="870989"/>
                    <a:pt x="2690755" y="835688"/>
                  </a:cubicBezTo>
                  <a:cubicBezTo>
                    <a:pt x="2689089" y="729364"/>
                    <a:pt x="2689541" y="729302"/>
                    <a:pt x="2687875" y="623258"/>
                  </a:cubicBezTo>
                  <a:cubicBezTo>
                    <a:pt x="2686941" y="564080"/>
                    <a:pt x="2638567" y="577388"/>
                    <a:pt x="2934273" y="575738"/>
                  </a:cubicBezTo>
                  <a:cubicBezTo>
                    <a:pt x="2934289" y="576921"/>
                    <a:pt x="2938259" y="832528"/>
                    <a:pt x="2938648" y="859549"/>
                  </a:cubicBezTo>
                  <a:close/>
                  <a:moveTo>
                    <a:pt x="2929462" y="280690"/>
                  </a:moveTo>
                  <a:cubicBezTo>
                    <a:pt x="2932607" y="439327"/>
                    <a:pt x="2932358" y="444402"/>
                    <a:pt x="2934071" y="561278"/>
                  </a:cubicBezTo>
                  <a:cubicBezTo>
                    <a:pt x="2647971" y="562788"/>
                    <a:pt x="2687314" y="581606"/>
                    <a:pt x="2685835" y="516981"/>
                  </a:cubicBezTo>
                  <a:cubicBezTo>
                    <a:pt x="2683515" y="415793"/>
                    <a:pt x="2682924" y="357767"/>
                    <a:pt x="2682706" y="304738"/>
                  </a:cubicBezTo>
                  <a:cubicBezTo>
                    <a:pt x="2682550" y="268611"/>
                    <a:pt x="2646212" y="279289"/>
                    <a:pt x="2929462" y="280690"/>
                  </a:cubicBezTo>
                  <a:close/>
                  <a:moveTo>
                    <a:pt x="2679265" y="1157321"/>
                  </a:moveTo>
                  <a:cubicBezTo>
                    <a:pt x="2527060" y="1154037"/>
                    <a:pt x="2435498" y="1159734"/>
                    <a:pt x="2435435" y="1154271"/>
                  </a:cubicBezTo>
                  <a:cubicBezTo>
                    <a:pt x="2431979" y="823096"/>
                    <a:pt x="2411350" y="872639"/>
                    <a:pt x="2492325" y="873729"/>
                  </a:cubicBezTo>
                  <a:cubicBezTo>
                    <a:pt x="2569144" y="874756"/>
                    <a:pt x="2589446" y="873931"/>
                    <a:pt x="2678658" y="874756"/>
                  </a:cubicBezTo>
                  <a:cubicBezTo>
                    <a:pt x="2684060" y="1193992"/>
                    <a:pt x="2686894" y="1157461"/>
                    <a:pt x="2679265" y="1157321"/>
                  </a:cubicBezTo>
                  <a:close/>
                  <a:moveTo>
                    <a:pt x="2675124" y="623507"/>
                  </a:moveTo>
                  <a:cubicBezTo>
                    <a:pt x="2676789" y="729597"/>
                    <a:pt x="2676338" y="729489"/>
                    <a:pt x="2678004" y="835937"/>
                  </a:cubicBezTo>
                  <a:cubicBezTo>
                    <a:pt x="2678564" y="871160"/>
                    <a:pt x="2716989" y="859736"/>
                    <a:pt x="2431356" y="858708"/>
                  </a:cubicBezTo>
                  <a:cubicBezTo>
                    <a:pt x="2429068" y="708102"/>
                    <a:pt x="2431232" y="709659"/>
                    <a:pt x="2428492" y="578026"/>
                  </a:cubicBezTo>
                  <a:cubicBezTo>
                    <a:pt x="2712692" y="576330"/>
                    <a:pt x="2674111" y="558150"/>
                    <a:pt x="2675124" y="623507"/>
                  </a:cubicBezTo>
                  <a:close/>
                  <a:moveTo>
                    <a:pt x="2669799" y="280238"/>
                  </a:moveTo>
                  <a:cubicBezTo>
                    <a:pt x="2670780" y="440464"/>
                    <a:pt x="2672025" y="463173"/>
                    <a:pt x="2674049" y="562415"/>
                  </a:cubicBezTo>
                  <a:cubicBezTo>
                    <a:pt x="2616225" y="561185"/>
                    <a:pt x="2554338" y="561170"/>
                    <a:pt x="2492263" y="562586"/>
                  </a:cubicBezTo>
                  <a:cubicBezTo>
                    <a:pt x="2408516" y="564500"/>
                    <a:pt x="2430375" y="610417"/>
                    <a:pt x="2422388" y="304582"/>
                  </a:cubicBezTo>
                  <a:cubicBezTo>
                    <a:pt x="2421268" y="262043"/>
                    <a:pt x="2390316" y="286029"/>
                    <a:pt x="2669799" y="280238"/>
                  </a:cubicBezTo>
                  <a:close/>
                  <a:moveTo>
                    <a:pt x="2398988" y="1156745"/>
                  </a:moveTo>
                  <a:cubicBezTo>
                    <a:pt x="2216128" y="1156776"/>
                    <a:pt x="2199593" y="1156745"/>
                    <a:pt x="2176348" y="1156854"/>
                  </a:cubicBezTo>
                  <a:cubicBezTo>
                    <a:pt x="2172020" y="1003820"/>
                    <a:pt x="2173982" y="945638"/>
                    <a:pt x="2173281" y="874538"/>
                  </a:cubicBezTo>
                  <a:cubicBezTo>
                    <a:pt x="2307877" y="874133"/>
                    <a:pt x="2342145" y="872950"/>
                    <a:pt x="2418808" y="873121"/>
                  </a:cubicBezTo>
                  <a:cubicBezTo>
                    <a:pt x="2423696" y="1207487"/>
                    <a:pt x="2433147" y="1156745"/>
                    <a:pt x="2398988" y="1156745"/>
                  </a:cubicBezTo>
                  <a:close/>
                  <a:moveTo>
                    <a:pt x="2416566" y="623476"/>
                  </a:moveTo>
                  <a:cubicBezTo>
                    <a:pt x="2420816" y="895582"/>
                    <a:pt x="2423260" y="858646"/>
                    <a:pt x="2399004" y="858646"/>
                  </a:cubicBezTo>
                  <a:cubicBezTo>
                    <a:pt x="2138500" y="858646"/>
                    <a:pt x="2173343" y="871254"/>
                    <a:pt x="2172799" y="835688"/>
                  </a:cubicBezTo>
                  <a:cubicBezTo>
                    <a:pt x="2168019" y="530491"/>
                    <a:pt x="2153337" y="576859"/>
                    <a:pt x="2212204" y="576859"/>
                  </a:cubicBezTo>
                  <a:cubicBezTo>
                    <a:pt x="2305495" y="576859"/>
                    <a:pt x="2305526" y="578120"/>
                    <a:pt x="2399004" y="578120"/>
                  </a:cubicBezTo>
                  <a:cubicBezTo>
                    <a:pt x="2419975" y="578104"/>
                    <a:pt x="2415678" y="568983"/>
                    <a:pt x="2416566" y="623476"/>
                  </a:cubicBezTo>
                  <a:close/>
                  <a:moveTo>
                    <a:pt x="2212189" y="279336"/>
                  </a:moveTo>
                  <a:cubicBezTo>
                    <a:pt x="2219631" y="279336"/>
                    <a:pt x="2397493" y="279445"/>
                    <a:pt x="2408983" y="279460"/>
                  </a:cubicBezTo>
                  <a:cubicBezTo>
                    <a:pt x="2409949" y="319571"/>
                    <a:pt x="2406134" y="162085"/>
                    <a:pt x="2415398" y="563644"/>
                  </a:cubicBezTo>
                  <a:cubicBezTo>
                    <a:pt x="2311505" y="563940"/>
                    <a:pt x="2268471" y="561668"/>
                    <a:pt x="2167723" y="562586"/>
                  </a:cubicBezTo>
                  <a:cubicBezTo>
                    <a:pt x="2163831" y="228003"/>
                    <a:pt x="2145739" y="279336"/>
                    <a:pt x="2212189" y="279336"/>
                  </a:cubicBezTo>
                  <a:close/>
                  <a:moveTo>
                    <a:pt x="2160530" y="874585"/>
                  </a:moveTo>
                  <a:cubicBezTo>
                    <a:pt x="2161464" y="973531"/>
                    <a:pt x="2158786" y="951755"/>
                    <a:pt x="2163581" y="1156917"/>
                  </a:cubicBezTo>
                  <a:cubicBezTo>
                    <a:pt x="1876034" y="1158722"/>
                    <a:pt x="1948228" y="1158255"/>
                    <a:pt x="1918289" y="1158535"/>
                  </a:cubicBezTo>
                  <a:cubicBezTo>
                    <a:pt x="1917370" y="1041456"/>
                    <a:pt x="1915393" y="962308"/>
                    <a:pt x="1913914" y="873822"/>
                  </a:cubicBezTo>
                  <a:cubicBezTo>
                    <a:pt x="2034591" y="876110"/>
                    <a:pt x="2065153" y="875005"/>
                    <a:pt x="2160530" y="874585"/>
                  </a:cubicBezTo>
                  <a:close/>
                  <a:moveTo>
                    <a:pt x="2155828" y="623507"/>
                  </a:moveTo>
                  <a:cubicBezTo>
                    <a:pt x="2160172" y="900967"/>
                    <a:pt x="2174262" y="859922"/>
                    <a:pt x="2118758" y="860374"/>
                  </a:cubicBezTo>
                  <a:cubicBezTo>
                    <a:pt x="1880860" y="862304"/>
                    <a:pt x="1913773" y="864903"/>
                    <a:pt x="1913306" y="835688"/>
                  </a:cubicBezTo>
                  <a:cubicBezTo>
                    <a:pt x="1909258" y="583661"/>
                    <a:pt x="1909538" y="599553"/>
                    <a:pt x="1909087" y="577637"/>
                  </a:cubicBezTo>
                  <a:cubicBezTo>
                    <a:pt x="2198737" y="581824"/>
                    <a:pt x="2154785" y="556625"/>
                    <a:pt x="2155828" y="623507"/>
                  </a:cubicBezTo>
                  <a:close/>
                  <a:moveTo>
                    <a:pt x="1932129" y="280752"/>
                  </a:moveTo>
                  <a:cubicBezTo>
                    <a:pt x="2184896" y="278542"/>
                    <a:pt x="2149912" y="272565"/>
                    <a:pt x="2150846" y="305018"/>
                  </a:cubicBezTo>
                  <a:cubicBezTo>
                    <a:pt x="2159596" y="603942"/>
                    <a:pt x="2160810" y="562477"/>
                    <a:pt x="2118711" y="563380"/>
                  </a:cubicBezTo>
                  <a:cubicBezTo>
                    <a:pt x="2055173" y="564749"/>
                    <a:pt x="1995107" y="564672"/>
                    <a:pt x="1932161" y="563567"/>
                  </a:cubicBezTo>
                  <a:cubicBezTo>
                    <a:pt x="1902626" y="563053"/>
                    <a:pt x="1909149" y="572485"/>
                    <a:pt x="1907639" y="516950"/>
                  </a:cubicBezTo>
                  <a:cubicBezTo>
                    <a:pt x="1900228" y="244268"/>
                    <a:pt x="1896772" y="281079"/>
                    <a:pt x="1932129" y="280752"/>
                  </a:cubicBezTo>
                  <a:close/>
                  <a:moveTo>
                    <a:pt x="1905491" y="1153741"/>
                  </a:moveTo>
                  <a:cubicBezTo>
                    <a:pt x="1905568" y="1162504"/>
                    <a:pt x="1924952" y="1157835"/>
                    <a:pt x="1658360" y="1157679"/>
                  </a:cubicBezTo>
                  <a:cubicBezTo>
                    <a:pt x="1658111" y="1106237"/>
                    <a:pt x="1655060" y="875207"/>
                    <a:pt x="1655029" y="873433"/>
                  </a:cubicBezTo>
                  <a:cubicBezTo>
                    <a:pt x="1785592" y="873433"/>
                    <a:pt x="1846328" y="872795"/>
                    <a:pt x="1901162" y="873635"/>
                  </a:cubicBezTo>
                  <a:cubicBezTo>
                    <a:pt x="1902719" y="967118"/>
                    <a:pt x="1904712" y="1046779"/>
                    <a:pt x="1905491" y="1153741"/>
                  </a:cubicBezTo>
                  <a:close/>
                  <a:moveTo>
                    <a:pt x="1900929" y="859160"/>
                  </a:moveTo>
                  <a:cubicBezTo>
                    <a:pt x="1619858" y="854895"/>
                    <a:pt x="1655060" y="873044"/>
                    <a:pt x="1654468" y="835657"/>
                  </a:cubicBezTo>
                  <a:cubicBezTo>
                    <a:pt x="1650918" y="610666"/>
                    <a:pt x="1650856" y="604175"/>
                    <a:pt x="1650233" y="575629"/>
                  </a:cubicBezTo>
                  <a:cubicBezTo>
                    <a:pt x="1651977" y="575629"/>
                    <a:pt x="1895121" y="577466"/>
                    <a:pt x="1896336" y="577482"/>
                  </a:cubicBezTo>
                  <a:cubicBezTo>
                    <a:pt x="1896974" y="608627"/>
                    <a:pt x="1897052" y="617779"/>
                    <a:pt x="1900929" y="859160"/>
                  </a:cubicBezTo>
                  <a:close/>
                  <a:moveTo>
                    <a:pt x="1651946" y="281390"/>
                  </a:moveTo>
                  <a:cubicBezTo>
                    <a:pt x="1928580" y="281390"/>
                    <a:pt x="1891058" y="271896"/>
                    <a:pt x="1891338" y="304847"/>
                  </a:cubicBezTo>
                  <a:cubicBezTo>
                    <a:pt x="1893549" y="609109"/>
                    <a:pt x="1915766" y="562757"/>
                    <a:pt x="1838714" y="562757"/>
                  </a:cubicBezTo>
                  <a:cubicBezTo>
                    <a:pt x="1747121" y="562757"/>
                    <a:pt x="1744770" y="561185"/>
                    <a:pt x="1651930" y="561185"/>
                  </a:cubicBezTo>
                  <a:cubicBezTo>
                    <a:pt x="1649112" y="561170"/>
                    <a:pt x="1637155" y="281390"/>
                    <a:pt x="1651946" y="281390"/>
                  </a:cubicBezTo>
                  <a:close/>
                  <a:moveTo>
                    <a:pt x="1645563" y="1154364"/>
                  </a:moveTo>
                  <a:cubicBezTo>
                    <a:pt x="1645594" y="1159314"/>
                    <a:pt x="1447180" y="1158956"/>
                    <a:pt x="1399600" y="1158302"/>
                  </a:cubicBezTo>
                  <a:cubicBezTo>
                    <a:pt x="1394758" y="880390"/>
                    <a:pt x="1395552" y="955475"/>
                    <a:pt x="1394026" y="874694"/>
                  </a:cubicBezTo>
                  <a:cubicBezTo>
                    <a:pt x="1509083" y="876484"/>
                    <a:pt x="1550248" y="873557"/>
                    <a:pt x="1642293" y="873433"/>
                  </a:cubicBezTo>
                  <a:cubicBezTo>
                    <a:pt x="1642293" y="874554"/>
                    <a:pt x="1645407" y="1115047"/>
                    <a:pt x="1645563" y="1154364"/>
                  </a:cubicBezTo>
                  <a:close/>
                  <a:moveTo>
                    <a:pt x="1642075" y="858973"/>
                  </a:moveTo>
                  <a:cubicBezTo>
                    <a:pt x="1357999" y="859393"/>
                    <a:pt x="1393917" y="872001"/>
                    <a:pt x="1393357" y="835688"/>
                  </a:cubicBezTo>
                  <a:cubicBezTo>
                    <a:pt x="1391971" y="746563"/>
                    <a:pt x="1391925" y="727776"/>
                    <a:pt x="1390274" y="623258"/>
                  </a:cubicBezTo>
                  <a:cubicBezTo>
                    <a:pt x="1389340" y="561745"/>
                    <a:pt x="1346229" y="575738"/>
                    <a:pt x="1637482" y="575629"/>
                  </a:cubicBezTo>
                  <a:cubicBezTo>
                    <a:pt x="1638261" y="610946"/>
                    <a:pt x="1642060" y="857806"/>
                    <a:pt x="1642075" y="858973"/>
                  </a:cubicBezTo>
                  <a:close/>
                  <a:moveTo>
                    <a:pt x="1632344" y="281344"/>
                  </a:moveTo>
                  <a:cubicBezTo>
                    <a:pt x="1633247" y="471998"/>
                    <a:pt x="1635287" y="487594"/>
                    <a:pt x="1637124" y="561185"/>
                  </a:cubicBezTo>
                  <a:cubicBezTo>
                    <a:pt x="1458281" y="561263"/>
                    <a:pt x="1422907" y="561434"/>
                    <a:pt x="1389324" y="562259"/>
                  </a:cubicBezTo>
                  <a:cubicBezTo>
                    <a:pt x="1385915" y="339152"/>
                    <a:pt x="1386724" y="384772"/>
                    <a:pt x="1384311" y="279491"/>
                  </a:cubicBezTo>
                  <a:cubicBezTo>
                    <a:pt x="1505564" y="276223"/>
                    <a:pt x="1553035" y="280939"/>
                    <a:pt x="1632344" y="281344"/>
                  </a:cubicBezTo>
                  <a:close/>
                  <a:moveTo>
                    <a:pt x="1382817" y="942152"/>
                  </a:moveTo>
                  <a:cubicBezTo>
                    <a:pt x="1389340" y="1191969"/>
                    <a:pt x="1391800" y="1158193"/>
                    <a:pt x="1371980" y="1157850"/>
                  </a:cubicBezTo>
                  <a:cubicBezTo>
                    <a:pt x="1140482" y="1153508"/>
                    <a:pt x="1139828" y="1161648"/>
                    <a:pt x="1139703" y="1154239"/>
                  </a:cubicBezTo>
                  <a:cubicBezTo>
                    <a:pt x="1134192" y="824279"/>
                    <a:pt x="1115228" y="873884"/>
                    <a:pt x="1185197" y="873604"/>
                  </a:cubicBezTo>
                  <a:cubicBezTo>
                    <a:pt x="1270936" y="873262"/>
                    <a:pt x="1311089" y="873153"/>
                    <a:pt x="1371747" y="874289"/>
                  </a:cubicBezTo>
                  <a:cubicBezTo>
                    <a:pt x="1384607" y="874538"/>
                    <a:pt x="1380777" y="863892"/>
                    <a:pt x="1382817" y="942152"/>
                  </a:cubicBezTo>
                  <a:close/>
                  <a:moveTo>
                    <a:pt x="1377523" y="623507"/>
                  </a:moveTo>
                  <a:cubicBezTo>
                    <a:pt x="1381664" y="888297"/>
                    <a:pt x="1384265" y="860047"/>
                    <a:pt x="1371980" y="859814"/>
                  </a:cubicBezTo>
                  <a:cubicBezTo>
                    <a:pt x="1099519" y="854693"/>
                    <a:pt x="1133382" y="872795"/>
                    <a:pt x="1132806" y="835719"/>
                  </a:cubicBezTo>
                  <a:cubicBezTo>
                    <a:pt x="1131156" y="730376"/>
                    <a:pt x="1133678" y="730687"/>
                    <a:pt x="1131997" y="623227"/>
                  </a:cubicBezTo>
                  <a:cubicBezTo>
                    <a:pt x="1130938" y="556220"/>
                    <a:pt x="1093587" y="584813"/>
                    <a:pt x="1372027" y="577201"/>
                  </a:cubicBezTo>
                  <a:cubicBezTo>
                    <a:pt x="1378769" y="577015"/>
                    <a:pt x="1376713" y="570104"/>
                    <a:pt x="1377523" y="623507"/>
                  </a:cubicBezTo>
                  <a:close/>
                  <a:moveTo>
                    <a:pt x="1371560" y="279849"/>
                  </a:moveTo>
                  <a:cubicBezTo>
                    <a:pt x="1378675" y="594074"/>
                    <a:pt x="1378052" y="562555"/>
                    <a:pt x="1371700" y="562711"/>
                  </a:cubicBezTo>
                  <a:cubicBezTo>
                    <a:pt x="1310264" y="564485"/>
                    <a:pt x="1299490" y="563847"/>
                    <a:pt x="1185150" y="564158"/>
                  </a:cubicBezTo>
                  <a:cubicBezTo>
                    <a:pt x="1113454" y="564345"/>
                    <a:pt x="1133678" y="611398"/>
                    <a:pt x="1125691" y="304551"/>
                  </a:cubicBezTo>
                  <a:cubicBezTo>
                    <a:pt x="1124617" y="262012"/>
                    <a:pt x="1095362" y="287772"/>
                    <a:pt x="1371560" y="279849"/>
                  </a:cubicBezTo>
                  <a:close/>
                  <a:moveTo>
                    <a:pt x="1126968" y="1154520"/>
                  </a:moveTo>
                  <a:cubicBezTo>
                    <a:pt x="1127061" y="1160341"/>
                    <a:pt x="879775" y="1156170"/>
                    <a:pt x="879697" y="1154053"/>
                  </a:cubicBezTo>
                  <a:cubicBezTo>
                    <a:pt x="867880" y="826940"/>
                    <a:pt x="871851" y="873075"/>
                    <a:pt x="905106" y="873075"/>
                  </a:cubicBezTo>
                  <a:cubicBezTo>
                    <a:pt x="994209" y="873075"/>
                    <a:pt x="996622" y="873791"/>
                    <a:pt x="1091828" y="873791"/>
                  </a:cubicBezTo>
                  <a:cubicBezTo>
                    <a:pt x="1129521" y="873791"/>
                    <a:pt x="1121176" y="828326"/>
                    <a:pt x="1126968" y="1154520"/>
                  </a:cubicBezTo>
                  <a:close/>
                  <a:moveTo>
                    <a:pt x="1119261" y="623476"/>
                  </a:moveTo>
                  <a:cubicBezTo>
                    <a:pt x="1123574" y="898010"/>
                    <a:pt x="1126968" y="859347"/>
                    <a:pt x="1091828" y="859347"/>
                  </a:cubicBezTo>
                  <a:cubicBezTo>
                    <a:pt x="840930" y="859347"/>
                    <a:pt x="875198" y="864997"/>
                    <a:pt x="874746" y="835688"/>
                  </a:cubicBezTo>
                  <a:cubicBezTo>
                    <a:pt x="870029" y="534569"/>
                    <a:pt x="857402" y="577699"/>
                    <a:pt x="905106" y="577699"/>
                  </a:cubicBezTo>
                  <a:cubicBezTo>
                    <a:pt x="1159725" y="577699"/>
                    <a:pt x="1118405" y="568501"/>
                    <a:pt x="1119261" y="623476"/>
                  </a:cubicBezTo>
                  <a:close/>
                  <a:moveTo>
                    <a:pt x="905106" y="280036"/>
                  </a:moveTo>
                  <a:cubicBezTo>
                    <a:pt x="1096063" y="280083"/>
                    <a:pt x="1096577" y="280083"/>
                    <a:pt x="1112317" y="280114"/>
                  </a:cubicBezTo>
                  <a:cubicBezTo>
                    <a:pt x="1113812" y="342202"/>
                    <a:pt x="1118187" y="563084"/>
                    <a:pt x="1118218" y="564314"/>
                  </a:cubicBezTo>
                  <a:cubicBezTo>
                    <a:pt x="1037818" y="564391"/>
                    <a:pt x="1110869" y="564391"/>
                    <a:pt x="869391" y="563177"/>
                  </a:cubicBezTo>
                  <a:cubicBezTo>
                    <a:pt x="864113" y="228687"/>
                    <a:pt x="853588" y="280036"/>
                    <a:pt x="905106" y="280036"/>
                  </a:cubicBezTo>
                  <a:close/>
                  <a:moveTo>
                    <a:pt x="863069" y="942027"/>
                  </a:moveTo>
                  <a:cubicBezTo>
                    <a:pt x="863443" y="1014233"/>
                    <a:pt x="864346" y="1083326"/>
                    <a:pt x="866915" y="1154613"/>
                  </a:cubicBezTo>
                  <a:cubicBezTo>
                    <a:pt x="866977" y="1156278"/>
                    <a:pt x="620314" y="1166006"/>
                    <a:pt x="620314" y="1154675"/>
                  </a:cubicBezTo>
                  <a:cubicBezTo>
                    <a:pt x="620314" y="850039"/>
                    <a:pt x="605882" y="874351"/>
                    <a:pt x="625047" y="874476"/>
                  </a:cubicBezTo>
                  <a:cubicBezTo>
                    <a:pt x="910291" y="876421"/>
                    <a:pt x="862587" y="849136"/>
                    <a:pt x="863069" y="942027"/>
                  </a:cubicBezTo>
                  <a:close/>
                  <a:moveTo>
                    <a:pt x="857589" y="623538"/>
                  </a:moveTo>
                  <a:cubicBezTo>
                    <a:pt x="861933" y="902088"/>
                    <a:pt x="878156" y="858210"/>
                    <a:pt x="811676" y="859471"/>
                  </a:cubicBezTo>
                  <a:cubicBezTo>
                    <a:pt x="579414" y="863534"/>
                    <a:pt x="615021" y="865074"/>
                    <a:pt x="614569" y="835719"/>
                  </a:cubicBezTo>
                  <a:cubicBezTo>
                    <a:pt x="610023" y="545278"/>
                    <a:pt x="607423" y="577388"/>
                    <a:pt x="625188" y="577108"/>
                  </a:cubicBezTo>
                  <a:cubicBezTo>
                    <a:pt x="904437" y="572594"/>
                    <a:pt x="856748" y="570291"/>
                    <a:pt x="857589" y="623538"/>
                  </a:cubicBezTo>
                  <a:close/>
                  <a:moveTo>
                    <a:pt x="625125" y="279382"/>
                  </a:moveTo>
                  <a:cubicBezTo>
                    <a:pt x="887778" y="277795"/>
                    <a:pt x="851828" y="272005"/>
                    <a:pt x="852467" y="307166"/>
                  </a:cubicBezTo>
                  <a:cubicBezTo>
                    <a:pt x="853790" y="379387"/>
                    <a:pt x="854569" y="432059"/>
                    <a:pt x="856639" y="563084"/>
                  </a:cubicBezTo>
                  <a:cubicBezTo>
                    <a:pt x="797072" y="562633"/>
                    <a:pt x="749430" y="560765"/>
                    <a:pt x="611362" y="562866"/>
                  </a:cubicBezTo>
                  <a:cubicBezTo>
                    <a:pt x="607501" y="240563"/>
                    <a:pt x="596960" y="279538"/>
                    <a:pt x="625125" y="279382"/>
                  </a:cubicBezTo>
                  <a:close/>
                  <a:moveTo>
                    <a:pt x="607563" y="1154675"/>
                  </a:moveTo>
                  <a:cubicBezTo>
                    <a:pt x="607563" y="1161726"/>
                    <a:pt x="629080" y="1158707"/>
                    <a:pt x="360931" y="1158458"/>
                  </a:cubicBezTo>
                  <a:cubicBezTo>
                    <a:pt x="361305" y="1030421"/>
                    <a:pt x="357849" y="947226"/>
                    <a:pt x="356447" y="874616"/>
                  </a:cubicBezTo>
                  <a:cubicBezTo>
                    <a:pt x="434153" y="874585"/>
                    <a:pt x="508138" y="873822"/>
                    <a:pt x="602519" y="874351"/>
                  </a:cubicBezTo>
                  <a:cubicBezTo>
                    <a:pt x="604013" y="949374"/>
                    <a:pt x="607563" y="1018980"/>
                    <a:pt x="607563" y="1154675"/>
                  </a:cubicBezTo>
                  <a:close/>
                  <a:moveTo>
                    <a:pt x="601818" y="835968"/>
                  </a:moveTo>
                  <a:cubicBezTo>
                    <a:pt x="602316" y="867378"/>
                    <a:pt x="642609" y="860016"/>
                    <a:pt x="356151" y="860156"/>
                  </a:cubicBezTo>
                  <a:cubicBezTo>
                    <a:pt x="353053" y="685191"/>
                    <a:pt x="351886" y="664552"/>
                    <a:pt x="350982" y="577746"/>
                  </a:cubicBezTo>
                  <a:cubicBezTo>
                    <a:pt x="527024" y="577871"/>
                    <a:pt x="556029" y="578042"/>
                    <a:pt x="598782" y="577497"/>
                  </a:cubicBezTo>
                  <a:cubicBezTo>
                    <a:pt x="600962" y="739715"/>
                    <a:pt x="600697" y="764120"/>
                    <a:pt x="601818" y="835968"/>
                  </a:cubicBezTo>
                  <a:close/>
                  <a:moveTo>
                    <a:pt x="593162" y="279538"/>
                  </a:moveTo>
                  <a:cubicBezTo>
                    <a:pt x="597708" y="422299"/>
                    <a:pt x="596307" y="378998"/>
                    <a:pt x="598595" y="563053"/>
                  </a:cubicBezTo>
                  <a:cubicBezTo>
                    <a:pt x="560653" y="563520"/>
                    <a:pt x="546345" y="563426"/>
                    <a:pt x="350858" y="563302"/>
                  </a:cubicBezTo>
                  <a:cubicBezTo>
                    <a:pt x="350142" y="474504"/>
                    <a:pt x="351683" y="498132"/>
                    <a:pt x="347230" y="281079"/>
                  </a:cubicBezTo>
                  <a:cubicBezTo>
                    <a:pt x="426820" y="281032"/>
                    <a:pt x="363064" y="280472"/>
                    <a:pt x="593162" y="279538"/>
                  </a:cubicBezTo>
                  <a:close/>
                  <a:moveTo>
                    <a:pt x="158469" y="279678"/>
                  </a:moveTo>
                  <a:cubicBezTo>
                    <a:pt x="250016" y="279678"/>
                    <a:pt x="249487" y="280954"/>
                    <a:pt x="334464" y="281048"/>
                  </a:cubicBezTo>
                  <a:cubicBezTo>
                    <a:pt x="339041" y="505291"/>
                    <a:pt x="337375" y="476917"/>
                    <a:pt x="338107" y="563271"/>
                  </a:cubicBezTo>
                  <a:cubicBezTo>
                    <a:pt x="162720" y="563146"/>
                    <a:pt x="135084" y="563037"/>
                    <a:pt x="92098" y="563364"/>
                  </a:cubicBezTo>
                  <a:cubicBezTo>
                    <a:pt x="88688" y="221092"/>
                    <a:pt x="64571" y="279678"/>
                    <a:pt x="158469" y="279678"/>
                  </a:cubicBezTo>
                  <a:close/>
                  <a:moveTo>
                    <a:pt x="158469" y="577606"/>
                  </a:moveTo>
                  <a:cubicBezTo>
                    <a:pt x="372593" y="577746"/>
                    <a:pt x="337889" y="562446"/>
                    <a:pt x="338838" y="623538"/>
                  </a:cubicBezTo>
                  <a:cubicBezTo>
                    <a:pt x="340520" y="731605"/>
                    <a:pt x="341330" y="729784"/>
                    <a:pt x="342996" y="835937"/>
                  </a:cubicBezTo>
                  <a:cubicBezTo>
                    <a:pt x="343540" y="870756"/>
                    <a:pt x="382137" y="859860"/>
                    <a:pt x="96021" y="859720"/>
                  </a:cubicBezTo>
                  <a:cubicBezTo>
                    <a:pt x="90323" y="525650"/>
                    <a:pt x="74068" y="577606"/>
                    <a:pt x="158469" y="577606"/>
                  </a:cubicBezTo>
                  <a:close/>
                  <a:moveTo>
                    <a:pt x="100754" y="1153928"/>
                  </a:moveTo>
                  <a:cubicBezTo>
                    <a:pt x="99711" y="821944"/>
                    <a:pt x="71749" y="874164"/>
                    <a:pt x="158469" y="874211"/>
                  </a:cubicBezTo>
                  <a:cubicBezTo>
                    <a:pt x="239600" y="874211"/>
                    <a:pt x="252663" y="874616"/>
                    <a:pt x="343665" y="874616"/>
                  </a:cubicBezTo>
                  <a:cubicBezTo>
                    <a:pt x="345300" y="960456"/>
                    <a:pt x="348523" y="1026592"/>
                    <a:pt x="348133" y="1158458"/>
                  </a:cubicBezTo>
                  <a:cubicBezTo>
                    <a:pt x="346576" y="1158458"/>
                    <a:pt x="100770" y="1158458"/>
                    <a:pt x="100754" y="1153928"/>
                  </a:cubicBezTo>
                  <a:close/>
                  <a:moveTo>
                    <a:pt x="103588" y="1366576"/>
                  </a:moveTo>
                  <a:cubicBezTo>
                    <a:pt x="102498" y="1308659"/>
                    <a:pt x="101081" y="1230087"/>
                    <a:pt x="100832" y="1172030"/>
                  </a:cubicBezTo>
                  <a:cubicBezTo>
                    <a:pt x="242839" y="1171454"/>
                    <a:pt x="230664" y="1172902"/>
                    <a:pt x="348118" y="1172902"/>
                  </a:cubicBezTo>
                  <a:cubicBezTo>
                    <a:pt x="347744" y="1470565"/>
                    <a:pt x="359592" y="1454191"/>
                    <a:pt x="345082" y="1454191"/>
                  </a:cubicBezTo>
                  <a:cubicBezTo>
                    <a:pt x="54591" y="1454191"/>
                    <a:pt x="105643" y="1477009"/>
                    <a:pt x="103588" y="1366576"/>
                  </a:cubicBezTo>
                  <a:close/>
                  <a:moveTo>
                    <a:pt x="105409" y="1472760"/>
                  </a:moveTo>
                  <a:cubicBezTo>
                    <a:pt x="105316" y="1467141"/>
                    <a:pt x="352321" y="1466845"/>
                    <a:pt x="352415" y="1473009"/>
                  </a:cubicBezTo>
                  <a:cubicBezTo>
                    <a:pt x="357304" y="1784790"/>
                    <a:pt x="366801" y="1751029"/>
                    <a:pt x="345066" y="1751029"/>
                  </a:cubicBezTo>
                  <a:cubicBezTo>
                    <a:pt x="174303" y="1750998"/>
                    <a:pt x="143974" y="1750889"/>
                    <a:pt x="110516" y="1751200"/>
                  </a:cubicBezTo>
                  <a:cubicBezTo>
                    <a:pt x="109660" y="1717098"/>
                    <a:pt x="105549" y="1481570"/>
                    <a:pt x="105409" y="1472760"/>
                  </a:cubicBezTo>
                  <a:close/>
                  <a:moveTo>
                    <a:pt x="115685" y="2003554"/>
                  </a:moveTo>
                  <a:cubicBezTo>
                    <a:pt x="112166" y="1722234"/>
                    <a:pt x="96659" y="1765458"/>
                    <a:pt x="158469" y="1765458"/>
                  </a:cubicBezTo>
                  <a:cubicBezTo>
                    <a:pt x="171407" y="1765458"/>
                    <a:pt x="347526" y="1765489"/>
                    <a:pt x="358518" y="1765505"/>
                  </a:cubicBezTo>
                  <a:cubicBezTo>
                    <a:pt x="359405" y="1840185"/>
                    <a:pt x="358814" y="1803374"/>
                    <a:pt x="362504" y="2050732"/>
                  </a:cubicBezTo>
                  <a:cubicBezTo>
                    <a:pt x="70830" y="2050950"/>
                    <a:pt x="116401" y="2060055"/>
                    <a:pt x="115685" y="2003554"/>
                  </a:cubicBezTo>
                  <a:close/>
                  <a:moveTo>
                    <a:pt x="120543" y="2322044"/>
                  </a:moveTo>
                  <a:cubicBezTo>
                    <a:pt x="117600" y="2137226"/>
                    <a:pt x="117008" y="2101785"/>
                    <a:pt x="116479" y="2063479"/>
                  </a:cubicBezTo>
                  <a:cubicBezTo>
                    <a:pt x="213911" y="2062452"/>
                    <a:pt x="251386" y="2065269"/>
                    <a:pt x="362737" y="2065192"/>
                  </a:cubicBezTo>
                  <a:cubicBezTo>
                    <a:pt x="365493" y="2245822"/>
                    <a:pt x="363018" y="2225168"/>
                    <a:pt x="365477" y="2348753"/>
                  </a:cubicBezTo>
                  <a:cubicBezTo>
                    <a:pt x="78475" y="2349687"/>
                    <a:pt x="120994" y="2351228"/>
                    <a:pt x="120543" y="2322044"/>
                  </a:cubicBezTo>
                  <a:close/>
                  <a:moveTo>
                    <a:pt x="124980" y="2640595"/>
                  </a:moveTo>
                  <a:cubicBezTo>
                    <a:pt x="117880" y="2315475"/>
                    <a:pt x="110485" y="2361283"/>
                    <a:pt x="158485" y="2361283"/>
                  </a:cubicBezTo>
                  <a:cubicBezTo>
                    <a:pt x="250312" y="2361283"/>
                    <a:pt x="252025" y="2363228"/>
                    <a:pt x="345097" y="2363228"/>
                  </a:cubicBezTo>
                  <a:cubicBezTo>
                    <a:pt x="369339" y="2363228"/>
                    <a:pt x="368856" y="2318106"/>
                    <a:pt x="371923" y="2640066"/>
                  </a:cubicBezTo>
                  <a:cubicBezTo>
                    <a:pt x="371985" y="2647148"/>
                    <a:pt x="376812" y="2645311"/>
                    <a:pt x="345097" y="2645311"/>
                  </a:cubicBezTo>
                  <a:cubicBezTo>
                    <a:pt x="99088" y="2645311"/>
                    <a:pt x="125104" y="2646121"/>
                    <a:pt x="124980" y="2640595"/>
                  </a:cubicBezTo>
                  <a:close/>
                  <a:moveTo>
                    <a:pt x="125400" y="2659335"/>
                  </a:moveTo>
                  <a:cubicBezTo>
                    <a:pt x="163607" y="2659304"/>
                    <a:pt x="370927" y="2659802"/>
                    <a:pt x="372094" y="2659802"/>
                  </a:cubicBezTo>
                  <a:cubicBezTo>
                    <a:pt x="375395" y="2987630"/>
                    <a:pt x="391089" y="2943006"/>
                    <a:pt x="345082" y="2943006"/>
                  </a:cubicBezTo>
                  <a:cubicBezTo>
                    <a:pt x="159481" y="2942975"/>
                    <a:pt x="149174" y="2942990"/>
                    <a:pt x="128312" y="2942944"/>
                  </a:cubicBezTo>
                  <a:cubicBezTo>
                    <a:pt x="126848" y="2837071"/>
                    <a:pt x="129199" y="2832931"/>
                    <a:pt x="125400" y="2659335"/>
                  </a:cubicBezTo>
                  <a:close/>
                  <a:moveTo>
                    <a:pt x="134788" y="3240825"/>
                  </a:moveTo>
                  <a:cubicBezTo>
                    <a:pt x="129152" y="2964190"/>
                    <a:pt x="129666" y="3038870"/>
                    <a:pt x="128514" y="2957388"/>
                  </a:cubicBezTo>
                  <a:cubicBezTo>
                    <a:pt x="396009" y="2958073"/>
                    <a:pt x="376890" y="2955862"/>
                    <a:pt x="376936" y="2959458"/>
                  </a:cubicBezTo>
                  <a:cubicBezTo>
                    <a:pt x="381965" y="3281216"/>
                    <a:pt x="395744" y="3239019"/>
                    <a:pt x="345066" y="3239019"/>
                  </a:cubicBezTo>
                  <a:cubicBezTo>
                    <a:pt x="243695" y="3239035"/>
                    <a:pt x="242636" y="3241323"/>
                    <a:pt x="134788" y="3240825"/>
                  </a:cubicBezTo>
                  <a:close/>
                  <a:moveTo>
                    <a:pt x="135100" y="3255285"/>
                  </a:moveTo>
                  <a:cubicBezTo>
                    <a:pt x="220123" y="3255658"/>
                    <a:pt x="232641" y="3253884"/>
                    <a:pt x="381545" y="3253433"/>
                  </a:cubicBezTo>
                  <a:cubicBezTo>
                    <a:pt x="386838" y="3591098"/>
                    <a:pt x="399185" y="3536698"/>
                    <a:pt x="345082" y="3536698"/>
                  </a:cubicBezTo>
                  <a:cubicBezTo>
                    <a:pt x="251744" y="3536698"/>
                    <a:pt x="251651" y="3538457"/>
                    <a:pt x="158469" y="3538457"/>
                  </a:cubicBezTo>
                  <a:cubicBezTo>
                    <a:pt x="130336" y="3538457"/>
                    <a:pt x="141888" y="3574817"/>
                    <a:pt x="135100" y="3255285"/>
                  </a:cubicBezTo>
                  <a:close/>
                  <a:moveTo>
                    <a:pt x="141545" y="3808944"/>
                  </a:moveTo>
                  <a:cubicBezTo>
                    <a:pt x="136906" y="3511639"/>
                    <a:pt x="136859" y="3552901"/>
                    <a:pt x="158469" y="3552901"/>
                  </a:cubicBezTo>
                  <a:cubicBezTo>
                    <a:pt x="425263" y="3552901"/>
                    <a:pt x="386605" y="3533897"/>
                    <a:pt x="387617" y="3596732"/>
                  </a:cubicBezTo>
                  <a:cubicBezTo>
                    <a:pt x="389236" y="3700379"/>
                    <a:pt x="387259" y="3703149"/>
                    <a:pt x="388925" y="3809162"/>
                  </a:cubicBezTo>
                  <a:cubicBezTo>
                    <a:pt x="389407" y="3839623"/>
                    <a:pt x="398126" y="3833163"/>
                    <a:pt x="345097" y="3833163"/>
                  </a:cubicBezTo>
                  <a:cubicBezTo>
                    <a:pt x="109255" y="3833163"/>
                    <a:pt x="142059" y="3842315"/>
                    <a:pt x="141545" y="3808944"/>
                  </a:cubicBezTo>
                  <a:close/>
                  <a:moveTo>
                    <a:pt x="147197" y="4127558"/>
                  </a:moveTo>
                  <a:cubicBezTo>
                    <a:pt x="139412" y="3803169"/>
                    <a:pt x="137077" y="3847997"/>
                    <a:pt x="158469" y="3847997"/>
                  </a:cubicBezTo>
                  <a:cubicBezTo>
                    <a:pt x="437360" y="3847997"/>
                    <a:pt x="389298" y="3829599"/>
                    <a:pt x="390388" y="3915377"/>
                  </a:cubicBezTo>
                  <a:cubicBezTo>
                    <a:pt x="391244" y="3983411"/>
                    <a:pt x="392303" y="4060255"/>
                    <a:pt x="394078" y="4127963"/>
                  </a:cubicBezTo>
                  <a:cubicBezTo>
                    <a:pt x="394187" y="4132321"/>
                    <a:pt x="401520" y="4131044"/>
                    <a:pt x="345097" y="4131044"/>
                  </a:cubicBezTo>
                  <a:cubicBezTo>
                    <a:pt x="130927" y="4131044"/>
                    <a:pt x="147477" y="4139683"/>
                    <a:pt x="147197" y="4127558"/>
                  </a:cubicBezTo>
                  <a:close/>
                  <a:moveTo>
                    <a:pt x="153222" y="4430000"/>
                  </a:moveTo>
                  <a:cubicBezTo>
                    <a:pt x="148038" y="4115277"/>
                    <a:pt x="141717" y="4148072"/>
                    <a:pt x="158469" y="4148072"/>
                  </a:cubicBezTo>
                  <a:cubicBezTo>
                    <a:pt x="441471" y="4148072"/>
                    <a:pt x="394389" y="4115075"/>
                    <a:pt x="396258" y="4234053"/>
                  </a:cubicBezTo>
                  <a:cubicBezTo>
                    <a:pt x="397908" y="4339646"/>
                    <a:pt x="399076" y="4337918"/>
                    <a:pt x="400664" y="4430218"/>
                  </a:cubicBezTo>
                  <a:cubicBezTo>
                    <a:pt x="370428" y="4430093"/>
                    <a:pt x="167780" y="4430000"/>
                    <a:pt x="153222" y="4430000"/>
                  </a:cubicBezTo>
                  <a:close/>
                  <a:moveTo>
                    <a:pt x="158469" y="4444444"/>
                  </a:moveTo>
                  <a:cubicBezTo>
                    <a:pt x="377808" y="4444584"/>
                    <a:pt x="374788" y="4444569"/>
                    <a:pt x="400913" y="4444693"/>
                  </a:cubicBezTo>
                  <a:cubicBezTo>
                    <a:pt x="403061" y="4594770"/>
                    <a:pt x="402376" y="4587984"/>
                    <a:pt x="404821" y="4726247"/>
                  </a:cubicBezTo>
                  <a:cubicBezTo>
                    <a:pt x="342451" y="4725515"/>
                    <a:pt x="251947" y="4726325"/>
                    <a:pt x="158282" y="4726325"/>
                  </a:cubicBezTo>
                  <a:cubicBezTo>
                    <a:pt x="156850" y="4422544"/>
                    <a:pt x="147088" y="4444444"/>
                    <a:pt x="158469" y="4444444"/>
                  </a:cubicBezTo>
                  <a:close/>
                  <a:moveTo>
                    <a:pt x="158469" y="4740753"/>
                  </a:moveTo>
                  <a:cubicBezTo>
                    <a:pt x="443526" y="4740753"/>
                    <a:pt x="404899" y="4731087"/>
                    <a:pt x="405537" y="4765315"/>
                  </a:cubicBezTo>
                  <a:cubicBezTo>
                    <a:pt x="411375" y="5075243"/>
                    <a:pt x="422523" y="5024720"/>
                    <a:pt x="345082" y="5024720"/>
                  </a:cubicBezTo>
                  <a:cubicBezTo>
                    <a:pt x="255247" y="5024720"/>
                    <a:pt x="252414" y="5022867"/>
                    <a:pt x="162735" y="5022805"/>
                  </a:cubicBezTo>
                  <a:cubicBezTo>
                    <a:pt x="155620" y="4719336"/>
                    <a:pt x="159575" y="4740753"/>
                    <a:pt x="158469" y="4740753"/>
                  </a:cubicBezTo>
                  <a:close/>
                  <a:moveTo>
                    <a:pt x="165429" y="5296343"/>
                  </a:moveTo>
                  <a:cubicBezTo>
                    <a:pt x="163809" y="5192976"/>
                    <a:pt x="165569" y="5189770"/>
                    <a:pt x="163903" y="5083788"/>
                  </a:cubicBezTo>
                  <a:cubicBezTo>
                    <a:pt x="162922" y="5020019"/>
                    <a:pt x="121555" y="5038043"/>
                    <a:pt x="408106" y="5039304"/>
                  </a:cubicBezTo>
                  <a:cubicBezTo>
                    <a:pt x="409398" y="5185349"/>
                    <a:pt x="413119" y="5185988"/>
                    <a:pt x="414692" y="5321169"/>
                  </a:cubicBezTo>
                  <a:cubicBezTo>
                    <a:pt x="133745" y="5316126"/>
                    <a:pt x="166098" y="5339146"/>
                    <a:pt x="165429" y="5296343"/>
                  </a:cubicBezTo>
                  <a:close/>
                  <a:moveTo>
                    <a:pt x="170224" y="5614832"/>
                  </a:moveTo>
                  <a:cubicBezTo>
                    <a:pt x="168636" y="5538891"/>
                    <a:pt x="167671" y="5482282"/>
                    <a:pt x="166845" y="5402558"/>
                  </a:cubicBezTo>
                  <a:cubicBezTo>
                    <a:pt x="165974" y="5318710"/>
                    <a:pt x="148692" y="5337870"/>
                    <a:pt x="251884" y="5335924"/>
                  </a:cubicBezTo>
                  <a:cubicBezTo>
                    <a:pt x="318988" y="5334742"/>
                    <a:pt x="375442" y="5334913"/>
                    <a:pt x="414847" y="5335644"/>
                  </a:cubicBezTo>
                  <a:cubicBezTo>
                    <a:pt x="415548" y="5416457"/>
                    <a:pt x="412932" y="5455977"/>
                    <a:pt x="418055" y="5619828"/>
                  </a:cubicBezTo>
                  <a:cubicBezTo>
                    <a:pt x="148116" y="5619828"/>
                    <a:pt x="170286" y="5617556"/>
                    <a:pt x="170224" y="5614832"/>
                  </a:cubicBezTo>
                  <a:close/>
                  <a:moveTo>
                    <a:pt x="170598" y="5632311"/>
                  </a:moveTo>
                  <a:cubicBezTo>
                    <a:pt x="253644" y="5632483"/>
                    <a:pt x="228048" y="5634273"/>
                    <a:pt x="418506" y="5634273"/>
                  </a:cubicBezTo>
                  <a:cubicBezTo>
                    <a:pt x="422679" y="5770232"/>
                    <a:pt x="420297" y="5823059"/>
                    <a:pt x="421511" y="5915639"/>
                  </a:cubicBezTo>
                  <a:cubicBezTo>
                    <a:pt x="172824" y="5916651"/>
                    <a:pt x="256571" y="5917165"/>
                    <a:pt x="176156" y="5917367"/>
                  </a:cubicBezTo>
                  <a:cubicBezTo>
                    <a:pt x="176140" y="5915780"/>
                    <a:pt x="170629" y="5633510"/>
                    <a:pt x="170598" y="5632311"/>
                  </a:cubicBezTo>
                  <a:close/>
                  <a:moveTo>
                    <a:pt x="176420" y="5933601"/>
                  </a:moveTo>
                  <a:cubicBezTo>
                    <a:pt x="176389" y="5931593"/>
                    <a:pt x="155184" y="5931282"/>
                    <a:pt x="421713" y="5930100"/>
                  </a:cubicBezTo>
                  <a:cubicBezTo>
                    <a:pt x="423395" y="6039132"/>
                    <a:pt x="426104" y="6043832"/>
                    <a:pt x="428159" y="6214922"/>
                  </a:cubicBezTo>
                  <a:cubicBezTo>
                    <a:pt x="318910" y="6214533"/>
                    <a:pt x="259327" y="6215046"/>
                    <a:pt x="180686" y="6215109"/>
                  </a:cubicBezTo>
                  <a:cubicBezTo>
                    <a:pt x="178725" y="6122902"/>
                    <a:pt x="177900" y="6025979"/>
                    <a:pt x="176420" y="5933601"/>
                  </a:cubicBezTo>
                  <a:close/>
                  <a:moveTo>
                    <a:pt x="184766" y="6465034"/>
                  </a:moveTo>
                  <a:cubicBezTo>
                    <a:pt x="183598" y="6181504"/>
                    <a:pt x="159108" y="6229786"/>
                    <a:pt x="251791" y="6229412"/>
                  </a:cubicBezTo>
                  <a:cubicBezTo>
                    <a:pt x="315127" y="6229241"/>
                    <a:pt x="357226" y="6229179"/>
                    <a:pt x="428330" y="6229382"/>
                  </a:cubicBezTo>
                  <a:cubicBezTo>
                    <a:pt x="431724" y="6535637"/>
                    <a:pt x="428377" y="6162639"/>
                    <a:pt x="430946" y="6512538"/>
                  </a:cubicBezTo>
                  <a:cubicBezTo>
                    <a:pt x="135941" y="6514079"/>
                    <a:pt x="184999" y="6519854"/>
                    <a:pt x="184766" y="6465034"/>
                  </a:cubicBezTo>
                  <a:close/>
                  <a:moveTo>
                    <a:pt x="189390" y="6783710"/>
                  </a:moveTo>
                  <a:cubicBezTo>
                    <a:pt x="184516" y="6472801"/>
                    <a:pt x="165709" y="6523729"/>
                    <a:pt x="251620" y="6525971"/>
                  </a:cubicBezTo>
                  <a:cubicBezTo>
                    <a:pt x="304602" y="6527418"/>
                    <a:pt x="349317" y="6527418"/>
                    <a:pt x="431071" y="6527014"/>
                  </a:cubicBezTo>
                  <a:cubicBezTo>
                    <a:pt x="432581" y="6680063"/>
                    <a:pt x="436224" y="6671067"/>
                    <a:pt x="437843" y="6808038"/>
                  </a:cubicBezTo>
                  <a:cubicBezTo>
                    <a:pt x="153051" y="6804583"/>
                    <a:pt x="190044" y="6823712"/>
                    <a:pt x="189390" y="6783710"/>
                  </a:cubicBezTo>
                  <a:close/>
                  <a:moveTo>
                    <a:pt x="193874" y="7107725"/>
                  </a:moveTo>
                  <a:cubicBezTo>
                    <a:pt x="193609" y="7029776"/>
                    <a:pt x="193718" y="7047069"/>
                    <a:pt x="190059" y="6823914"/>
                  </a:cubicBezTo>
                  <a:cubicBezTo>
                    <a:pt x="265539" y="6823447"/>
                    <a:pt x="286199" y="6820677"/>
                    <a:pt x="437999" y="6822529"/>
                  </a:cubicBezTo>
                  <a:cubicBezTo>
                    <a:pt x="438684" y="6900323"/>
                    <a:pt x="439774" y="7075599"/>
                    <a:pt x="440194" y="7107741"/>
                  </a:cubicBezTo>
                  <a:lnTo>
                    <a:pt x="193874" y="7107725"/>
                  </a:lnTo>
                  <a:close/>
                  <a:moveTo>
                    <a:pt x="438435" y="5930022"/>
                  </a:moveTo>
                  <a:cubicBezTo>
                    <a:pt x="701352" y="5928948"/>
                    <a:pt x="681097" y="5932138"/>
                    <a:pt x="681128" y="5933882"/>
                  </a:cubicBezTo>
                  <a:cubicBezTo>
                    <a:pt x="686203" y="6258270"/>
                    <a:pt x="714679" y="6213490"/>
                    <a:pt x="625047" y="6214579"/>
                  </a:cubicBezTo>
                  <a:cubicBezTo>
                    <a:pt x="564421" y="6215233"/>
                    <a:pt x="527880" y="6215217"/>
                    <a:pt x="440941" y="6214969"/>
                  </a:cubicBezTo>
                  <a:cubicBezTo>
                    <a:pt x="437158" y="5907655"/>
                    <a:pt x="429358" y="5930068"/>
                    <a:pt x="438435" y="5930022"/>
                  </a:cubicBezTo>
                  <a:close/>
                  <a:moveTo>
                    <a:pt x="443588" y="6465065"/>
                  </a:moveTo>
                  <a:cubicBezTo>
                    <a:pt x="443588" y="6180492"/>
                    <a:pt x="413726" y="6229568"/>
                    <a:pt x="531725" y="6229568"/>
                  </a:cubicBezTo>
                  <a:cubicBezTo>
                    <a:pt x="619692" y="6229568"/>
                    <a:pt x="616204" y="6228790"/>
                    <a:pt x="687698" y="6228541"/>
                  </a:cubicBezTo>
                  <a:cubicBezTo>
                    <a:pt x="687386" y="6405794"/>
                    <a:pt x="690080" y="6431944"/>
                    <a:pt x="692120" y="6511838"/>
                  </a:cubicBezTo>
                  <a:cubicBezTo>
                    <a:pt x="399621" y="6512149"/>
                    <a:pt x="443588" y="6528353"/>
                    <a:pt x="443588" y="6465065"/>
                  </a:cubicBezTo>
                  <a:close/>
                  <a:moveTo>
                    <a:pt x="450267" y="6783679"/>
                  </a:moveTo>
                  <a:cubicBezTo>
                    <a:pt x="445456" y="6475494"/>
                    <a:pt x="415096" y="6526734"/>
                    <a:pt x="531725" y="6526734"/>
                  </a:cubicBezTo>
                  <a:cubicBezTo>
                    <a:pt x="624736" y="6526734"/>
                    <a:pt x="611923" y="6526407"/>
                    <a:pt x="692462" y="6526313"/>
                  </a:cubicBezTo>
                  <a:cubicBezTo>
                    <a:pt x="695327" y="6653385"/>
                    <a:pt x="692773" y="6669339"/>
                    <a:pt x="695031" y="6808147"/>
                  </a:cubicBezTo>
                  <a:cubicBezTo>
                    <a:pt x="411578" y="6808443"/>
                    <a:pt x="450781" y="6817144"/>
                    <a:pt x="450267" y="6783679"/>
                  </a:cubicBezTo>
                  <a:close/>
                  <a:moveTo>
                    <a:pt x="452961" y="7107756"/>
                  </a:moveTo>
                  <a:cubicBezTo>
                    <a:pt x="452494" y="7072346"/>
                    <a:pt x="451404" y="6896556"/>
                    <a:pt x="450750" y="6822685"/>
                  </a:cubicBezTo>
                  <a:cubicBezTo>
                    <a:pt x="536225" y="6823666"/>
                    <a:pt x="630637" y="6822669"/>
                    <a:pt x="695280" y="6822592"/>
                  </a:cubicBezTo>
                  <a:cubicBezTo>
                    <a:pt x="699141" y="7059738"/>
                    <a:pt x="698674" y="7036625"/>
                    <a:pt x="700293" y="7105562"/>
                  </a:cubicBezTo>
                  <a:cubicBezTo>
                    <a:pt x="612810" y="7105857"/>
                    <a:pt x="651219" y="7107772"/>
                    <a:pt x="452961" y="7107756"/>
                  </a:cubicBezTo>
                  <a:close/>
                  <a:moveTo>
                    <a:pt x="703516" y="6464801"/>
                  </a:moveTo>
                  <a:cubicBezTo>
                    <a:pt x="694657" y="6191465"/>
                    <a:pt x="698814" y="6228494"/>
                    <a:pt x="718478" y="6228494"/>
                  </a:cubicBezTo>
                  <a:cubicBezTo>
                    <a:pt x="982999" y="6228494"/>
                    <a:pt x="946972" y="6222455"/>
                    <a:pt x="947097" y="6252527"/>
                  </a:cubicBezTo>
                  <a:cubicBezTo>
                    <a:pt x="948389" y="6557957"/>
                    <a:pt x="966340" y="6510702"/>
                    <a:pt x="905122" y="6510702"/>
                  </a:cubicBezTo>
                  <a:cubicBezTo>
                    <a:pt x="671272" y="6510702"/>
                    <a:pt x="705571" y="6528617"/>
                    <a:pt x="703516" y="6464801"/>
                  </a:cubicBezTo>
                  <a:close/>
                  <a:moveTo>
                    <a:pt x="707393" y="6783741"/>
                  </a:moveTo>
                  <a:cubicBezTo>
                    <a:pt x="702831" y="6492008"/>
                    <a:pt x="702956" y="6526298"/>
                    <a:pt x="718478" y="6526298"/>
                  </a:cubicBezTo>
                  <a:cubicBezTo>
                    <a:pt x="992232" y="6526298"/>
                    <a:pt x="950195" y="6509923"/>
                    <a:pt x="951160" y="6571498"/>
                  </a:cubicBezTo>
                  <a:cubicBezTo>
                    <a:pt x="955504" y="6850297"/>
                    <a:pt x="974825" y="6809470"/>
                    <a:pt x="905106" y="6809470"/>
                  </a:cubicBezTo>
                  <a:cubicBezTo>
                    <a:pt x="675165" y="6809470"/>
                    <a:pt x="707891" y="6815058"/>
                    <a:pt x="707393" y="6783741"/>
                  </a:cubicBezTo>
                  <a:close/>
                  <a:moveTo>
                    <a:pt x="959941" y="7102853"/>
                  </a:moveTo>
                  <a:cubicBezTo>
                    <a:pt x="959926" y="7111243"/>
                    <a:pt x="981178" y="7105515"/>
                    <a:pt x="718463" y="7105515"/>
                  </a:cubicBezTo>
                  <a:cubicBezTo>
                    <a:pt x="710242" y="7105515"/>
                    <a:pt x="713138" y="7137298"/>
                    <a:pt x="708016" y="6822560"/>
                  </a:cubicBezTo>
                  <a:cubicBezTo>
                    <a:pt x="818931" y="6822498"/>
                    <a:pt x="793428" y="6824117"/>
                    <a:pt x="957107" y="6823868"/>
                  </a:cubicBezTo>
                  <a:cubicBezTo>
                    <a:pt x="957139" y="6825689"/>
                    <a:pt x="960003" y="7050991"/>
                    <a:pt x="959941" y="7102853"/>
                  </a:cubicBezTo>
                  <a:close/>
                  <a:moveTo>
                    <a:pt x="962417" y="6464972"/>
                  </a:moveTo>
                  <a:cubicBezTo>
                    <a:pt x="958960" y="6190173"/>
                    <a:pt x="946552" y="6229802"/>
                    <a:pt x="998553" y="6229101"/>
                  </a:cubicBezTo>
                  <a:cubicBezTo>
                    <a:pt x="1239159" y="6225848"/>
                    <a:pt x="1206604" y="6224572"/>
                    <a:pt x="1207305" y="6252698"/>
                  </a:cubicBezTo>
                  <a:cubicBezTo>
                    <a:pt x="1214545" y="6553785"/>
                    <a:pt x="1214373" y="6511947"/>
                    <a:pt x="1185243" y="6511620"/>
                  </a:cubicBezTo>
                  <a:cubicBezTo>
                    <a:pt x="923027" y="6508787"/>
                    <a:pt x="963164" y="6525660"/>
                    <a:pt x="962417" y="6464972"/>
                  </a:cubicBezTo>
                  <a:close/>
                  <a:moveTo>
                    <a:pt x="969283" y="6783679"/>
                  </a:moveTo>
                  <a:cubicBezTo>
                    <a:pt x="964627" y="6486249"/>
                    <a:pt x="947081" y="6525177"/>
                    <a:pt x="998428" y="6525380"/>
                  </a:cubicBezTo>
                  <a:cubicBezTo>
                    <a:pt x="1250416" y="6526391"/>
                    <a:pt x="1210496" y="6514235"/>
                    <a:pt x="1211384" y="6571498"/>
                  </a:cubicBezTo>
                  <a:cubicBezTo>
                    <a:pt x="1213034" y="6676561"/>
                    <a:pt x="1213937" y="6683488"/>
                    <a:pt x="1215510" y="6783928"/>
                  </a:cubicBezTo>
                  <a:cubicBezTo>
                    <a:pt x="1216024" y="6817486"/>
                    <a:pt x="1238864" y="6809081"/>
                    <a:pt x="1091828" y="6809190"/>
                  </a:cubicBezTo>
                  <a:cubicBezTo>
                    <a:pt x="946552" y="6809190"/>
                    <a:pt x="969828" y="6817891"/>
                    <a:pt x="969283" y="6783679"/>
                  </a:cubicBezTo>
                  <a:close/>
                  <a:moveTo>
                    <a:pt x="1185119" y="7106760"/>
                  </a:moveTo>
                  <a:cubicBezTo>
                    <a:pt x="1126750" y="7107227"/>
                    <a:pt x="1117330" y="7107149"/>
                    <a:pt x="972677" y="7107102"/>
                  </a:cubicBezTo>
                  <a:cubicBezTo>
                    <a:pt x="972755" y="7053124"/>
                    <a:pt x="969905" y="6825751"/>
                    <a:pt x="969874" y="6823868"/>
                  </a:cubicBezTo>
                  <a:cubicBezTo>
                    <a:pt x="1086674" y="6823634"/>
                    <a:pt x="949152" y="6823743"/>
                    <a:pt x="1216024" y="6823556"/>
                  </a:cubicBezTo>
                  <a:cubicBezTo>
                    <a:pt x="1219246" y="7159712"/>
                    <a:pt x="1232200" y="7106371"/>
                    <a:pt x="1185119" y="7106760"/>
                  </a:cubicBezTo>
                  <a:close/>
                  <a:moveTo>
                    <a:pt x="1217907" y="6146125"/>
                  </a:moveTo>
                  <a:cubicBezTo>
                    <a:pt x="1216288" y="6042681"/>
                    <a:pt x="1216849" y="6044486"/>
                    <a:pt x="1215105" y="5933570"/>
                  </a:cubicBezTo>
                  <a:cubicBezTo>
                    <a:pt x="1215074" y="5931033"/>
                    <a:pt x="1194367" y="5931080"/>
                    <a:pt x="1461955" y="5931033"/>
                  </a:cubicBezTo>
                  <a:cubicBezTo>
                    <a:pt x="1461970" y="5932185"/>
                    <a:pt x="1462842" y="5976654"/>
                    <a:pt x="1464991" y="6213801"/>
                  </a:cubicBezTo>
                  <a:cubicBezTo>
                    <a:pt x="1170281" y="6213801"/>
                    <a:pt x="1219355" y="6238611"/>
                    <a:pt x="1217907" y="6146125"/>
                  </a:cubicBezTo>
                  <a:close/>
                  <a:moveTo>
                    <a:pt x="1278518" y="6229879"/>
                  </a:moveTo>
                  <a:cubicBezTo>
                    <a:pt x="1371918" y="6229879"/>
                    <a:pt x="1372214" y="6228245"/>
                    <a:pt x="1465100" y="6228245"/>
                  </a:cubicBezTo>
                  <a:cubicBezTo>
                    <a:pt x="1466486" y="6412939"/>
                    <a:pt x="1467996" y="6431928"/>
                    <a:pt x="1469662" y="6511122"/>
                  </a:cubicBezTo>
                  <a:cubicBezTo>
                    <a:pt x="1367808" y="6511122"/>
                    <a:pt x="1332917" y="6512678"/>
                    <a:pt x="1223388" y="6511963"/>
                  </a:cubicBezTo>
                  <a:cubicBezTo>
                    <a:pt x="1220648" y="6181068"/>
                    <a:pt x="1200159" y="6229879"/>
                    <a:pt x="1278518" y="6229879"/>
                  </a:cubicBezTo>
                  <a:close/>
                  <a:moveTo>
                    <a:pt x="1228261" y="6783679"/>
                  </a:moveTo>
                  <a:cubicBezTo>
                    <a:pt x="1223512" y="6479308"/>
                    <a:pt x="1206620" y="6526578"/>
                    <a:pt x="1278518" y="6526578"/>
                  </a:cubicBezTo>
                  <a:cubicBezTo>
                    <a:pt x="1507977" y="6526578"/>
                    <a:pt x="1469739" y="6506375"/>
                    <a:pt x="1470752" y="6571498"/>
                  </a:cubicBezTo>
                  <a:cubicBezTo>
                    <a:pt x="1474473" y="6806855"/>
                    <a:pt x="1474192" y="6789687"/>
                    <a:pt x="1474519" y="6809548"/>
                  </a:cubicBezTo>
                  <a:cubicBezTo>
                    <a:pt x="1188746" y="6809937"/>
                    <a:pt x="1228790" y="6817300"/>
                    <a:pt x="1228261" y="6783679"/>
                  </a:cubicBezTo>
                  <a:close/>
                  <a:moveTo>
                    <a:pt x="1465256" y="7106636"/>
                  </a:moveTo>
                  <a:cubicBezTo>
                    <a:pt x="1204066" y="7106636"/>
                    <a:pt x="1231297" y="7107772"/>
                    <a:pt x="1231235" y="7102838"/>
                  </a:cubicBezTo>
                  <a:cubicBezTo>
                    <a:pt x="1226688" y="6766324"/>
                    <a:pt x="1215105" y="6823572"/>
                    <a:pt x="1278534" y="6823525"/>
                  </a:cubicBezTo>
                  <a:cubicBezTo>
                    <a:pt x="1372183" y="6823525"/>
                    <a:pt x="1371825" y="6824023"/>
                    <a:pt x="1465256" y="6824023"/>
                  </a:cubicBezTo>
                  <a:cubicBezTo>
                    <a:pt x="1478116" y="6824023"/>
                    <a:pt x="1474395" y="6813860"/>
                    <a:pt x="1476138" y="6890346"/>
                  </a:cubicBezTo>
                  <a:cubicBezTo>
                    <a:pt x="1481868" y="7139789"/>
                    <a:pt x="1483580" y="7106636"/>
                    <a:pt x="1465256" y="7106636"/>
                  </a:cubicBezTo>
                  <a:close/>
                  <a:moveTo>
                    <a:pt x="1478053" y="6252464"/>
                  </a:moveTo>
                  <a:cubicBezTo>
                    <a:pt x="1477820" y="6214937"/>
                    <a:pt x="1442602" y="6231778"/>
                    <a:pt x="1723595" y="6228012"/>
                  </a:cubicBezTo>
                  <a:cubicBezTo>
                    <a:pt x="1726429" y="6401607"/>
                    <a:pt x="1726367" y="6405577"/>
                    <a:pt x="1728173" y="6465314"/>
                  </a:cubicBezTo>
                  <a:cubicBezTo>
                    <a:pt x="1730197" y="6532166"/>
                    <a:pt x="1769260" y="6511822"/>
                    <a:pt x="1482428" y="6511137"/>
                  </a:cubicBezTo>
                  <a:cubicBezTo>
                    <a:pt x="1481214" y="6453470"/>
                    <a:pt x="1478879" y="6385466"/>
                    <a:pt x="1478053" y="6252464"/>
                  </a:cubicBezTo>
                  <a:close/>
                  <a:moveTo>
                    <a:pt x="1482709" y="6525582"/>
                  </a:moveTo>
                  <a:cubicBezTo>
                    <a:pt x="1776188" y="6526313"/>
                    <a:pt x="1729745" y="6514966"/>
                    <a:pt x="1730617" y="6571452"/>
                  </a:cubicBezTo>
                  <a:cubicBezTo>
                    <a:pt x="1732268" y="6677931"/>
                    <a:pt x="1733202" y="6673604"/>
                    <a:pt x="1734992" y="6783912"/>
                  </a:cubicBezTo>
                  <a:cubicBezTo>
                    <a:pt x="1735506" y="6816708"/>
                    <a:pt x="1775207" y="6808350"/>
                    <a:pt x="1487270" y="6809501"/>
                  </a:cubicBezTo>
                  <a:cubicBezTo>
                    <a:pt x="1486554" y="6767087"/>
                    <a:pt x="1483471" y="6564915"/>
                    <a:pt x="1482709" y="6525582"/>
                  </a:cubicBezTo>
                  <a:close/>
                  <a:moveTo>
                    <a:pt x="1491941" y="7106589"/>
                  </a:moveTo>
                  <a:cubicBezTo>
                    <a:pt x="1491583" y="6983797"/>
                    <a:pt x="1488781" y="6893116"/>
                    <a:pt x="1487535" y="6823961"/>
                  </a:cubicBezTo>
                  <a:cubicBezTo>
                    <a:pt x="1573119" y="6823603"/>
                    <a:pt x="1601486" y="6820646"/>
                    <a:pt x="1735475" y="6822545"/>
                  </a:cubicBezTo>
                  <a:cubicBezTo>
                    <a:pt x="1736253" y="6922471"/>
                    <a:pt x="1733233" y="6870127"/>
                    <a:pt x="1737592" y="7103009"/>
                  </a:cubicBezTo>
                  <a:cubicBezTo>
                    <a:pt x="1737654" y="7106495"/>
                    <a:pt x="1759249" y="7105998"/>
                    <a:pt x="1491941" y="7106589"/>
                  </a:cubicBezTo>
                  <a:close/>
                  <a:moveTo>
                    <a:pt x="1740940" y="6464847"/>
                  </a:moveTo>
                  <a:cubicBezTo>
                    <a:pt x="1738931" y="6398526"/>
                    <a:pt x="1739056" y="6394027"/>
                    <a:pt x="1736347" y="6227841"/>
                  </a:cubicBezTo>
                  <a:cubicBezTo>
                    <a:pt x="1907343" y="6225164"/>
                    <a:pt x="1908947" y="6228743"/>
                    <a:pt x="1983306" y="6229755"/>
                  </a:cubicBezTo>
                  <a:cubicBezTo>
                    <a:pt x="1984660" y="6305634"/>
                    <a:pt x="1988163" y="6510546"/>
                    <a:pt x="1988179" y="6511698"/>
                  </a:cubicBezTo>
                  <a:cubicBezTo>
                    <a:pt x="1700304" y="6512959"/>
                    <a:pt x="1742917" y="6530173"/>
                    <a:pt x="1740940" y="6464847"/>
                  </a:cubicBezTo>
                  <a:close/>
                  <a:moveTo>
                    <a:pt x="1742574" y="6527247"/>
                  </a:moveTo>
                  <a:cubicBezTo>
                    <a:pt x="1846452" y="6527294"/>
                    <a:pt x="1875380" y="6527465"/>
                    <a:pt x="1932145" y="6526702"/>
                  </a:cubicBezTo>
                  <a:cubicBezTo>
                    <a:pt x="2003234" y="6525738"/>
                    <a:pt x="1988210" y="6477486"/>
                    <a:pt x="1993021" y="6783960"/>
                  </a:cubicBezTo>
                  <a:cubicBezTo>
                    <a:pt x="1993534" y="6816397"/>
                    <a:pt x="2032909" y="6812474"/>
                    <a:pt x="1748086" y="6808287"/>
                  </a:cubicBezTo>
                  <a:cubicBezTo>
                    <a:pt x="1747806" y="6783866"/>
                    <a:pt x="1742606" y="6528477"/>
                    <a:pt x="1742574" y="6527247"/>
                  </a:cubicBezTo>
                  <a:close/>
                  <a:moveTo>
                    <a:pt x="1750406" y="7105406"/>
                  </a:moveTo>
                  <a:cubicBezTo>
                    <a:pt x="1745875" y="6884524"/>
                    <a:pt x="1749004" y="6921024"/>
                    <a:pt x="1748226" y="6822747"/>
                  </a:cubicBezTo>
                  <a:cubicBezTo>
                    <a:pt x="1819829" y="6823806"/>
                    <a:pt x="1828859" y="6823043"/>
                    <a:pt x="1932036" y="6823743"/>
                  </a:cubicBezTo>
                  <a:cubicBezTo>
                    <a:pt x="2019115" y="6824335"/>
                    <a:pt x="1986606" y="6775523"/>
                    <a:pt x="1998174" y="7103429"/>
                  </a:cubicBezTo>
                  <a:cubicBezTo>
                    <a:pt x="1998454" y="7111492"/>
                    <a:pt x="2006208" y="7103709"/>
                    <a:pt x="1750406" y="7105406"/>
                  </a:cubicBezTo>
                  <a:close/>
                  <a:moveTo>
                    <a:pt x="2000089" y="6464972"/>
                  </a:moveTo>
                  <a:cubicBezTo>
                    <a:pt x="1995263" y="6191964"/>
                    <a:pt x="1986139" y="6230020"/>
                    <a:pt x="2025436" y="6230020"/>
                  </a:cubicBezTo>
                  <a:cubicBezTo>
                    <a:pt x="2277206" y="6230020"/>
                    <a:pt x="2243420" y="6217661"/>
                    <a:pt x="2244526" y="6252791"/>
                  </a:cubicBezTo>
                  <a:cubicBezTo>
                    <a:pt x="2253618" y="6553116"/>
                    <a:pt x="2254615" y="6510717"/>
                    <a:pt x="2212189" y="6510717"/>
                  </a:cubicBezTo>
                  <a:cubicBezTo>
                    <a:pt x="1962832" y="6510702"/>
                    <a:pt x="2001241" y="6526064"/>
                    <a:pt x="2000089" y="6464972"/>
                  </a:cubicBezTo>
                  <a:close/>
                  <a:moveTo>
                    <a:pt x="2005772" y="6783710"/>
                  </a:moveTo>
                  <a:cubicBezTo>
                    <a:pt x="2001117" y="6486374"/>
                    <a:pt x="1991106" y="6526064"/>
                    <a:pt x="2025451" y="6526064"/>
                  </a:cubicBezTo>
                  <a:cubicBezTo>
                    <a:pt x="2289521" y="6526064"/>
                    <a:pt x="2248652" y="6510702"/>
                    <a:pt x="2249601" y="6571452"/>
                  </a:cubicBezTo>
                  <a:cubicBezTo>
                    <a:pt x="2253976" y="6851106"/>
                    <a:pt x="2264439" y="6807976"/>
                    <a:pt x="2212189" y="6807976"/>
                  </a:cubicBezTo>
                  <a:cubicBezTo>
                    <a:pt x="1973450" y="6807991"/>
                    <a:pt x="2006348" y="6820599"/>
                    <a:pt x="2005772" y="6783710"/>
                  </a:cubicBezTo>
                  <a:close/>
                  <a:moveTo>
                    <a:pt x="2011065" y="7106978"/>
                  </a:moveTo>
                  <a:cubicBezTo>
                    <a:pt x="2006893" y="6982070"/>
                    <a:pt x="2007578" y="6917195"/>
                    <a:pt x="2006348" y="6824023"/>
                  </a:cubicBezTo>
                  <a:cubicBezTo>
                    <a:pt x="2131353" y="6824148"/>
                    <a:pt x="2082544" y="6822622"/>
                    <a:pt x="2253307" y="6822405"/>
                  </a:cubicBezTo>
                  <a:lnTo>
                    <a:pt x="2257853" y="7107040"/>
                  </a:lnTo>
                  <a:cubicBezTo>
                    <a:pt x="2218136" y="7107258"/>
                    <a:pt x="2012295" y="7106994"/>
                    <a:pt x="2011065" y="7106978"/>
                  </a:cubicBezTo>
                  <a:close/>
                  <a:moveTo>
                    <a:pt x="2261060" y="6465719"/>
                  </a:moveTo>
                  <a:cubicBezTo>
                    <a:pt x="2258756" y="6187325"/>
                    <a:pt x="2240509" y="6228681"/>
                    <a:pt x="2305588" y="6228494"/>
                  </a:cubicBezTo>
                  <a:cubicBezTo>
                    <a:pt x="2536775" y="6227872"/>
                    <a:pt x="2503037" y="6221661"/>
                    <a:pt x="2503971" y="6252776"/>
                  </a:cubicBezTo>
                  <a:cubicBezTo>
                    <a:pt x="2512955" y="6549614"/>
                    <a:pt x="2507396" y="6512414"/>
                    <a:pt x="2492466" y="6512181"/>
                  </a:cubicBezTo>
                  <a:cubicBezTo>
                    <a:pt x="2221561" y="6507449"/>
                    <a:pt x="2261590" y="6527870"/>
                    <a:pt x="2261060" y="6465719"/>
                  </a:cubicBezTo>
                  <a:close/>
                  <a:moveTo>
                    <a:pt x="2265451" y="6783710"/>
                  </a:moveTo>
                  <a:cubicBezTo>
                    <a:pt x="2260655" y="6477346"/>
                    <a:pt x="2249368" y="6525131"/>
                    <a:pt x="2305542" y="6525504"/>
                  </a:cubicBezTo>
                  <a:cubicBezTo>
                    <a:pt x="2541664" y="6527418"/>
                    <a:pt x="2506680" y="6512352"/>
                    <a:pt x="2507614" y="6571498"/>
                  </a:cubicBezTo>
                  <a:cubicBezTo>
                    <a:pt x="2511834" y="6841129"/>
                    <a:pt x="2524725" y="6808287"/>
                    <a:pt x="2492466" y="6808023"/>
                  </a:cubicBezTo>
                  <a:cubicBezTo>
                    <a:pt x="2231058" y="6805906"/>
                    <a:pt x="2266011" y="6818903"/>
                    <a:pt x="2265451" y="6783710"/>
                  </a:cubicBezTo>
                  <a:close/>
                  <a:moveTo>
                    <a:pt x="2517174" y="7102853"/>
                  </a:moveTo>
                  <a:cubicBezTo>
                    <a:pt x="2517158" y="7111430"/>
                    <a:pt x="2540434" y="7104472"/>
                    <a:pt x="2305542" y="7106682"/>
                  </a:cubicBezTo>
                  <a:cubicBezTo>
                    <a:pt x="2256499" y="7107149"/>
                    <a:pt x="2271289" y="7150000"/>
                    <a:pt x="2266074" y="6822389"/>
                  </a:cubicBezTo>
                  <a:cubicBezTo>
                    <a:pt x="2370465" y="6822187"/>
                    <a:pt x="2368083" y="6821673"/>
                    <a:pt x="2513562" y="6822654"/>
                  </a:cubicBezTo>
                  <a:cubicBezTo>
                    <a:pt x="2516380" y="6996483"/>
                    <a:pt x="2517345" y="7018725"/>
                    <a:pt x="2517174" y="7102853"/>
                  </a:cubicBezTo>
                  <a:close/>
                  <a:moveTo>
                    <a:pt x="2585772" y="6229350"/>
                  </a:moveTo>
                  <a:cubicBezTo>
                    <a:pt x="2680230" y="6229350"/>
                    <a:pt x="2676929" y="6228074"/>
                    <a:pt x="2761502" y="6227949"/>
                  </a:cubicBezTo>
                  <a:cubicBezTo>
                    <a:pt x="2764024" y="6389358"/>
                    <a:pt x="2764008" y="6400502"/>
                    <a:pt x="2766094" y="6465657"/>
                  </a:cubicBezTo>
                  <a:cubicBezTo>
                    <a:pt x="2767838" y="6521270"/>
                    <a:pt x="2816663" y="6516414"/>
                    <a:pt x="2519743" y="6512601"/>
                  </a:cubicBezTo>
                  <a:cubicBezTo>
                    <a:pt x="2518279" y="6176538"/>
                    <a:pt x="2494022" y="6229350"/>
                    <a:pt x="2585772" y="6229350"/>
                  </a:cubicBezTo>
                  <a:close/>
                  <a:moveTo>
                    <a:pt x="2525675" y="6783679"/>
                  </a:moveTo>
                  <a:cubicBezTo>
                    <a:pt x="2520942" y="6480319"/>
                    <a:pt x="2497650" y="6527418"/>
                    <a:pt x="2585772" y="6527418"/>
                  </a:cubicBezTo>
                  <a:cubicBezTo>
                    <a:pt x="2677832" y="6527418"/>
                    <a:pt x="2677879" y="6526454"/>
                    <a:pt x="2767776" y="6526422"/>
                  </a:cubicBezTo>
                  <a:cubicBezTo>
                    <a:pt x="2769037" y="6582518"/>
                    <a:pt x="2769660" y="6649198"/>
                    <a:pt x="2772120" y="6808630"/>
                  </a:cubicBezTo>
                  <a:cubicBezTo>
                    <a:pt x="2486907" y="6808614"/>
                    <a:pt x="2526189" y="6816879"/>
                    <a:pt x="2525675" y="6783679"/>
                  </a:cubicBezTo>
                  <a:close/>
                  <a:moveTo>
                    <a:pt x="2772556" y="7105157"/>
                  </a:moveTo>
                  <a:cubicBezTo>
                    <a:pt x="2653218" y="7105157"/>
                    <a:pt x="2529925" y="7112783"/>
                    <a:pt x="2529941" y="7102900"/>
                  </a:cubicBezTo>
                  <a:cubicBezTo>
                    <a:pt x="2530626" y="6773469"/>
                    <a:pt x="2501776" y="6822887"/>
                    <a:pt x="2585772" y="6822887"/>
                  </a:cubicBezTo>
                  <a:cubicBezTo>
                    <a:pt x="2666638" y="6822887"/>
                    <a:pt x="2684278" y="6823074"/>
                    <a:pt x="2772353" y="6823074"/>
                  </a:cubicBezTo>
                  <a:cubicBezTo>
                    <a:pt x="2776931" y="7129018"/>
                    <a:pt x="2777491" y="7105157"/>
                    <a:pt x="2772556" y="7105157"/>
                  </a:cubicBezTo>
                  <a:close/>
                  <a:moveTo>
                    <a:pt x="2774253" y="6227934"/>
                  </a:moveTo>
                  <a:cubicBezTo>
                    <a:pt x="2865971" y="6227965"/>
                    <a:pt x="2866282" y="6229942"/>
                    <a:pt x="2959340" y="6229942"/>
                  </a:cubicBezTo>
                  <a:cubicBezTo>
                    <a:pt x="3045064" y="6229942"/>
                    <a:pt x="3015217" y="6189317"/>
                    <a:pt x="3026038" y="6465361"/>
                  </a:cubicBezTo>
                  <a:cubicBezTo>
                    <a:pt x="3028296" y="6522889"/>
                    <a:pt x="3074645" y="6511667"/>
                    <a:pt x="2780231" y="6511947"/>
                  </a:cubicBezTo>
                  <a:cubicBezTo>
                    <a:pt x="2777460" y="6401218"/>
                    <a:pt x="2778674" y="6511075"/>
                    <a:pt x="2774253" y="6227934"/>
                  </a:cubicBezTo>
                  <a:close/>
                  <a:moveTo>
                    <a:pt x="2784497" y="6783710"/>
                  </a:moveTo>
                  <a:cubicBezTo>
                    <a:pt x="2782862" y="6678943"/>
                    <a:pt x="2783049" y="6677184"/>
                    <a:pt x="2781399" y="6571218"/>
                  </a:cubicBezTo>
                  <a:cubicBezTo>
                    <a:pt x="2780527" y="6516040"/>
                    <a:pt x="2731671" y="6523558"/>
                    <a:pt x="3028015" y="6525131"/>
                  </a:cubicBezTo>
                  <a:cubicBezTo>
                    <a:pt x="3029541" y="6586254"/>
                    <a:pt x="3029728" y="6645042"/>
                    <a:pt x="3032110" y="6808863"/>
                  </a:cubicBezTo>
                  <a:cubicBezTo>
                    <a:pt x="2743301" y="6813953"/>
                    <a:pt x="2784964" y="6812723"/>
                    <a:pt x="2784497" y="6783710"/>
                  </a:cubicBezTo>
                  <a:close/>
                  <a:moveTo>
                    <a:pt x="2788592" y="7105157"/>
                  </a:moveTo>
                  <a:cubicBezTo>
                    <a:pt x="2788592" y="7054166"/>
                    <a:pt x="2785883" y="6874282"/>
                    <a:pt x="2785104" y="6823074"/>
                  </a:cubicBezTo>
                  <a:cubicBezTo>
                    <a:pt x="2860553" y="6823136"/>
                    <a:pt x="2952162" y="6824708"/>
                    <a:pt x="3032297" y="6823323"/>
                  </a:cubicBezTo>
                  <a:cubicBezTo>
                    <a:pt x="3033605" y="6918269"/>
                    <a:pt x="3033309" y="6958037"/>
                    <a:pt x="3036314" y="7103040"/>
                  </a:cubicBezTo>
                  <a:cubicBezTo>
                    <a:pt x="3036454" y="7108924"/>
                    <a:pt x="3056180" y="7105546"/>
                    <a:pt x="2788592" y="7105157"/>
                  </a:cubicBezTo>
                  <a:close/>
                  <a:moveTo>
                    <a:pt x="3038758" y="6464739"/>
                  </a:moveTo>
                  <a:cubicBezTo>
                    <a:pt x="3028078" y="6192882"/>
                    <a:pt x="3033387" y="6229755"/>
                    <a:pt x="3052693" y="6229600"/>
                  </a:cubicBezTo>
                  <a:cubicBezTo>
                    <a:pt x="3318724" y="6227809"/>
                    <a:pt x="3282790" y="6219949"/>
                    <a:pt x="3283023" y="6252558"/>
                  </a:cubicBezTo>
                  <a:cubicBezTo>
                    <a:pt x="3283553" y="6325635"/>
                    <a:pt x="3284004" y="6343628"/>
                    <a:pt x="3286698" y="6512912"/>
                  </a:cubicBezTo>
                  <a:cubicBezTo>
                    <a:pt x="2997718" y="6510017"/>
                    <a:pt x="3041171" y="6526189"/>
                    <a:pt x="3038758" y="6464739"/>
                  </a:cubicBezTo>
                  <a:close/>
                  <a:moveTo>
                    <a:pt x="3044472" y="6783679"/>
                  </a:moveTo>
                  <a:cubicBezTo>
                    <a:pt x="3039926" y="6493316"/>
                    <a:pt x="3036859" y="6525177"/>
                    <a:pt x="3052615" y="6525286"/>
                  </a:cubicBezTo>
                  <a:cubicBezTo>
                    <a:pt x="3331288" y="6527154"/>
                    <a:pt x="3286729" y="6515137"/>
                    <a:pt x="3287632" y="6571467"/>
                  </a:cubicBezTo>
                  <a:cubicBezTo>
                    <a:pt x="3289282" y="6676779"/>
                    <a:pt x="3288052" y="6674771"/>
                    <a:pt x="3289765" y="6783960"/>
                  </a:cubicBezTo>
                  <a:cubicBezTo>
                    <a:pt x="3290263" y="6815432"/>
                    <a:pt x="3316684" y="6807556"/>
                    <a:pt x="3145968" y="6807524"/>
                  </a:cubicBezTo>
                  <a:cubicBezTo>
                    <a:pt x="3025555" y="6807524"/>
                    <a:pt x="3045001" y="6817252"/>
                    <a:pt x="3044472" y="6783679"/>
                  </a:cubicBezTo>
                  <a:close/>
                  <a:moveTo>
                    <a:pt x="3049096" y="7102698"/>
                  </a:moveTo>
                  <a:cubicBezTo>
                    <a:pt x="3042572" y="6789158"/>
                    <a:pt x="3043725" y="6823121"/>
                    <a:pt x="3052755" y="6822949"/>
                  </a:cubicBezTo>
                  <a:cubicBezTo>
                    <a:pt x="3117429" y="6821642"/>
                    <a:pt x="3128748" y="6821969"/>
                    <a:pt x="3290372" y="6822000"/>
                  </a:cubicBezTo>
                  <a:cubicBezTo>
                    <a:pt x="3290403" y="6823759"/>
                    <a:pt x="3293813" y="7030710"/>
                    <a:pt x="3295432" y="7105608"/>
                  </a:cubicBezTo>
                  <a:cubicBezTo>
                    <a:pt x="3059014" y="7106542"/>
                    <a:pt x="3049267" y="7110231"/>
                    <a:pt x="3049096" y="7102698"/>
                  </a:cubicBezTo>
                  <a:close/>
                  <a:moveTo>
                    <a:pt x="3294560" y="6146094"/>
                  </a:moveTo>
                  <a:cubicBezTo>
                    <a:pt x="3290528" y="5888105"/>
                    <a:pt x="3273230" y="5931018"/>
                    <a:pt x="3332689" y="5931018"/>
                  </a:cubicBezTo>
                  <a:cubicBezTo>
                    <a:pt x="3333857" y="5931018"/>
                    <a:pt x="3536770" y="5931111"/>
                    <a:pt x="3536817" y="5933851"/>
                  </a:cubicBezTo>
                  <a:cubicBezTo>
                    <a:pt x="3541846" y="6254737"/>
                    <a:pt x="3552558" y="6212540"/>
                    <a:pt x="3519504" y="6212540"/>
                  </a:cubicBezTo>
                  <a:cubicBezTo>
                    <a:pt x="3249534" y="6212540"/>
                    <a:pt x="3295962" y="6235467"/>
                    <a:pt x="3294560" y="6146094"/>
                  </a:cubicBezTo>
                  <a:close/>
                  <a:moveTo>
                    <a:pt x="3295588" y="6228557"/>
                  </a:moveTo>
                  <a:cubicBezTo>
                    <a:pt x="3469496" y="6228043"/>
                    <a:pt x="3438529" y="6226720"/>
                    <a:pt x="3542251" y="6227031"/>
                  </a:cubicBezTo>
                  <a:cubicBezTo>
                    <a:pt x="3542656" y="6272668"/>
                    <a:pt x="3542858" y="6270146"/>
                    <a:pt x="3544648" y="6512134"/>
                  </a:cubicBezTo>
                  <a:cubicBezTo>
                    <a:pt x="3424968" y="6512103"/>
                    <a:pt x="3381997" y="6513597"/>
                    <a:pt x="3299449" y="6513021"/>
                  </a:cubicBezTo>
                  <a:cubicBezTo>
                    <a:pt x="3295494" y="6264091"/>
                    <a:pt x="3296429" y="6326631"/>
                    <a:pt x="3295588" y="6228557"/>
                  </a:cubicBezTo>
                  <a:close/>
                  <a:moveTo>
                    <a:pt x="3302516" y="6783710"/>
                  </a:moveTo>
                  <a:cubicBezTo>
                    <a:pt x="3297845" y="6485533"/>
                    <a:pt x="3292085" y="6527574"/>
                    <a:pt x="3332689" y="6527574"/>
                  </a:cubicBezTo>
                  <a:cubicBezTo>
                    <a:pt x="3583431" y="6527574"/>
                    <a:pt x="3544462" y="6512927"/>
                    <a:pt x="3545365" y="6571498"/>
                  </a:cubicBezTo>
                  <a:cubicBezTo>
                    <a:pt x="3549662" y="6846312"/>
                    <a:pt x="3564421" y="6808941"/>
                    <a:pt x="3519489" y="6808941"/>
                  </a:cubicBezTo>
                  <a:cubicBezTo>
                    <a:pt x="3267999" y="6808941"/>
                    <a:pt x="3302999" y="6813081"/>
                    <a:pt x="3302516" y="6783710"/>
                  </a:cubicBezTo>
                  <a:close/>
                  <a:moveTo>
                    <a:pt x="3519489" y="7107102"/>
                  </a:moveTo>
                  <a:cubicBezTo>
                    <a:pt x="3283646" y="7107102"/>
                    <a:pt x="3308214" y="7105810"/>
                    <a:pt x="3308137" y="7101919"/>
                  </a:cubicBezTo>
                  <a:cubicBezTo>
                    <a:pt x="3300617" y="6777251"/>
                    <a:pt x="3294155" y="6822000"/>
                    <a:pt x="3332689" y="6822000"/>
                  </a:cubicBezTo>
                  <a:cubicBezTo>
                    <a:pt x="3425964" y="6822000"/>
                    <a:pt x="3426011" y="6823385"/>
                    <a:pt x="3519489" y="6823385"/>
                  </a:cubicBezTo>
                  <a:cubicBezTo>
                    <a:pt x="3559081" y="6823385"/>
                    <a:pt x="3551219" y="6810217"/>
                    <a:pt x="3551623" y="6890205"/>
                  </a:cubicBezTo>
                  <a:cubicBezTo>
                    <a:pt x="3552698" y="7148941"/>
                    <a:pt x="3571179" y="7107102"/>
                    <a:pt x="3519489" y="7107102"/>
                  </a:cubicBezTo>
                  <a:close/>
                  <a:moveTo>
                    <a:pt x="3553990" y="6146094"/>
                  </a:moveTo>
                  <a:cubicBezTo>
                    <a:pt x="3552324" y="6039738"/>
                    <a:pt x="3551219" y="6039567"/>
                    <a:pt x="3549553" y="5933601"/>
                  </a:cubicBezTo>
                  <a:cubicBezTo>
                    <a:pt x="3549522" y="5932123"/>
                    <a:pt x="3665216" y="5929259"/>
                    <a:pt x="3795141" y="5931002"/>
                  </a:cubicBezTo>
                  <a:cubicBezTo>
                    <a:pt x="3795157" y="5932278"/>
                    <a:pt x="3799096" y="6176508"/>
                    <a:pt x="3799875" y="6213770"/>
                  </a:cubicBezTo>
                  <a:cubicBezTo>
                    <a:pt x="3504106" y="6213879"/>
                    <a:pt x="3555344" y="6230300"/>
                    <a:pt x="3553990" y="6146094"/>
                  </a:cubicBezTo>
                  <a:close/>
                  <a:moveTo>
                    <a:pt x="3612811" y="6227623"/>
                  </a:moveTo>
                  <a:cubicBezTo>
                    <a:pt x="3667754" y="6228354"/>
                    <a:pt x="3680941" y="6228261"/>
                    <a:pt x="3800186" y="6228214"/>
                  </a:cubicBezTo>
                  <a:cubicBezTo>
                    <a:pt x="3807223" y="6542485"/>
                    <a:pt x="3806896" y="6511714"/>
                    <a:pt x="3799641" y="6511776"/>
                  </a:cubicBezTo>
                  <a:cubicBezTo>
                    <a:pt x="3729642" y="6512336"/>
                    <a:pt x="3725500" y="6512196"/>
                    <a:pt x="3557415" y="6512134"/>
                  </a:cubicBezTo>
                  <a:cubicBezTo>
                    <a:pt x="3555080" y="6177706"/>
                    <a:pt x="3537378" y="6226595"/>
                    <a:pt x="3612811" y="6227623"/>
                  </a:cubicBezTo>
                  <a:close/>
                  <a:moveTo>
                    <a:pt x="3563300" y="6783679"/>
                  </a:moveTo>
                  <a:cubicBezTo>
                    <a:pt x="3561619" y="6675970"/>
                    <a:pt x="3559766" y="6676608"/>
                    <a:pt x="3558116" y="6571249"/>
                  </a:cubicBezTo>
                  <a:cubicBezTo>
                    <a:pt x="3557120" y="6507542"/>
                    <a:pt x="3516499" y="6528461"/>
                    <a:pt x="3805355" y="6526220"/>
                  </a:cubicBezTo>
                  <a:cubicBezTo>
                    <a:pt x="3807784" y="6687255"/>
                    <a:pt x="3807146" y="6713341"/>
                    <a:pt x="3808967" y="6810373"/>
                  </a:cubicBezTo>
                  <a:cubicBezTo>
                    <a:pt x="3523957" y="6810497"/>
                    <a:pt x="3563814" y="6817081"/>
                    <a:pt x="3563300" y="6783679"/>
                  </a:cubicBezTo>
                  <a:close/>
                  <a:moveTo>
                    <a:pt x="3799734" y="7106698"/>
                  </a:moveTo>
                  <a:cubicBezTo>
                    <a:pt x="3546548" y="7105328"/>
                    <a:pt x="3567691" y="7110356"/>
                    <a:pt x="3567520" y="7102744"/>
                  </a:cubicBezTo>
                  <a:cubicBezTo>
                    <a:pt x="3559875" y="6768877"/>
                    <a:pt x="3552387" y="6823183"/>
                    <a:pt x="3612826" y="6824148"/>
                  </a:cubicBezTo>
                  <a:cubicBezTo>
                    <a:pt x="3666680" y="6825020"/>
                    <a:pt x="3681315" y="6824880"/>
                    <a:pt x="3809279" y="6824817"/>
                  </a:cubicBezTo>
                  <a:cubicBezTo>
                    <a:pt x="3815973" y="7139617"/>
                    <a:pt x="3822263" y="7106807"/>
                    <a:pt x="3799734" y="7106698"/>
                  </a:cubicBezTo>
                  <a:close/>
                  <a:moveTo>
                    <a:pt x="3812953" y="6228198"/>
                  </a:moveTo>
                  <a:cubicBezTo>
                    <a:pt x="4097340" y="6228074"/>
                    <a:pt x="4059741" y="6218253"/>
                    <a:pt x="4060565" y="6252713"/>
                  </a:cubicBezTo>
                  <a:cubicBezTo>
                    <a:pt x="4062667" y="6344111"/>
                    <a:pt x="4062418" y="6356251"/>
                    <a:pt x="4064473" y="6463665"/>
                  </a:cubicBezTo>
                  <a:cubicBezTo>
                    <a:pt x="4065719" y="6527839"/>
                    <a:pt x="4109064" y="6509534"/>
                    <a:pt x="3817888" y="6511620"/>
                  </a:cubicBezTo>
                  <a:cubicBezTo>
                    <a:pt x="3814448" y="6283734"/>
                    <a:pt x="3815272" y="6333028"/>
                    <a:pt x="3812953" y="6228198"/>
                  </a:cubicBezTo>
                  <a:close/>
                  <a:moveTo>
                    <a:pt x="3818791" y="6571249"/>
                  </a:moveTo>
                  <a:cubicBezTo>
                    <a:pt x="3817888" y="6511853"/>
                    <a:pt x="3773687" y="6525628"/>
                    <a:pt x="4065610" y="6525457"/>
                  </a:cubicBezTo>
                  <a:cubicBezTo>
                    <a:pt x="4065844" y="6538796"/>
                    <a:pt x="4069689" y="6774947"/>
                    <a:pt x="4069829" y="6783944"/>
                  </a:cubicBezTo>
                  <a:cubicBezTo>
                    <a:pt x="4070296" y="6813486"/>
                    <a:pt x="4110730" y="6810217"/>
                    <a:pt x="3821734" y="6810373"/>
                  </a:cubicBezTo>
                  <a:cubicBezTo>
                    <a:pt x="3819990" y="6720828"/>
                    <a:pt x="3820317" y="6669059"/>
                    <a:pt x="3818791" y="6571249"/>
                  </a:cubicBezTo>
                  <a:close/>
                  <a:moveTo>
                    <a:pt x="3827790" y="7106838"/>
                  </a:moveTo>
                  <a:cubicBezTo>
                    <a:pt x="3825595" y="6891388"/>
                    <a:pt x="3824178" y="6924184"/>
                    <a:pt x="3822014" y="6824802"/>
                  </a:cubicBezTo>
                  <a:cubicBezTo>
                    <a:pt x="3977145" y="6824724"/>
                    <a:pt x="4006587" y="6822109"/>
                    <a:pt x="4070374" y="6821953"/>
                  </a:cubicBezTo>
                  <a:cubicBezTo>
                    <a:pt x="4071651" y="6920230"/>
                    <a:pt x="4069144" y="6749717"/>
                    <a:pt x="4073846" y="7104799"/>
                  </a:cubicBezTo>
                  <a:cubicBezTo>
                    <a:pt x="4073846" y="7105920"/>
                    <a:pt x="3893851" y="7107149"/>
                    <a:pt x="3827790" y="7106838"/>
                  </a:cubicBezTo>
                  <a:close/>
                  <a:moveTo>
                    <a:pt x="4079934" y="6228090"/>
                  </a:moveTo>
                  <a:cubicBezTo>
                    <a:pt x="4355400" y="6228090"/>
                    <a:pt x="4318874" y="6215871"/>
                    <a:pt x="4319326" y="6252589"/>
                  </a:cubicBezTo>
                  <a:cubicBezTo>
                    <a:pt x="4323156" y="6559078"/>
                    <a:pt x="4343100" y="6512274"/>
                    <a:pt x="4266717" y="6512274"/>
                  </a:cubicBezTo>
                  <a:cubicBezTo>
                    <a:pt x="4176712" y="6512274"/>
                    <a:pt x="4173629" y="6510982"/>
                    <a:pt x="4079934" y="6510982"/>
                  </a:cubicBezTo>
                  <a:cubicBezTo>
                    <a:pt x="4077738" y="6510982"/>
                    <a:pt x="4068179" y="6228105"/>
                    <a:pt x="4079934" y="6228090"/>
                  </a:cubicBezTo>
                  <a:close/>
                  <a:moveTo>
                    <a:pt x="4082565" y="6783679"/>
                  </a:moveTo>
                  <a:cubicBezTo>
                    <a:pt x="4077271" y="6459089"/>
                    <a:pt x="4078704" y="6544944"/>
                    <a:pt x="4078361" y="6525442"/>
                  </a:cubicBezTo>
                  <a:cubicBezTo>
                    <a:pt x="4181881" y="6525442"/>
                    <a:pt x="4169410" y="6527107"/>
                    <a:pt x="4324791" y="6526656"/>
                  </a:cubicBezTo>
                  <a:cubicBezTo>
                    <a:pt x="4324822" y="6527870"/>
                    <a:pt x="4329508" y="6781656"/>
                    <a:pt x="4329897" y="6810093"/>
                  </a:cubicBezTo>
                  <a:cubicBezTo>
                    <a:pt x="4254651" y="6811105"/>
                    <a:pt x="4207539" y="6810077"/>
                    <a:pt x="4173474" y="6808957"/>
                  </a:cubicBezTo>
                  <a:cubicBezTo>
                    <a:pt x="4066466" y="6805610"/>
                    <a:pt x="4083079" y="6816708"/>
                    <a:pt x="4082565" y="6783679"/>
                  </a:cubicBezTo>
                  <a:close/>
                  <a:moveTo>
                    <a:pt x="4086628" y="7105343"/>
                  </a:moveTo>
                  <a:cubicBezTo>
                    <a:pt x="4083172" y="6867994"/>
                    <a:pt x="4084091" y="6894750"/>
                    <a:pt x="4083125" y="6821953"/>
                  </a:cubicBezTo>
                  <a:cubicBezTo>
                    <a:pt x="4173115" y="6822031"/>
                    <a:pt x="4173692" y="6824926"/>
                    <a:pt x="4266717" y="6824926"/>
                  </a:cubicBezTo>
                  <a:cubicBezTo>
                    <a:pt x="4351040" y="6824926"/>
                    <a:pt x="4328418" y="6771134"/>
                    <a:pt x="4333479" y="7105982"/>
                  </a:cubicBezTo>
                  <a:cubicBezTo>
                    <a:pt x="4161656" y="7106028"/>
                    <a:pt x="4178627" y="7105375"/>
                    <a:pt x="4086628" y="7105343"/>
                  </a:cubicBezTo>
                  <a:close/>
                  <a:moveTo>
                    <a:pt x="4335985" y="6464847"/>
                  </a:moveTo>
                  <a:cubicBezTo>
                    <a:pt x="4327905" y="6188897"/>
                    <a:pt x="4324837" y="6227218"/>
                    <a:pt x="4360070" y="6227685"/>
                  </a:cubicBezTo>
                  <a:cubicBezTo>
                    <a:pt x="4431175" y="6228743"/>
                    <a:pt x="4453034" y="6228027"/>
                    <a:pt x="4547119" y="6228665"/>
                  </a:cubicBezTo>
                  <a:cubicBezTo>
                    <a:pt x="4592456" y="6228977"/>
                    <a:pt x="4579955" y="6185022"/>
                    <a:pt x="4583208" y="6512305"/>
                  </a:cubicBezTo>
                  <a:cubicBezTo>
                    <a:pt x="4295240" y="6511200"/>
                    <a:pt x="4337838" y="6528679"/>
                    <a:pt x="4335985" y="6464847"/>
                  </a:cubicBezTo>
                  <a:close/>
                  <a:moveTo>
                    <a:pt x="4342275" y="6783679"/>
                  </a:moveTo>
                  <a:cubicBezTo>
                    <a:pt x="4337636" y="6487463"/>
                    <a:pt x="4328169" y="6526687"/>
                    <a:pt x="4360180" y="6526516"/>
                  </a:cubicBezTo>
                  <a:cubicBezTo>
                    <a:pt x="4625697" y="6525457"/>
                    <a:pt x="4583115" y="6515838"/>
                    <a:pt x="4584002" y="6571498"/>
                  </a:cubicBezTo>
                  <a:cubicBezTo>
                    <a:pt x="4588362" y="6849596"/>
                    <a:pt x="4602063" y="6808334"/>
                    <a:pt x="4547119" y="6808552"/>
                  </a:cubicBezTo>
                  <a:cubicBezTo>
                    <a:pt x="4306622" y="6809205"/>
                    <a:pt x="4342805" y="6818000"/>
                    <a:pt x="4342275" y="6783679"/>
                  </a:cubicBezTo>
                  <a:close/>
                  <a:moveTo>
                    <a:pt x="4592503" y="7102853"/>
                  </a:moveTo>
                  <a:cubicBezTo>
                    <a:pt x="4592503" y="7106417"/>
                    <a:pt x="4613428" y="7105873"/>
                    <a:pt x="4346230" y="7105966"/>
                  </a:cubicBezTo>
                  <a:cubicBezTo>
                    <a:pt x="4341434" y="6788738"/>
                    <a:pt x="4336686" y="6824475"/>
                    <a:pt x="4360258" y="6824039"/>
                  </a:cubicBezTo>
                  <a:cubicBezTo>
                    <a:pt x="4430786" y="6822716"/>
                    <a:pt x="4447383" y="6823401"/>
                    <a:pt x="4547166" y="6822996"/>
                  </a:cubicBezTo>
                  <a:cubicBezTo>
                    <a:pt x="4597703" y="6822872"/>
                    <a:pt x="4593531" y="6777251"/>
                    <a:pt x="4592503" y="7102853"/>
                  </a:cubicBez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grpSp>
      <p:sp>
        <p:nvSpPr>
          <p:cNvPr id="203" name="Google Shape;203;p5"/>
          <p:cNvSpPr txBox="1">
            <a:spLocks noGrp="1"/>
          </p:cNvSpPr>
          <p:nvPr>
            <p:ph type="title"/>
          </p:nvPr>
        </p:nvSpPr>
        <p:spPr>
          <a:xfrm>
            <a:off x="855300" y="571625"/>
            <a:ext cx="7433400" cy="1038000"/>
          </a:xfrm>
          <a:prstGeom prst="rect">
            <a:avLst/>
          </a:prstGeom>
        </p:spPr>
        <p:txBody>
          <a:bodyPr spcFirstLastPara="1" wrap="square" lIns="0" tIns="0" rIns="0" bIns="0" anchor="t" anchorCtr="0">
            <a:noAutofit/>
          </a:bodyPr>
          <a:lstStyle>
            <a:lvl1pPr lvl="0" algn="ctr" rtl="0">
              <a:spcBef>
                <a:spcPts val="0"/>
              </a:spcBef>
              <a:spcAft>
                <a:spcPts val="0"/>
              </a:spcAft>
              <a:buSzPts val="4000"/>
              <a:buNone/>
              <a:defRPr sz="400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04" name="Google Shape;204;p5"/>
          <p:cNvSpPr txBox="1">
            <a:spLocks noGrp="1"/>
          </p:cNvSpPr>
          <p:nvPr>
            <p:ph type="body" idx="1"/>
          </p:nvPr>
        </p:nvSpPr>
        <p:spPr>
          <a:xfrm>
            <a:off x="1125225" y="2191250"/>
            <a:ext cx="7023600" cy="2323500"/>
          </a:xfrm>
          <a:prstGeom prst="rect">
            <a:avLst/>
          </a:prstGeom>
        </p:spPr>
        <p:txBody>
          <a:bodyPr spcFirstLastPara="1" wrap="square" lIns="0" tIns="0" rIns="0" bIns="0" anchor="t" anchorCtr="0">
            <a:noAutofit/>
          </a:bodyPr>
          <a:lstStyle>
            <a:lvl1pPr marL="457200" lvl="0" indent="-336550" rtl="0">
              <a:lnSpc>
                <a:spcPct val="120000"/>
              </a:lnSpc>
              <a:spcBef>
                <a:spcPts val="0"/>
              </a:spcBef>
              <a:spcAft>
                <a:spcPts val="0"/>
              </a:spcAft>
              <a:buSzPts val="1700"/>
              <a:buChar char="●"/>
              <a:defRPr sz="1700"/>
            </a:lvl1pPr>
            <a:lvl2pPr marL="914400" lvl="1" indent="-336550" rtl="0">
              <a:lnSpc>
                <a:spcPct val="120000"/>
              </a:lnSpc>
              <a:spcBef>
                <a:spcPts val="800"/>
              </a:spcBef>
              <a:spcAft>
                <a:spcPts val="0"/>
              </a:spcAft>
              <a:buSzPts val="1700"/>
              <a:buChar char="○"/>
              <a:defRPr sz="1700"/>
            </a:lvl2pPr>
            <a:lvl3pPr marL="1371600" lvl="2" indent="-336550" rtl="0">
              <a:lnSpc>
                <a:spcPct val="120000"/>
              </a:lnSpc>
              <a:spcBef>
                <a:spcPts val="800"/>
              </a:spcBef>
              <a:spcAft>
                <a:spcPts val="0"/>
              </a:spcAft>
              <a:buSzPts val="1700"/>
              <a:buChar char="■"/>
              <a:defRPr sz="1700"/>
            </a:lvl3pPr>
            <a:lvl4pPr marL="1828800" lvl="3" indent="-336550" rtl="0">
              <a:lnSpc>
                <a:spcPct val="120000"/>
              </a:lnSpc>
              <a:spcBef>
                <a:spcPts val="800"/>
              </a:spcBef>
              <a:spcAft>
                <a:spcPts val="0"/>
              </a:spcAft>
              <a:buSzPts val="1700"/>
              <a:buChar char="●"/>
              <a:defRPr sz="1700"/>
            </a:lvl4pPr>
            <a:lvl5pPr marL="2286000" lvl="4" indent="-336550" rtl="0">
              <a:lnSpc>
                <a:spcPct val="120000"/>
              </a:lnSpc>
              <a:spcBef>
                <a:spcPts val="800"/>
              </a:spcBef>
              <a:spcAft>
                <a:spcPts val="0"/>
              </a:spcAft>
              <a:buSzPts val="1700"/>
              <a:buChar char="○"/>
              <a:defRPr sz="1700"/>
            </a:lvl5pPr>
            <a:lvl6pPr marL="2743200" lvl="5" indent="-336550" rtl="0">
              <a:lnSpc>
                <a:spcPct val="120000"/>
              </a:lnSpc>
              <a:spcBef>
                <a:spcPts val="800"/>
              </a:spcBef>
              <a:spcAft>
                <a:spcPts val="0"/>
              </a:spcAft>
              <a:buSzPts val="1700"/>
              <a:buChar char="■"/>
              <a:defRPr sz="1700"/>
            </a:lvl6pPr>
            <a:lvl7pPr marL="3200400" lvl="6" indent="-336550" rtl="0">
              <a:lnSpc>
                <a:spcPct val="120000"/>
              </a:lnSpc>
              <a:spcBef>
                <a:spcPts val="800"/>
              </a:spcBef>
              <a:spcAft>
                <a:spcPts val="0"/>
              </a:spcAft>
              <a:buSzPts val="1700"/>
              <a:buChar char="●"/>
              <a:defRPr sz="1700"/>
            </a:lvl7pPr>
            <a:lvl8pPr marL="3657600" lvl="7" indent="-336550" rtl="0">
              <a:lnSpc>
                <a:spcPct val="120000"/>
              </a:lnSpc>
              <a:spcBef>
                <a:spcPts val="800"/>
              </a:spcBef>
              <a:spcAft>
                <a:spcPts val="0"/>
              </a:spcAft>
              <a:buSzPts val="1700"/>
              <a:buChar char="○"/>
              <a:defRPr sz="1700"/>
            </a:lvl8pPr>
            <a:lvl9pPr marL="4114800" lvl="8" indent="-336550" rtl="0">
              <a:lnSpc>
                <a:spcPct val="120000"/>
              </a:lnSpc>
              <a:spcBef>
                <a:spcPts val="800"/>
              </a:spcBef>
              <a:spcAft>
                <a:spcPts val="800"/>
              </a:spcAft>
              <a:buSzPts val="1700"/>
              <a:buChar char="■"/>
              <a:defRPr sz="1700"/>
            </a:lvl9pPr>
          </a:lstStyle>
          <a:p>
            <a:endParaRPr/>
          </a:p>
        </p:txBody>
      </p:sp>
      <p:sp>
        <p:nvSpPr>
          <p:cNvPr id="205" name="Google Shape;205;p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06"/>
        <p:cNvGrpSpPr/>
        <p:nvPr/>
      </p:nvGrpSpPr>
      <p:grpSpPr>
        <a:xfrm>
          <a:off x="0" y="0"/>
          <a:ext cx="0" cy="0"/>
          <a:chOff x="0" y="0"/>
          <a:chExt cx="0" cy="0"/>
        </a:xfrm>
      </p:grpSpPr>
      <p:grpSp>
        <p:nvGrpSpPr>
          <p:cNvPr id="207" name="Google Shape;207;p6"/>
          <p:cNvGrpSpPr/>
          <p:nvPr/>
        </p:nvGrpSpPr>
        <p:grpSpPr>
          <a:xfrm rot="1053915">
            <a:off x="8537912" y="-1027318"/>
            <a:ext cx="1954592" cy="2879486"/>
            <a:chOff x="17076156" y="-2056844"/>
            <a:chExt cx="3909077" cy="5758815"/>
          </a:xfrm>
        </p:grpSpPr>
        <p:sp>
          <p:nvSpPr>
            <p:cNvPr id="208" name="Google Shape;208;p6"/>
            <p:cNvSpPr/>
            <p:nvPr/>
          </p:nvSpPr>
          <p:spPr>
            <a:xfrm>
              <a:off x="17130348" y="3178317"/>
              <a:ext cx="3526099" cy="517626"/>
            </a:xfrm>
            <a:custGeom>
              <a:avLst/>
              <a:gdLst/>
              <a:ahLst/>
              <a:cxnLst/>
              <a:rect l="l" t="t" r="r" b="b"/>
              <a:pathLst>
                <a:path w="3526099" h="517626" extrusionOk="0">
                  <a:moveTo>
                    <a:pt x="3526085" y="337093"/>
                  </a:moveTo>
                  <a:cubicBezTo>
                    <a:pt x="3526200" y="377232"/>
                    <a:pt x="3525670" y="417428"/>
                    <a:pt x="3523619" y="457555"/>
                  </a:cubicBezTo>
                  <a:cubicBezTo>
                    <a:pt x="3524967" y="483804"/>
                    <a:pt x="3516004" y="520602"/>
                    <a:pt x="3482882" y="517435"/>
                  </a:cubicBezTo>
                  <a:cubicBezTo>
                    <a:pt x="3460382" y="514325"/>
                    <a:pt x="3453228" y="498212"/>
                    <a:pt x="3451708" y="479174"/>
                  </a:cubicBezTo>
                  <a:cubicBezTo>
                    <a:pt x="3450002" y="479531"/>
                    <a:pt x="3448251" y="479646"/>
                    <a:pt x="3446489" y="479646"/>
                  </a:cubicBezTo>
                  <a:cubicBezTo>
                    <a:pt x="3445843" y="479646"/>
                    <a:pt x="3445198" y="479646"/>
                    <a:pt x="3444553" y="479588"/>
                  </a:cubicBezTo>
                  <a:cubicBezTo>
                    <a:pt x="3305707" y="471445"/>
                    <a:pt x="3166814" y="463417"/>
                    <a:pt x="3027910" y="455275"/>
                  </a:cubicBezTo>
                  <a:cubicBezTo>
                    <a:pt x="2877047" y="446372"/>
                    <a:pt x="2726138" y="437641"/>
                    <a:pt x="2575218" y="428854"/>
                  </a:cubicBezTo>
                  <a:cubicBezTo>
                    <a:pt x="2426879" y="420181"/>
                    <a:pt x="2278539" y="411508"/>
                    <a:pt x="2130211" y="402893"/>
                  </a:cubicBezTo>
                  <a:cubicBezTo>
                    <a:pt x="1985155" y="394393"/>
                    <a:pt x="1840099" y="385962"/>
                    <a:pt x="1695042" y="377462"/>
                  </a:cubicBezTo>
                  <a:cubicBezTo>
                    <a:pt x="1546300" y="368732"/>
                    <a:pt x="1397545" y="360174"/>
                    <a:pt x="1248802" y="351386"/>
                  </a:cubicBezTo>
                  <a:cubicBezTo>
                    <a:pt x="1099703" y="342541"/>
                    <a:pt x="950603" y="333454"/>
                    <a:pt x="801503" y="324263"/>
                  </a:cubicBezTo>
                  <a:cubicBezTo>
                    <a:pt x="653808" y="315176"/>
                    <a:pt x="506114" y="306215"/>
                    <a:pt x="358488" y="297197"/>
                  </a:cubicBezTo>
                  <a:cubicBezTo>
                    <a:pt x="300113" y="293626"/>
                    <a:pt x="241796" y="289526"/>
                    <a:pt x="183479" y="285541"/>
                  </a:cubicBezTo>
                  <a:cubicBezTo>
                    <a:pt x="154700" y="283548"/>
                    <a:pt x="125864" y="281613"/>
                    <a:pt x="97085" y="279506"/>
                  </a:cubicBezTo>
                  <a:cubicBezTo>
                    <a:pt x="82731" y="278446"/>
                    <a:pt x="68365" y="277225"/>
                    <a:pt x="54067" y="275520"/>
                  </a:cubicBezTo>
                  <a:cubicBezTo>
                    <a:pt x="41406" y="274058"/>
                    <a:pt x="26994" y="273298"/>
                    <a:pt x="15266" y="267908"/>
                  </a:cubicBezTo>
                  <a:cubicBezTo>
                    <a:pt x="5715" y="263508"/>
                    <a:pt x="-437" y="253557"/>
                    <a:pt x="24" y="243006"/>
                  </a:cubicBezTo>
                  <a:cubicBezTo>
                    <a:pt x="497" y="232871"/>
                    <a:pt x="7351" y="222851"/>
                    <a:pt x="17201" y="219626"/>
                  </a:cubicBezTo>
                  <a:cubicBezTo>
                    <a:pt x="17904" y="219396"/>
                    <a:pt x="18607" y="219211"/>
                    <a:pt x="19252" y="219038"/>
                  </a:cubicBezTo>
                  <a:cubicBezTo>
                    <a:pt x="12743" y="161497"/>
                    <a:pt x="16441" y="97172"/>
                    <a:pt x="11579" y="38340"/>
                  </a:cubicBezTo>
                  <a:cubicBezTo>
                    <a:pt x="11637" y="38340"/>
                    <a:pt x="11637" y="38398"/>
                    <a:pt x="11695" y="38398"/>
                  </a:cubicBezTo>
                  <a:cubicBezTo>
                    <a:pt x="12225" y="30197"/>
                    <a:pt x="16096" y="22112"/>
                    <a:pt x="22708" y="16952"/>
                  </a:cubicBezTo>
                  <a:cubicBezTo>
                    <a:pt x="27167" y="6932"/>
                    <a:pt x="37363" y="-94"/>
                    <a:pt x="48733" y="251"/>
                  </a:cubicBezTo>
                  <a:cubicBezTo>
                    <a:pt x="65496" y="-278"/>
                    <a:pt x="82258" y="194"/>
                    <a:pt x="98963" y="194"/>
                  </a:cubicBezTo>
                  <a:cubicBezTo>
                    <a:pt x="115841" y="194"/>
                    <a:pt x="132719" y="136"/>
                    <a:pt x="149539" y="608"/>
                  </a:cubicBezTo>
                  <a:cubicBezTo>
                    <a:pt x="185990" y="1599"/>
                    <a:pt x="222453" y="2774"/>
                    <a:pt x="258847" y="4294"/>
                  </a:cubicBezTo>
                  <a:cubicBezTo>
                    <a:pt x="334629" y="7346"/>
                    <a:pt x="410412" y="10859"/>
                    <a:pt x="486183" y="14372"/>
                  </a:cubicBezTo>
                  <a:cubicBezTo>
                    <a:pt x="631182" y="21110"/>
                    <a:pt x="776180" y="28550"/>
                    <a:pt x="921167" y="35818"/>
                  </a:cubicBezTo>
                  <a:cubicBezTo>
                    <a:pt x="1071028" y="43316"/>
                    <a:pt x="1220830" y="50814"/>
                    <a:pt x="1370633" y="58323"/>
                  </a:cubicBezTo>
                  <a:cubicBezTo>
                    <a:pt x="1518443" y="65763"/>
                    <a:pt x="1666252" y="73146"/>
                    <a:pt x="1814062" y="80529"/>
                  </a:cubicBezTo>
                  <a:cubicBezTo>
                    <a:pt x="1966849" y="88199"/>
                    <a:pt x="2119704" y="95882"/>
                    <a:pt x="2272560" y="103552"/>
                  </a:cubicBezTo>
                  <a:cubicBezTo>
                    <a:pt x="2418204" y="110820"/>
                    <a:pt x="2563905" y="118145"/>
                    <a:pt x="2709606" y="125470"/>
                  </a:cubicBezTo>
                  <a:cubicBezTo>
                    <a:pt x="2853199" y="132623"/>
                    <a:pt x="2996781" y="139821"/>
                    <a:pt x="3140374" y="147031"/>
                  </a:cubicBezTo>
                  <a:cubicBezTo>
                    <a:pt x="3241179" y="152133"/>
                    <a:pt x="3342043" y="157166"/>
                    <a:pt x="3442848" y="162211"/>
                  </a:cubicBezTo>
                  <a:cubicBezTo>
                    <a:pt x="3455739" y="162914"/>
                    <a:pt x="3466995" y="170527"/>
                    <a:pt x="3472859" y="181307"/>
                  </a:cubicBezTo>
                  <a:cubicBezTo>
                    <a:pt x="3477318" y="175974"/>
                    <a:pt x="3483643" y="172404"/>
                    <a:pt x="3492663" y="171702"/>
                  </a:cubicBezTo>
                  <a:cubicBezTo>
                    <a:pt x="3519921" y="171057"/>
                    <a:pt x="3523262" y="201992"/>
                    <a:pt x="3523377" y="222908"/>
                  </a:cubicBezTo>
                  <a:cubicBezTo>
                    <a:pt x="3525382" y="260928"/>
                    <a:pt x="3525912" y="298947"/>
                    <a:pt x="3526085" y="337093"/>
                  </a:cubicBezTo>
                  <a:close/>
                </a:path>
              </a:pathLst>
            </a:custGeom>
            <a:solidFill>
              <a:schemeClr val="l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209" name="Google Shape;209;p6"/>
            <p:cNvSpPr/>
            <p:nvPr/>
          </p:nvSpPr>
          <p:spPr>
            <a:xfrm>
              <a:off x="17298777" y="3248358"/>
              <a:ext cx="3306671" cy="244516"/>
            </a:xfrm>
            <a:custGeom>
              <a:avLst/>
              <a:gdLst/>
              <a:ahLst/>
              <a:cxnLst/>
              <a:rect l="l" t="t" r="r" b="b"/>
              <a:pathLst>
                <a:path w="3306671" h="244516" extrusionOk="0">
                  <a:moveTo>
                    <a:pt x="3292093" y="244489"/>
                  </a:moveTo>
                  <a:cubicBezTo>
                    <a:pt x="3145885" y="234654"/>
                    <a:pt x="2999619" y="224760"/>
                    <a:pt x="2853410" y="214878"/>
                  </a:cubicBezTo>
                  <a:cubicBezTo>
                    <a:pt x="2711419" y="205318"/>
                    <a:pt x="2569485" y="195713"/>
                    <a:pt x="2427493" y="186153"/>
                  </a:cubicBezTo>
                  <a:cubicBezTo>
                    <a:pt x="2280939" y="176260"/>
                    <a:pt x="2134443" y="166354"/>
                    <a:pt x="1987877" y="156461"/>
                  </a:cubicBezTo>
                  <a:cubicBezTo>
                    <a:pt x="1842545" y="146648"/>
                    <a:pt x="1697166" y="136777"/>
                    <a:pt x="1551833" y="127022"/>
                  </a:cubicBezTo>
                  <a:cubicBezTo>
                    <a:pt x="1406501" y="117209"/>
                    <a:pt x="1261122" y="107338"/>
                    <a:pt x="1115789" y="97526"/>
                  </a:cubicBezTo>
                  <a:cubicBezTo>
                    <a:pt x="978832" y="88265"/>
                    <a:pt x="841875" y="79017"/>
                    <a:pt x="704860" y="69757"/>
                  </a:cubicBezTo>
                  <a:cubicBezTo>
                    <a:pt x="557073" y="59713"/>
                    <a:pt x="409229" y="49901"/>
                    <a:pt x="261512" y="39201"/>
                  </a:cubicBezTo>
                  <a:cubicBezTo>
                    <a:pt x="212825" y="35665"/>
                    <a:pt x="164139" y="31910"/>
                    <a:pt x="115453" y="28087"/>
                  </a:cubicBezTo>
                  <a:cubicBezTo>
                    <a:pt x="91813" y="26278"/>
                    <a:pt x="68172" y="24412"/>
                    <a:pt x="44544" y="22316"/>
                  </a:cubicBezTo>
                  <a:cubicBezTo>
                    <a:pt x="32781" y="21268"/>
                    <a:pt x="20961" y="20450"/>
                    <a:pt x="9279" y="18757"/>
                  </a:cubicBezTo>
                  <a:cubicBezTo>
                    <a:pt x="5719" y="18204"/>
                    <a:pt x="2528" y="16603"/>
                    <a:pt x="915" y="13275"/>
                  </a:cubicBezTo>
                  <a:cubicBezTo>
                    <a:pt x="-537" y="10372"/>
                    <a:pt x="-214" y="6917"/>
                    <a:pt x="1549" y="4268"/>
                  </a:cubicBezTo>
                  <a:cubicBezTo>
                    <a:pt x="4533" y="-178"/>
                    <a:pt x="9625" y="64"/>
                    <a:pt x="14371" y="7"/>
                  </a:cubicBezTo>
                  <a:cubicBezTo>
                    <a:pt x="22989" y="-74"/>
                    <a:pt x="31767" y="605"/>
                    <a:pt x="40373" y="997"/>
                  </a:cubicBezTo>
                  <a:cubicBezTo>
                    <a:pt x="57712" y="1827"/>
                    <a:pt x="75039" y="2725"/>
                    <a:pt x="92366" y="3669"/>
                  </a:cubicBezTo>
                  <a:cubicBezTo>
                    <a:pt x="127147" y="5627"/>
                    <a:pt x="161916" y="7585"/>
                    <a:pt x="196685" y="9670"/>
                  </a:cubicBezTo>
                  <a:cubicBezTo>
                    <a:pt x="267053" y="13908"/>
                    <a:pt x="337409" y="18435"/>
                    <a:pt x="407766" y="23076"/>
                  </a:cubicBezTo>
                  <a:cubicBezTo>
                    <a:pt x="559942" y="33177"/>
                    <a:pt x="712118" y="43439"/>
                    <a:pt x="864294" y="53713"/>
                  </a:cubicBezTo>
                  <a:cubicBezTo>
                    <a:pt x="999961" y="62823"/>
                    <a:pt x="1135697" y="71991"/>
                    <a:pt x="1271364" y="81159"/>
                  </a:cubicBezTo>
                  <a:cubicBezTo>
                    <a:pt x="1420786" y="91248"/>
                    <a:pt x="1570209" y="101338"/>
                    <a:pt x="1719643" y="111416"/>
                  </a:cubicBezTo>
                  <a:cubicBezTo>
                    <a:pt x="1863040" y="121068"/>
                    <a:pt x="2006495" y="130765"/>
                    <a:pt x="2149892" y="140475"/>
                  </a:cubicBezTo>
                  <a:cubicBezTo>
                    <a:pt x="2296388" y="150368"/>
                    <a:pt x="2442896" y="160216"/>
                    <a:pt x="2589392" y="170109"/>
                  </a:cubicBezTo>
                  <a:cubicBezTo>
                    <a:pt x="2729863" y="179623"/>
                    <a:pt x="2870392" y="189090"/>
                    <a:pt x="3010863" y="198604"/>
                  </a:cubicBezTo>
                  <a:cubicBezTo>
                    <a:pt x="3105390" y="204950"/>
                    <a:pt x="3199859" y="211353"/>
                    <a:pt x="3294374" y="217700"/>
                  </a:cubicBezTo>
                  <a:cubicBezTo>
                    <a:pt x="3301690" y="218229"/>
                    <a:pt x="3307266" y="225048"/>
                    <a:pt x="3306621" y="232235"/>
                  </a:cubicBezTo>
                  <a:cubicBezTo>
                    <a:pt x="3305987" y="239387"/>
                    <a:pt x="3299777" y="244685"/>
                    <a:pt x="3292738" y="244512"/>
                  </a:cubicBezTo>
                  <a:cubicBezTo>
                    <a:pt x="3292542" y="244524"/>
                    <a:pt x="3292312" y="244512"/>
                    <a:pt x="3292093" y="244489"/>
                  </a:cubicBezTo>
                  <a:close/>
                </a:path>
              </a:pathLst>
            </a:custGeom>
            <a:solidFill>
              <a:schemeClr val="accen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210" name="Google Shape;210;p6"/>
            <p:cNvSpPr/>
            <p:nvPr/>
          </p:nvSpPr>
          <p:spPr>
            <a:xfrm>
              <a:off x="17720920" y="3354507"/>
              <a:ext cx="2655611" cy="200890"/>
            </a:xfrm>
            <a:custGeom>
              <a:avLst/>
              <a:gdLst/>
              <a:ahLst/>
              <a:cxnLst/>
              <a:rect l="l" t="t" r="r" b="b"/>
              <a:pathLst>
                <a:path w="2655611" h="200890" extrusionOk="0">
                  <a:moveTo>
                    <a:pt x="2640711" y="200869"/>
                  </a:moveTo>
                  <a:cubicBezTo>
                    <a:pt x="2586045" y="197195"/>
                    <a:pt x="2531322" y="193521"/>
                    <a:pt x="2476657" y="189778"/>
                  </a:cubicBezTo>
                  <a:cubicBezTo>
                    <a:pt x="2465355" y="189029"/>
                    <a:pt x="2454065" y="188350"/>
                    <a:pt x="2442775" y="187428"/>
                  </a:cubicBezTo>
                  <a:cubicBezTo>
                    <a:pt x="2430321" y="186299"/>
                    <a:pt x="2417925" y="184825"/>
                    <a:pt x="2405460" y="183708"/>
                  </a:cubicBezTo>
                  <a:cubicBezTo>
                    <a:pt x="2379365" y="181312"/>
                    <a:pt x="2353144" y="179792"/>
                    <a:pt x="2326981" y="177926"/>
                  </a:cubicBezTo>
                  <a:cubicBezTo>
                    <a:pt x="2210750" y="169645"/>
                    <a:pt x="2094576" y="161652"/>
                    <a:pt x="1978390" y="153785"/>
                  </a:cubicBezTo>
                  <a:cubicBezTo>
                    <a:pt x="1863910" y="146011"/>
                    <a:pt x="1749487" y="138191"/>
                    <a:pt x="1635064" y="130474"/>
                  </a:cubicBezTo>
                  <a:cubicBezTo>
                    <a:pt x="1520641" y="122769"/>
                    <a:pt x="1406207" y="115225"/>
                    <a:pt x="1291784" y="107750"/>
                  </a:cubicBezTo>
                  <a:cubicBezTo>
                    <a:pt x="1175425" y="100114"/>
                    <a:pt x="1059067" y="92351"/>
                    <a:pt x="942709" y="84300"/>
                  </a:cubicBezTo>
                  <a:cubicBezTo>
                    <a:pt x="828344" y="76353"/>
                    <a:pt x="713921" y="68648"/>
                    <a:pt x="599567" y="60643"/>
                  </a:cubicBezTo>
                  <a:cubicBezTo>
                    <a:pt x="486792" y="52685"/>
                    <a:pt x="373947" y="45002"/>
                    <a:pt x="261160" y="37516"/>
                  </a:cubicBezTo>
                  <a:cubicBezTo>
                    <a:pt x="216794" y="34498"/>
                    <a:pt x="172428" y="31607"/>
                    <a:pt x="128005" y="28532"/>
                  </a:cubicBezTo>
                  <a:cubicBezTo>
                    <a:pt x="105182" y="26977"/>
                    <a:pt x="82291" y="25365"/>
                    <a:pt x="59469" y="23810"/>
                  </a:cubicBezTo>
                  <a:cubicBezTo>
                    <a:pt x="49054" y="23084"/>
                    <a:pt x="38639" y="22244"/>
                    <a:pt x="28225" y="21403"/>
                  </a:cubicBezTo>
                  <a:cubicBezTo>
                    <a:pt x="23075" y="20988"/>
                    <a:pt x="17983" y="20631"/>
                    <a:pt x="12845" y="19975"/>
                  </a:cubicBezTo>
                  <a:cubicBezTo>
                    <a:pt x="10898" y="19721"/>
                    <a:pt x="8916" y="19410"/>
                    <a:pt x="7303" y="18903"/>
                  </a:cubicBezTo>
                  <a:cubicBezTo>
                    <a:pt x="2695" y="17855"/>
                    <a:pt x="-416" y="13387"/>
                    <a:pt x="45" y="8699"/>
                  </a:cubicBezTo>
                  <a:cubicBezTo>
                    <a:pt x="575" y="3793"/>
                    <a:pt x="4515" y="671"/>
                    <a:pt x="8040" y="337"/>
                  </a:cubicBezTo>
                  <a:cubicBezTo>
                    <a:pt x="9872" y="-89"/>
                    <a:pt x="11796" y="15"/>
                    <a:pt x="13674" y="3"/>
                  </a:cubicBezTo>
                  <a:cubicBezTo>
                    <a:pt x="20068" y="-20"/>
                    <a:pt x="26508" y="429"/>
                    <a:pt x="32879" y="821"/>
                  </a:cubicBezTo>
                  <a:cubicBezTo>
                    <a:pt x="46692" y="1512"/>
                    <a:pt x="60505" y="2433"/>
                    <a:pt x="74319" y="3355"/>
                  </a:cubicBezTo>
                  <a:cubicBezTo>
                    <a:pt x="103005" y="5221"/>
                    <a:pt x="131737" y="7098"/>
                    <a:pt x="160424" y="9021"/>
                  </a:cubicBezTo>
                  <a:cubicBezTo>
                    <a:pt x="215262" y="12707"/>
                    <a:pt x="270112" y="16496"/>
                    <a:pt x="324892" y="20239"/>
                  </a:cubicBezTo>
                  <a:cubicBezTo>
                    <a:pt x="439903" y="28083"/>
                    <a:pt x="554925" y="35339"/>
                    <a:pt x="669935" y="43125"/>
                  </a:cubicBezTo>
                  <a:cubicBezTo>
                    <a:pt x="785994" y="50934"/>
                    <a:pt x="902076" y="58455"/>
                    <a:pt x="1018134" y="66206"/>
                  </a:cubicBezTo>
                  <a:cubicBezTo>
                    <a:pt x="1134205" y="73900"/>
                    <a:pt x="1250206" y="81939"/>
                    <a:pt x="1366253" y="90105"/>
                  </a:cubicBezTo>
                  <a:cubicBezTo>
                    <a:pt x="1482254" y="98202"/>
                    <a:pt x="1598313" y="106068"/>
                    <a:pt x="1714383" y="113877"/>
                  </a:cubicBezTo>
                  <a:cubicBezTo>
                    <a:pt x="1828046" y="121513"/>
                    <a:pt x="1941708" y="129080"/>
                    <a:pt x="2055382" y="136774"/>
                  </a:cubicBezTo>
                  <a:cubicBezTo>
                    <a:pt x="2111926" y="140552"/>
                    <a:pt x="2168400" y="144330"/>
                    <a:pt x="2224943" y="148050"/>
                  </a:cubicBezTo>
                  <a:cubicBezTo>
                    <a:pt x="2252984" y="149904"/>
                    <a:pt x="2281025" y="151586"/>
                    <a:pt x="2309055" y="153383"/>
                  </a:cubicBezTo>
                  <a:cubicBezTo>
                    <a:pt x="2336624" y="155168"/>
                    <a:pt x="2364250" y="157068"/>
                    <a:pt x="2391819" y="158680"/>
                  </a:cubicBezTo>
                  <a:cubicBezTo>
                    <a:pt x="2398904" y="159084"/>
                    <a:pt x="2405990" y="159440"/>
                    <a:pt x="2411496" y="159683"/>
                  </a:cubicBezTo>
                  <a:cubicBezTo>
                    <a:pt x="2428605" y="160328"/>
                    <a:pt x="2445701" y="160811"/>
                    <a:pt x="2462798" y="161928"/>
                  </a:cubicBezTo>
                  <a:cubicBezTo>
                    <a:pt x="2482809" y="163299"/>
                    <a:pt x="2502832" y="164601"/>
                    <a:pt x="2522855" y="165971"/>
                  </a:cubicBezTo>
                  <a:cubicBezTo>
                    <a:pt x="2563119" y="168712"/>
                    <a:pt x="2603326" y="171453"/>
                    <a:pt x="2643545" y="174126"/>
                  </a:cubicBezTo>
                  <a:cubicBezTo>
                    <a:pt x="2650860" y="174598"/>
                    <a:pt x="2656252" y="181819"/>
                    <a:pt x="2655550" y="188891"/>
                  </a:cubicBezTo>
                  <a:cubicBezTo>
                    <a:pt x="2654755" y="196135"/>
                    <a:pt x="2648464" y="201042"/>
                    <a:pt x="2641425" y="200869"/>
                  </a:cubicBezTo>
                  <a:cubicBezTo>
                    <a:pt x="2641183" y="200904"/>
                    <a:pt x="2640953" y="200892"/>
                    <a:pt x="2640711" y="200869"/>
                  </a:cubicBezTo>
                  <a:close/>
                </a:path>
              </a:pathLst>
            </a:custGeom>
            <a:solidFill>
              <a:schemeClr val="accen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211" name="Google Shape;211;p6"/>
            <p:cNvSpPr/>
            <p:nvPr/>
          </p:nvSpPr>
          <p:spPr>
            <a:xfrm>
              <a:off x="17492419" y="-1947371"/>
              <a:ext cx="3492814" cy="5319445"/>
            </a:xfrm>
            <a:custGeom>
              <a:avLst/>
              <a:gdLst/>
              <a:ahLst/>
              <a:cxnLst/>
              <a:rect l="l" t="t" r="r" b="b"/>
              <a:pathLst>
                <a:path w="3492814" h="5319445" extrusionOk="0">
                  <a:moveTo>
                    <a:pt x="3492282" y="319534"/>
                  </a:moveTo>
                  <a:cubicBezTo>
                    <a:pt x="3495035" y="414577"/>
                    <a:pt x="3486533" y="509378"/>
                    <a:pt x="3480208" y="604063"/>
                  </a:cubicBezTo>
                  <a:cubicBezTo>
                    <a:pt x="3461752" y="927199"/>
                    <a:pt x="3453837" y="1250923"/>
                    <a:pt x="3438423" y="1574174"/>
                  </a:cubicBezTo>
                  <a:cubicBezTo>
                    <a:pt x="3397744" y="2329552"/>
                    <a:pt x="3346177" y="3084342"/>
                    <a:pt x="3293666" y="3838948"/>
                  </a:cubicBezTo>
                  <a:cubicBezTo>
                    <a:pt x="3269461" y="4235382"/>
                    <a:pt x="3242261" y="4631942"/>
                    <a:pt x="3200361" y="5026855"/>
                  </a:cubicBezTo>
                  <a:cubicBezTo>
                    <a:pt x="3189750" y="5110876"/>
                    <a:pt x="3176213" y="5195138"/>
                    <a:pt x="3178909" y="5280091"/>
                  </a:cubicBezTo>
                  <a:cubicBezTo>
                    <a:pt x="3179025" y="5285136"/>
                    <a:pt x="3178091" y="5289996"/>
                    <a:pt x="3176271" y="5294511"/>
                  </a:cubicBezTo>
                  <a:cubicBezTo>
                    <a:pt x="3176271" y="5294511"/>
                    <a:pt x="3176271" y="5294511"/>
                    <a:pt x="3176271" y="5294569"/>
                  </a:cubicBezTo>
                  <a:cubicBezTo>
                    <a:pt x="3171813" y="5310624"/>
                    <a:pt x="3154532" y="5323743"/>
                    <a:pt x="3129555" y="5318122"/>
                  </a:cubicBezTo>
                  <a:cubicBezTo>
                    <a:pt x="2985616" y="5314310"/>
                    <a:pt x="2839972" y="5284433"/>
                    <a:pt x="2693338" y="5281439"/>
                  </a:cubicBezTo>
                  <a:cubicBezTo>
                    <a:pt x="1858519" y="5241185"/>
                    <a:pt x="1022951" y="5208486"/>
                    <a:pt x="189710" y="5142284"/>
                  </a:cubicBezTo>
                  <a:cubicBezTo>
                    <a:pt x="145517" y="5139059"/>
                    <a:pt x="103317" y="5139819"/>
                    <a:pt x="59781" y="5138886"/>
                  </a:cubicBezTo>
                  <a:cubicBezTo>
                    <a:pt x="33940" y="5143101"/>
                    <a:pt x="1521" y="5135489"/>
                    <a:pt x="0" y="5103965"/>
                  </a:cubicBezTo>
                  <a:cubicBezTo>
                    <a:pt x="58" y="5099393"/>
                    <a:pt x="530" y="5095350"/>
                    <a:pt x="1463" y="5091722"/>
                  </a:cubicBezTo>
                  <a:cubicBezTo>
                    <a:pt x="-1590" y="5066349"/>
                    <a:pt x="14297" y="5031082"/>
                    <a:pt x="14009" y="5008174"/>
                  </a:cubicBezTo>
                  <a:cubicBezTo>
                    <a:pt x="14654" y="5005709"/>
                    <a:pt x="15242" y="5002956"/>
                    <a:pt x="15714" y="4999973"/>
                  </a:cubicBezTo>
                  <a:cubicBezTo>
                    <a:pt x="19055" y="4836205"/>
                    <a:pt x="46428" y="4674488"/>
                    <a:pt x="59965" y="4511376"/>
                  </a:cubicBezTo>
                  <a:cubicBezTo>
                    <a:pt x="73974" y="4301089"/>
                    <a:pt x="71808" y="4089984"/>
                    <a:pt x="81831" y="3879397"/>
                  </a:cubicBezTo>
                  <a:cubicBezTo>
                    <a:pt x="92200" y="3541554"/>
                    <a:pt x="112660" y="3203997"/>
                    <a:pt x="125494" y="2866211"/>
                  </a:cubicBezTo>
                  <a:cubicBezTo>
                    <a:pt x="146128" y="2315788"/>
                    <a:pt x="161070" y="1765261"/>
                    <a:pt x="167279" y="1214493"/>
                  </a:cubicBezTo>
                  <a:cubicBezTo>
                    <a:pt x="173432" y="866986"/>
                    <a:pt x="177245" y="517647"/>
                    <a:pt x="225770" y="172951"/>
                  </a:cubicBezTo>
                  <a:cubicBezTo>
                    <a:pt x="234618" y="132996"/>
                    <a:pt x="236380" y="88700"/>
                    <a:pt x="254491" y="51786"/>
                  </a:cubicBezTo>
                  <a:cubicBezTo>
                    <a:pt x="252855" y="47098"/>
                    <a:pt x="252152" y="41996"/>
                    <a:pt x="252555" y="36606"/>
                  </a:cubicBezTo>
                  <a:cubicBezTo>
                    <a:pt x="254134" y="15517"/>
                    <a:pt x="273419" y="-1886"/>
                    <a:pt x="294870" y="164"/>
                  </a:cubicBezTo>
                  <a:cubicBezTo>
                    <a:pt x="373637" y="7259"/>
                    <a:pt x="452645" y="12880"/>
                    <a:pt x="531354" y="21380"/>
                  </a:cubicBezTo>
                  <a:cubicBezTo>
                    <a:pt x="944772" y="60171"/>
                    <a:pt x="1358432" y="97614"/>
                    <a:pt x="1772852" y="123275"/>
                  </a:cubicBezTo>
                  <a:cubicBezTo>
                    <a:pt x="2271487" y="152806"/>
                    <a:pt x="2770768" y="168747"/>
                    <a:pt x="3266420" y="234489"/>
                  </a:cubicBezTo>
                  <a:cubicBezTo>
                    <a:pt x="3315648" y="239234"/>
                    <a:pt x="3364887" y="244094"/>
                    <a:pt x="3414114" y="248552"/>
                  </a:cubicBezTo>
                  <a:cubicBezTo>
                    <a:pt x="3432582" y="250832"/>
                    <a:pt x="3452155" y="250072"/>
                    <a:pt x="3468676" y="259620"/>
                  </a:cubicBezTo>
                  <a:cubicBezTo>
                    <a:pt x="3474183" y="263018"/>
                    <a:pt x="3478054" y="267936"/>
                    <a:pt x="3480277" y="273510"/>
                  </a:cubicBezTo>
                  <a:cubicBezTo>
                    <a:pt x="3490876" y="283968"/>
                    <a:pt x="3493687" y="302719"/>
                    <a:pt x="3492282" y="319534"/>
                  </a:cubicBezTo>
                  <a:close/>
                </a:path>
              </a:pathLst>
            </a:custGeom>
            <a:solidFill>
              <a:schemeClr val="accen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212" name="Google Shape;212;p6"/>
            <p:cNvSpPr/>
            <p:nvPr/>
          </p:nvSpPr>
          <p:spPr>
            <a:xfrm>
              <a:off x="20448530" y="3309749"/>
              <a:ext cx="246805" cy="66995"/>
            </a:xfrm>
            <a:custGeom>
              <a:avLst/>
              <a:gdLst/>
              <a:ahLst/>
              <a:cxnLst/>
              <a:rect l="l" t="t" r="r" b="b"/>
              <a:pathLst>
                <a:path w="246805" h="66995" extrusionOk="0">
                  <a:moveTo>
                    <a:pt x="202545" y="65194"/>
                  </a:moveTo>
                  <a:cubicBezTo>
                    <a:pt x="148560" y="59274"/>
                    <a:pt x="94574" y="53734"/>
                    <a:pt x="41084" y="43979"/>
                  </a:cubicBezTo>
                  <a:cubicBezTo>
                    <a:pt x="24759" y="41295"/>
                    <a:pt x="-1981" y="40662"/>
                    <a:pt x="116" y="17730"/>
                  </a:cubicBezTo>
                  <a:cubicBezTo>
                    <a:pt x="7409" y="-13840"/>
                    <a:pt x="48088" y="6420"/>
                    <a:pt x="70150" y="6190"/>
                  </a:cubicBezTo>
                  <a:cubicBezTo>
                    <a:pt x="124309" y="14091"/>
                    <a:pt x="179331" y="17051"/>
                    <a:pt x="232672" y="29570"/>
                  </a:cubicBezTo>
                  <a:cubicBezTo>
                    <a:pt x="253778" y="35202"/>
                    <a:pt x="250321" y="66173"/>
                    <a:pt x="228455" y="66898"/>
                  </a:cubicBezTo>
                  <a:cubicBezTo>
                    <a:pt x="219861" y="67359"/>
                    <a:pt x="210990" y="66069"/>
                    <a:pt x="202545" y="65194"/>
                  </a:cubicBezTo>
                  <a:close/>
                </a:path>
              </a:pathLst>
            </a:custGeom>
            <a:solidFill>
              <a:srgbClr val="F08A6B"/>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213" name="Google Shape;213;p6"/>
            <p:cNvSpPr/>
            <p:nvPr/>
          </p:nvSpPr>
          <p:spPr>
            <a:xfrm>
              <a:off x="20657291" y="-1658340"/>
              <a:ext cx="313804" cy="5051619"/>
            </a:xfrm>
            <a:custGeom>
              <a:avLst/>
              <a:gdLst/>
              <a:ahLst/>
              <a:cxnLst/>
              <a:rect l="l" t="t" r="r" b="b"/>
              <a:pathLst>
                <a:path w="313804" h="5051619" extrusionOk="0">
                  <a:moveTo>
                    <a:pt x="25294" y="5051608"/>
                  </a:moveTo>
                  <a:cubicBezTo>
                    <a:pt x="11458" y="5051320"/>
                    <a:pt x="-674" y="5039250"/>
                    <a:pt x="29" y="5025187"/>
                  </a:cubicBezTo>
                  <a:cubicBezTo>
                    <a:pt x="5478" y="4915563"/>
                    <a:pt x="11872" y="4806054"/>
                    <a:pt x="17725" y="4696430"/>
                  </a:cubicBezTo>
                  <a:cubicBezTo>
                    <a:pt x="23589" y="4586922"/>
                    <a:pt x="29326" y="4477355"/>
                    <a:pt x="35075" y="4367847"/>
                  </a:cubicBezTo>
                  <a:cubicBezTo>
                    <a:pt x="46860" y="4144786"/>
                    <a:pt x="59280" y="3921841"/>
                    <a:pt x="71238" y="3698781"/>
                  </a:cubicBezTo>
                  <a:cubicBezTo>
                    <a:pt x="82551" y="3487377"/>
                    <a:pt x="93680" y="3275915"/>
                    <a:pt x="104993" y="3064464"/>
                  </a:cubicBezTo>
                  <a:cubicBezTo>
                    <a:pt x="117009" y="2838479"/>
                    <a:pt x="129141" y="2612482"/>
                    <a:pt x="141272" y="2386554"/>
                  </a:cubicBezTo>
                  <a:cubicBezTo>
                    <a:pt x="152528" y="2176324"/>
                    <a:pt x="164244" y="1966152"/>
                    <a:pt x="175673" y="1755922"/>
                  </a:cubicBezTo>
                  <a:cubicBezTo>
                    <a:pt x="187977" y="1529465"/>
                    <a:pt x="200108" y="1302949"/>
                    <a:pt x="212481" y="1076480"/>
                  </a:cubicBezTo>
                  <a:cubicBezTo>
                    <a:pt x="224140" y="861920"/>
                    <a:pt x="236455" y="647348"/>
                    <a:pt x="248587" y="432845"/>
                  </a:cubicBezTo>
                  <a:cubicBezTo>
                    <a:pt x="252746" y="359951"/>
                    <a:pt x="256974" y="287068"/>
                    <a:pt x="261306" y="214231"/>
                  </a:cubicBezTo>
                  <a:cubicBezTo>
                    <a:pt x="263356" y="180300"/>
                    <a:pt x="265407" y="146324"/>
                    <a:pt x="267688" y="112393"/>
                  </a:cubicBezTo>
                  <a:cubicBezTo>
                    <a:pt x="268920" y="93815"/>
                    <a:pt x="270153" y="75191"/>
                    <a:pt x="271732" y="56614"/>
                  </a:cubicBezTo>
                  <a:cubicBezTo>
                    <a:pt x="272434" y="47941"/>
                    <a:pt x="273195" y="39268"/>
                    <a:pt x="273955" y="30595"/>
                  </a:cubicBezTo>
                  <a:cubicBezTo>
                    <a:pt x="274543" y="24146"/>
                    <a:pt x="274831" y="17592"/>
                    <a:pt x="276997" y="11995"/>
                  </a:cubicBezTo>
                  <a:cubicBezTo>
                    <a:pt x="279900" y="4888"/>
                    <a:pt x="286789" y="-179"/>
                    <a:pt x="294992" y="5"/>
                  </a:cubicBezTo>
                  <a:cubicBezTo>
                    <a:pt x="304369" y="224"/>
                    <a:pt x="312768" y="7894"/>
                    <a:pt x="313482" y="17258"/>
                  </a:cubicBezTo>
                  <a:cubicBezTo>
                    <a:pt x="313805" y="19769"/>
                    <a:pt x="313805" y="22349"/>
                    <a:pt x="313805" y="24791"/>
                  </a:cubicBezTo>
                  <a:cubicBezTo>
                    <a:pt x="313805" y="31701"/>
                    <a:pt x="313632" y="38554"/>
                    <a:pt x="313517" y="45476"/>
                  </a:cubicBezTo>
                  <a:cubicBezTo>
                    <a:pt x="313229" y="58422"/>
                    <a:pt x="312872" y="71310"/>
                    <a:pt x="312457" y="84267"/>
                  </a:cubicBezTo>
                  <a:cubicBezTo>
                    <a:pt x="311639" y="109986"/>
                    <a:pt x="310349" y="135716"/>
                    <a:pt x="309174" y="161435"/>
                  </a:cubicBezTo>
                  <a:cubicBezTo>
                    <a:pt x="306535" y="218619"/>
                    <a:pt x="303840" y="275804"/>
                    <a:pt x="301029" y="332988"/>
                  </a:cubicBezTo>
                  <a:cubicBezTo>
                    <a:pt x="295925" y="437522"/>
                    <a:pt x="290591" y="542101"/>
                    <a:pt x="285384" y="646692"/>
                  </a:cubicBezTo>
                  <a:cubicBezTo>
                    <a:pt x="274715" y="861252"/>
                    <a:pt x="263229" y="1075766"/>
                    <a:pt x="251801" y="1290326"/>
                  </a:cubicBezTo>
                  <a:cubicBezTo>
                    <a:pt x="239843" y="1514561"/>
                    <a:pt x="227884" y="1738853"/>
                    <a:pt x="216110" y="1963146"/>
                  </a:cubicBezTo>
                  <a:cubicBezTo>
                    <a:pt x="204739" y="2179941"/>
                    <a:pt x="193195" y="2396666"/>
                    <a:pt x="181537" y="2613403"/>
                  </a:cubicBezTo>
                  <a:cubicBezTo>
                    <a:pt x="169751" y="2832950"/>
                    <a:pt x="157919" y="3052498"/>
                    <a:pt x="146018" y="3271987"/>
                  </a:cubicBezTo>
                  <a:cubicBezTo>
                    <a:pt x="133887" y="3494990"/>
                    <a:pt x="121871" y="3717935"/>
                    <a:pt x="109970" y="3940937"/>
                  </a:cubicBezTo>
                  <a:cubicBezTo>
                    <a:pt x="98542" y="4156085"/>
                    <a:pt x="87113" y="4371244"/>
                    <a:pt x="75386" y="4586449"/>
                  </a:cubicBezTo>
                  <a:cubicBezTo>
                    <a:pt x="71342" y="4659919"/>
                    <a:pt x="67356" y="4733401"/>
                    <a:pt x="63427" y="4806929"/>
                  </a:cubicBezTo>
                  <a:cubicBezTo>
                    <a:pt x="59498" y="4880112"/>
                    <a:pt x="55927" y="4953294"/>
                    <a:pt x="51711" y="5026419"/>
                  </a:cubicBezTo>
                  <a:cubicBezTo>
                    <a:pt x="50904" y="5040217"/>
                    <a:pt x="40029" y="5051619"/>
                    <a:pt x="25916" y="5051619"/>
                  </a:cubicBezTo>
                  <a:cubicBezTo>
                    <a:pt x="25720" y="5051608"/>
                    <a:pt x="25513" y="5051608"/>
                    <a:pt x="25294" y="5051608"/>
                  </a:cubicBezTo>
                  <a:close/>
                </a:path>
              </a:pathLst>
            </a:custGeom>
            <a:solidFill>
              <a:srgbClr val="F08A6B"/>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214" name="Google Shape;214;p6"/>
            <p:cNvSpPr/>
            <p:nvPr/>
          </p:nvSpPr>
          <p:spPr>
            <a:xfrm>
              <a:off x="19005845" y="3234066"/>
              <a:ext cx="1698878" cy="160837"/>
            </a:xfrm>
            <a:custGeom>
              <a:avLst/>
              <a:gdLst/>
              <a:ahLst/>
              <a:cxnLst/>
              <a:rect l="l" t="t" r="r" b="b"/>
              <a:pathLst>
                <a:path w="1698878" h="160837" extrusionOk="0">
                  <a:moveTo>
                    <a:pt x="1661093" y="160709"/>
                  </a:moveTo>
                  <a:cubicBezTo>
                    <a:pt x="1649665" y="160479"/>
                    <a:pt x="1638179" y="159650"/>
                    <a:pt x="1626751" y="158947"/>
                  </a:cubicBezTo>
                  <a:cubicBezTo>
                    <a:pt x="1604884" y="157657"/>
                    <a:pt x="1583030" y="156252"/>
                    <a:pt x="1561164" y="154847"/>
                  </a:cubicBezTo>
                  <a:cubicBezTo>
                    <a:pt x="1516971" y="151922"/>
                    <a:pt x="1472777" y="148985"/>
                    <a:pt x="1428596" y="145702"/>
                  </a:cubicBezTo>
                  <a:cubicBezTo>
                    <a:pt x="1341269" y="139195"/>
                    <a:pt x="1253828" y="134219"/>
                    <a:pt x="1166501" y="127424"/>
                  </a:cubicBezTo>
                  <a:cubicBezTo>
                    <a:pt x="1076249" y="120329"/>
                    <a:pt x="986042" y="112889"/>
                    <a:pt x="895732" y="106209"/>
                  </a:cubicBezTo>
                  <a:cubicBezTo>
                    <a:pt x="808763" y="99759"/>
                    <a:pt x="721782" y="92790"/>
                    <a:pt x="634744" y="86755"/>
                  </a:cubicBezTo>
                  <a:cubicBezTo>
                    <a:pt x="549941" y="80835"/>
                    <a:pt x="465137" y="74397"/>
                    <a:pt x="380380" y="67832"/>
                  </a:cubicBezTo>
                  <a:cubicBezTo>
                    <a:pt x="294816" y="61209"/>
                    <a:pt x="209184" y="55416"/>
                    <a:pt x="123562" y="49496"/>
                  </a:cubicBezTo>
                  <a:cubicBezTo>
                    <a:pt x="88632" y="47089"/>
                    <a:pt x="53586" y="45223"/>
                    <a:pt x="18713" y="41998"/>
                  </a:cubicBezTo>
                  <a:cubicBezTo>
                    <a:pt x="7285" y="40939"/>
                    <a:pt x="-1160" y="29870"/>
                    <a:pt x="130" y="18618"/>
                  </a:cubicBezTo>
                  <a:cubicBezTo>
                    <a:pt x="1478" y="6662"/>
                    <a:pt x="12031" y="-605"/>
                    <a:pt x="23517" y="40"/>
                  </a:cubicBezTo>
                  <a:cubicBezTo>
                    <a:pt x="65245" y="2263"/>
                    <a:pt x="106915" y="6305"/>
                    <a:pt x="148585" y="9358"/>
                  </a:cubicBezTo>
                  <a:cubicBezTo>
                    <a:pt x="190958" y="12525"/>
                    <a:pt x="233273" y="15750"/>
                    <a:pt x="275646" y="18963"/>
                  </a:cubicBezTo>
                  <a:cubicBezTo>
                    <a:pt x="359919" y="25470"/>
                    <a:pt x="444320" y="30918"/>
                    <a:pt x="528662" y="36896"/>
                  </a:cubicBezTo>
                  <a:cubicBezTo>
                    <a:pt x="615631" y="42989"/>
                    <a:pt x="702554" y="49669"/>
                    <a:pt x="789524" y="55762"/>
                  </a:cubicBezTo>
                  <a:cubicBezTo>
                    <a:pt x="878198" y="61970"/>
                    <a:pt x="966814" y="68477"/>
                    <a:pt x="1055546" y="74213"/>
                  </a:cubicBezTo>
                  <a:cubicBezTo>
                    <a:pt x="1145626" y="80075"/>
                    <a:pt x="1235648" y="86341"/>
                    <a:pt x="1325613" y="93723"/>
                  </a:cubicBezTo>
                  <a:cubicBezTo>
                    <a:pt x="1412179" y="100749"/>
                    <a:pt x="1498802" y="106554"/>
                    <a:pt x="1585368" y="113591"/>
                  </a:cubicBezTo>
                  <a:cubicBezTo>
                    <a:pt x="1606002" y="115227"/>
                    <a:pt x="1626624" y="116989"/>
                    <a:pt x="1647200" y="118866"/>
                  </a:cubicBezTo>
                  <a:cubicBezTo>
                    <a:pt x="1657107" y="119741"/>
                    <a:pt x="1667003" y="120801"/>
                    <a:pt x="1676796" y="122321"/>
                  </a:cubicBezTo>
                  <a:cubicBezTo>
                    <a:pt x="1682775" y="123254"/>
                    <a:pt x="1688639" y="124026"/>
                    <a:pt x="1693202" y="128414"/>
                  </a:cubicBezTo>
                  <a:cubicBezTo>
                    <a:pt x="1700171" y="134979"/>
                    <a:pt x="1700471" y="145057"/>
                    <a:pt x="1695483" y="152843"/>
                  </a:cubicBezTo>
                  <a:cubicBezTo>
                    <a:pt x="1691612" y="158993"/>
                    <a:pt x="1684227" y="160698"/>
                    <a:pt x="1677487" y="160813"/>
                  </a:cubicBezTo>
                  <a:cubicBezTo>
                    <a:pt x="1676024" y="160825"/>
                    <a:pt x="1674561" y="160836"/>
                    <a:pt x="1673098" y="160836"/>
                  </a:cubicBezTo>
                  <a:cubicBezTo>
                    <a:pt x="1669100" y="160848"/>
                    <a:pt x="1665080" y="160802"/>
                    <a:pt x="1661093" y="160709"/>
                  </a:cubicBezTo>
                  <a:close/>
                </a:path>
              </a:pathLst>
            </a:custGeom>
            <a:solidFill>
              <a:srgbClr val="F08A6B"/>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grpSp>
          <p:nvGrpSpPr>
            <p:cNvPr id="215" name="Google Shape;215;p6"/>
            <p:cNvGrpSpPr/>
            <p:nvPr/>
          </p:nvGrpSpPr>
          <p:grpSpPr>
            <a:xfrm>
              <a:off x="17897945" y="2027562"/>
              <a:ext cx="2399665" cy="791729"/>
              <a:chOff x="17897945" y="2027562"/>
              <a:chExt cx="2399665" cy="791729"/>
            </a:xfrm>
          </p:grpSpPr>
          <p:sp>
            <p:nvSpPr>
              <p:cNvPr id="216" name="Google Shape;216;p6"/>
              <p:cNvSpPr/>
              <p:nvPr/>
            </p:nvSpPr>
            <p:spPr>
              <a:xfrm>
                <a:off x="17897945" y="2027562"/>
                <a:ext cx="2399665" cy="149833"/>
              </a:xfrm>
              <a:custGeom>
                <a:avLst/>
                <a:gdLst/>
                <a:ahLst/>
                <a:cxnLst/>
                <a:rect l="l" t="t" r="r" b="b"/>
                <a:pathLst>
                  <a:path w="2399665" h="149833" extrusionOk="0">
                    <a:moveTo>
                      <a:pt x="2379412" y="99594"/>
                    </a:moveTo>
                    <a:cubicBezTo>
                      <a:pt x="2376440" y="99110"/>
                      <a:pt x="2373467" y="98695"/>
                      <a:pt x="2370472" y="98281"/>
                    </a:cubicBezTo>
                    <a:cubicBezTo>
                      <a:pt x="2349908" y="95297"/>
                      <a:pt x="2329459" y="92038"/>
                      <a:pt x="2308849" y="89815"/>
                    </a:cubicBezTo>
                    <a:cubicBezTo>
                      <a:pt x="2298180" y="88641"/>
                      <a:pt x="2287454" y="87938"/>
                      <a:pt x="2276671" y="87477"/>
                    </a:cubicBezTo>
                    <a:cubicBezTo>
                      <a:pt x="2266303" y="87028"/>
                      <a:pt x="2255980" y="86740"/>
                      <a:pt x="2245669" y="85531"/>
                    </a:cubicBezTo>
                    <a:cubicBezTo>
                      <a:pt x="2237801" y="84252"/>
                      <a:pt x="2229978" y="82847"/>
                      <a:pt x="2222052" y="82087"/>
                    </a:cubicBezTo>
                    <a:cubicBezTo>
                      <a:pt x="2214022" y="81327"/>
                      <a:pt x="2205992" y="80509"/>
                      <a:pt x="2197962" y="79622"/>
                    </a:cubicBezTo>
                    <a:cubicBezTo>
                      <a:pt x="2186361" y="78390"/>
                      <a:pt x="2174806" y="77158"/>
                      <a:pt x="2163205" y="76340"/>
                    </a:cubicBezTo>
                    <a:cubicBezTo>
                      <a:pt x="2151073" y="75464"/>
                      <a:pt x="2139000" y="73702"/>
                      <a:pt x="2126811" y="73357"/>
                    </a:cubicBezTo>
                    <a:cubicBezTo>
                      <a:pt x="2102433" y="72712"/>
                      <a:pt x="2077986" y="72297"/>
                      <a:pt x="2053609" y="71652"/>
                    </a:cubicBezTo>
                    <a:cubicBezTo>
                      <a:pt x="2001386" y="70189"/>
                      <a:pt x="1949174" y="68427"/>
                      <a:pt x="1896951" y="66377"/>
                    </a:cubicBezTo>
                    <a:cubicBezTo>
                      <a:pt x="1793865" y="62334"/>
                      <a:pt x="1690709" y="59697"/>
                      <a:pt x="1587554" y="55182"/>
                    </a:cubicBezTo>
                    <a:cubicBezTo>
                      <a:pt x="1485112" y="50667"/>
                      <a:pt x="1382659" y="46337"/>
                      <a:pt x="1280160" y="42236"/>
                    </a:cubicBezTo>
                    <a:cubicBezTo>
                      <a:pt x="1172258" y="37906"/>
                      <a:pt x="1064367" y="34266"/>
                      <a:pt x="956408" y="30753"/>
                    </a:cubicBezTo>
                    <a:cubicBezTo>
                      <a:pt x="856777" y="27529"/>
                      <a:pt x="757193" y="23843"/>
                      <a:pt x="657563" y="20503"/>
                    </a:cubicBezTo>
                    <a:cubicBezTo>
                      <a:pt x="552828" y="17105"/>
                      <a:pt x="448152" y="13765"/>
                      <a:pt x="343545" y="8663"/>
                    </a:cubicBezTo>
                    <a:cubicBezTo>
                      <a:pt x="290504" y="6083"/>
                      <a:pt x="237520" y="3215"/>
                      <a:pt x="184480" y="1165"/>
                    </a:cubicBezTo>
                    <a:cubicBezTo>
                      <a:pt x="159157" y="174"/>
                      <a:pt x="133720" y="347"/>
                      <a:pt x="108466" y="232"/>
                    </a:cubicBezTo>
                    <a:cubicBezTo>
                      <a:pt x="95978" y="174"/>
                      <a:pt x="83559" y="-125"/>
                      <a:pt x="71070" y="59"/>
                    </a:cubicBezTo>
                    <a:cubicBezTo>
                      <a:pt x="63098" y="174"/>
                      <a:pt x="55126" y="289"/>
                      <a:pt x="47154" y="416"/>
                    </a:cubicBezTo>
                    <a:cubicBezTo>
                      <a:pt x="35195" y="589"/>
                      <a:pt x="21889" y="1119"/>
                      <a:pt x="11048" y="6451"/>
                    </a:cubicBezTo>
                    <a:cubicBezTo>
                      <a:pt x="1025" y="11369"/>
                      <a:pt x="-3721" y="25674"/>
                      <a:pt x="3433" y="34980"/>
                    </a:cubicBezTo>
                    <a:cubicBezTo>
                      <a:pt x="3433" y="34980"/>
                      <a:pt x="3433" y="34980"/>
                      <a:pt x="3433" y="35038"/>
                    </a:cubicBezTo>
                    <a:cubicBezTo>
                      <a:pt x="4481" y="36397"/>
                      <a:pt x="5633" y="37618"/>
                      <a:pt x="6878" y="38700"/>
                    </a:cubicBezTo>
                    <a:cubicBezTo>
                      <a:pt x="6843" y="38735"/>
                      <a:pt x="6808" y="38758"/>
                      <a:pt x="6774" y="38781"/>
                    </a:cubicBezTo>
                    <a:cubicBezTo>
                      <a:pt x="9827" y="41591"/>
                      <a:pt x="14043" y="43296"/>
                      <a:pt x="18202" y="43584"/>
                    </a:cubicBezTo>
                    <a:cubicBezTo>
                      <a:pt x="21371" y="43814"/>
                      <a:pt x="24412" y="43054"/>
                      <a:pt x="27580" y="42996"/>
                    </a:cubicBezTo>
                    <a:cubicBezTo>
                      <a:pt x="31059" y="42904"/>
                      <a:pt x="34550" y="42801"/>
                      <a:pt x="38064" y="42778"/>
                    </a:cubicBezTo>
                    <a:cubicBezTo>
                      <a:pt x="62799" y="43204"/>
                      <a:pt x="87476" y="44586"/>
                      <a:pt x="112153" y="45692"/>
                    </a:cubicBezTo>
                    <a:cubicBezTo>
                      <a:pt x="136243" y="46751"/>
                      <a:pt x="160390" y="47684"/>
                      <a:pt x="184480" y="49262"/>
                    </a:cubicBezTo>
                    <a:cubicBezTo>
                      <a:pt x="236000" y="52602"/>
                      <a:pt x="287451" y="55827"/>
                      <a:pt x="338971" y="58695"/>
                    </a:cubicBezTo>
                    <a:cubicBezTo>
                      <a:pt x="443532" y="64442"/>
                      <a:pt x="548324" y="67483"/>
                      <a:pt x="652989" y="71053"/>
                    </a:cubicBezTo>
                    <a:cubicBezTo>
                      <a:pt x="752101" y="74508"/>
                      <a:pt x="851201" y="78148"/>
                      <a:pt x="950313" y="81304"/>
                    </a:cubicBezTo>
                    <a:cubicBezTo>
                      <a:pt x="1058215" y="84759"/>
                      <a:pt x="1166164" y="88157"/>
                      <a:pt x="1274066" y="92199"/>
                    </a:cubicBezTo>
                    <a:cubicBezTo>
                      <a:pt x="1377221" y="96069"/>
                      <a:pt x="1480366" y="100457"/>
                      <a:pt x="1583521" y="104615"/>
                    </a:cubicBezTo>
                    <a:cubicBezTo>
                      <a:pt x="1685905" y="108715"/>
                      <a:pt x="1788358" y="111998"/>
                      <a:pt x="1890799" y="115983"/>
                    </a:cubicBezTo>
                    <a:cubicBezTo>
                      <a:pt x="1943080" y="117976"/>
                      <a:pt x="1995303" y="119738"/>
                      <a:pt x="2047572" y="120728"/>
                    </a:cubicBezTo>
                    <a:cubicBezTo>
                      <a:pt x="2072537" y="121258"/>
                      <a:pt x="2097445" y="121719"/>
                      <a:pt x="2122410" y="122433"/>
                    </a:cubicBezTo>
                    <a:cubicBezTo>
                      <a:pt x="2144841" y="123101"/>
                      <a:pt x="2167214" y="126729"/>
                      <a:pt x="2189437" y="129965"/>
                    </a:cubicBezTo>
                    <a:lnTo>
                      <a:pt x="2189725" y="130011"/>
                    </a:lnTo>
                    <a:cubicBezTo>
                      <a:pt x="2190635" y="130138"/>
                      <a:pt x="2191545" y="130276"/>
                      <a:pt x="2192444" y="130403"/>
                    </a:cubicBezTo>
                    <a:cubicBezTo>
                      <a:pt x="2194057" y="130587"/>
                      <a:pt x="2197064" y="131025"/>
                      <a:pt x="2200059" y="131463"/>
                    </a:cubicBezTo>
                    <a:cubicBezTo>
                      <a:pt x="2212167" y="133259"/>
                      <a:pt x="2224725" y="135137"/>
                      <a:pt x="2237397" y="136438"/>
                    </a:cubicBezTo>
                    <a:cubicBezTo>
                      <a:pt x="2250589" y="137786"/>
                      <a:pt x="2263768" y="138316"/>
                      <a:pt x="2276959" y="139191"/>
                    </a:cubicBezTo>
                    <a:cubicBezTo>
                      <a:pt x="2302765" y="140872"/>
                      <a:pt x="2328514" y="143475"/>
                      <a:pt x="2354090" y="147104"/>
                    </a:cubicBezTo>
                    <a:cubicBezTo>
                      <a:pt x="2359044" y="147841"/>
                      <a:pt x="2364032" y="148635"/>
                      <a:pt x="2368975" y="149442"/>
                    </a:cubicBezTo>
                    <a:cubicBezTo>
                      <a:pt x="2370541" y="149706"/>
                      <a:pt x="2372097" y="149833"/>
                      <a:pt x="2373652" y="149833"/>
                    </a:cubicBezTo>
                    <a:cubicBezTo>
                      <a:pt x="2385645" y="149833"/>
                      <a:pt x="2396566" y="142162"/>
                      <a:pt x="2399159" y="129758"/>
                    </a:cubicBezTo>
                    <a:cubicBezTo>
                      <a:pt x="2401912" y="116697"/>
                      <a:pt x="2393179" y="101701"/>
                      <a:pt x="2379412" y="99594"/>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217" name="Google Shape;217;p6"/>
              <p:cNvSpPr/>
              <p:nvPr/>
            </p:nvSpPr>
            <p:spPr>
              <a:xfrm>
                <a:off x="17909134" y="2356728"/>
                <a:ext cx="2354385" cy="139126"/>
              </a:xfrm>
              <a:custGeom>
                <a:avLst/>
                <a:gdLst/>
                <a:ahLst/>
                <a:cxnLst/>
                <a:rect l="l" t="t" r="r" b="b"/>
                <a:pathLst>
                  <a:path w="2354385" h="139126" extrusionOk="0">
                    <a:moveTo>
                      <a:pt x="2329963" y="86918"/>
                    </a:moveTo>
                    <a:cubicBezTo>
                      <a:pt x="2266784" y="83935"/>
                      <a:pt x="2203547" y="82000"/>
                      <a:pt x="2140368" y="79593"/>
                    </a:cubicBezTo>
                    <a:cubicBezTo>
                      <a:pt x="2043192" y="75907"/>
                      <a:pt x="1946027" y="70805"/>
                      <a:pt x="1848850" y="67050"/>
                    </a:cubicBezTo>
                    <a:cubicBezTo>
                      <a:pt x="1749036" y="63180"/>
                      <a:pt x="1649175" y="59379"/>
                      <a:pt x="1549360" y="55452"/>
                    </a:cubicBezTo>
                    <a:cubicBezTo>
                      <a:pt x="1446389" y="51352"/>
                      <a:pt x="1343348" y="47252"/>
                      <a:pt x="1240377" y="42852"/>
                    </a:cubicBezTo>
                    <a:cubicBezTo>
                      <a:pt x="1137164" y="38395"/>
                      <a:pt x="1033962" y="33949"/>
                      <a:pt x="930691" y="29849"/>
                    </a:cubicBezTo>
                    <a:cubicBezTo>
                      <a:pt x="826890" y="25748"/>
                      <a:pt x="723101" y="21936"/>
                      <a:pt x="619300" y="17951"/>
                    </a:cubicBezTo>
                    <a:cubicBezTo>
                      <a:pt x="521190" y="14196"/>
                      <a:pt x="423138" y="10626"/>
                      <a:pt x="325029" y="7516"/>
                    </a:cubicBezTo>
                    <a:cubicBezTo>
                      <a:pt x="271285" y="5754"/>
                      <a:pt x="217541" y="4003"/>
                      <a:pt x="163798" y="2656"/>
                    </a:cubicBezTo>
                    <a:cubicBezTo>
                      <a:pt x="139362" y="2011"/>
                      <a:pt x="114858" y="1250"/>
                      <a:pt x="90423" y="894"/>
                    </a:cubicBezTo>
                    <a:cubicBezTo>
                      <a:pt x="77589" y="663"/>
                      <a:pt x="64755" y="421"/>
                      <a:pt x="51921" y="306"/>
                    </a:cubicBezTo>
                    <a:cubicBezTo>
                      <a:pt x="45527" y="249"/>
                      <a:pt x="39087" y="191"/>
                      <a:pt x="32693" y="133"/>
                    </a:cubicBezTo>
                    <a:cubicBezTo>
                      <a:pt x="27071" y="133"/>
                      <a:pt x="20850" y="-454"/>
                      <a:pt x="15343" y="836"/>
                    </a:cubicBezTo>
                    <a:cubicBezTo>
                      <a:pt x="6956" y="2886"/>
                      <a:pt x="573" y="9624"/>
                      <a:pt x="43" y="18354"/>
                    </a:cubicBezTo>
                    <a:cubicBezTo>
                      <a:pt x="-544" y="26911"/>
                      <a:pt x="4905" y="35112"/>
                      <a:pt x="13050" y="37750"/>
                    </a:cubicBezTo>
                    <a:cubicBezTo>
                      <a:pt x="20492" y="40215"/>
                      <a:pt x="29167" y="39972"/>
                      <a:pt x="36967" y="40560"/>
                    </a:cubicBezTo>
                    <a:cubicBezTo>
                      <a:pt x="45054" y="41147"/>
                      <a:pt x="53142" y="41735"/>
                      <a:pt x="61229" y="42322"/>
                    </a:cubicBezTo>
                    <a:cubicBezTo>
                      <a:pt x="76114" y="43382"/>
                      <a:pt x="90999" y="44199"/>
                      <a:pt x="105883" y="45017"/>
                    </a:cubicBezTo>
                    <a:cubicBezTo>
                      <a:pt x="136597" y="46779"/>
                      <a:pt x="167300" y="48645"/>
                      <a:pt x="198071" y="50235"/>
                    </a:cubicBezTo>
                    <a:cubicBezTo>
                      <a:pt x="302506" y="55567"/>
                      <a:pt x="407009" y="60313"/>
                      <a:pt x="511513" y="65058"/>
                    </a:cubicBezTo>
                    <a:cubicBezTo>
                      <a:pt x="610095" y="69630"/>
                      <a:pt x="708735" y="73558"/>
                      <a:pt x="807363" y="77946"/>
                    </a:cubicBezTo>
                    <a:cubicBezTo>
                      <a:pt x="907995" y="82461"/>
                      <a:pt x="1008686" y="86388"/>
                      <a:pt x="1109307" y="90189"/>
                    </a:cubicBezTo>
                    <a:cubicBezTo>
                      <a:pt x="1215561" y="94231"/>
                      <a:pt x="1321874" y="98274"/>
                      <a:pt x="1428140" y="102605"/>
                    </a:cubicBezTo>
                    <a:cubicBezTo>
                      <a:pt x="1529936" y="106705"/>
                      <a:pt x="1631744" y="111047"/>
                      <a:pt x="1733552" y="115378"/>
                    </a:cubicBezTo>
                    <a:cubicBezTo>
                      <a:pt x="1831132" y="119478"/>
                      <a:pt x="1928711" y="123521"/>
                      <a:pt x="2026302" y="126918"/>
                    </a:cubicBezTo>
                    <a:cubicBezTo>
                      <a:pt x="2075415" y="128681"/>
                      <a:pt x="2124527" y="130546"/>
                      <a:pt x="2173640" y="132666"/>
                    </a:cubicBezTo>
                    <a:cubicBezTo>
                      <a:pt x="2224572" y="134888"/>
                      <a:pt x="2275563" y="137411"/>
                      <a:pt x="2326553" y="139115"/>
                    </a:cubicBezTo>
                    <a:cubicBezTo>
                      <a:pt x="2326864" y="139127"/>
                      <a:pt x="2327175" y="139127"/>
                      <a:pt x="2327486" y="139127"/>
                    </a:cubicBezTo>
                    <a:cubicBezTo>
                      <a:pt x="2341346" y="139127"/>
                      <a:pt x="2353419" y="128945"/>
                      <a:pt x="2354329" y="114733"/>
                    </a:cubicBezTo>
                    <a:cubicBezTo>
                      <a:pt x="2355274" y="100682"/>
                      <a:pt x="2344203" y="87621"/>
                      <a:pt x="2329963" y="86918"/>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218" name="Google Shape;218;p6"/>
              <p:cNvSpPr/>
              <p:nvPr/>
            </p:nvSpPr>
            <p:spPr>
              <a:xfrm>
                <a:off x="17908469" y="2691437"/>
                <a:ext cx="2288643" cy="127854"/>
              </a:xfrm>
              <a:custGeom>
                <a:avLst/>
                <a:gdLst/>
                <a:ahLst/>
                <a:cxnLst/>
                <a:rect l="l" t="t" r="r" b="b"/>
                <a:pathLst>
                  <a:path w="2288643" h="127854" extrusionOk="0">
                    <a:moveTo>
                      <a:pt x="2260756" y="74609"/>
                    </a:moveTo>
                    <a:cubicBezTo>
                      <a:pt x="2255560" y="74563"/>
                      <a:pt x="2250411" y="74551"/>
                      <a:pt x="2245238" y="74470"/>
                    </a:cubicBezTo>
                    <a:cubicBezTo>
                      <a:pt x="2226851" y="73998"/>
                      <a:pt x="2208464" y="73249"/>
                      <a:pt x="2190077" y="72432"/>
                    </a:cubicBezTo>
                    <a:cubicBezTo>
                      <a:pt x="2089917" y="68274"/>
                      <a:pt x="1989756" y="64819"/>
                      <a:pt x="1889538" y="61179"/>
                    </a:cubicBezTo>
                    <a:cubicBezTo>
                      <a:pt x="1782166" y="57252"/>
                      <a:pt x="1674794" y="53439"/>
                      <a:pt x="1567364" y="49581"/>
                    </a:cubicBezTo>
                    <a:cubicBezTo>
                      <a:pt x="1469197" y="46068"/>
                      <a:pt x="1371030" y="42613"/>
                      <a:pt x="1272862" y="39088"/>
                    </a:cubicBezTo>
                    <a:cubicBezTo>
                      <a:pt x="1167195" y="35334"/>
                      <a:pt x="1061516" y="31590"/>
                      <a:pt x="955849" y="27836"/>
                    </a:cubicBezTo>
                    <a:cubicBezTo>
                      <a:pt x="845724" y="23908"/>
                      <a:pt x="735656" y="20038"/>
                      <a:pt x="625587" y="16180"/>
                    </a:cubicBezTo>
                    <a:cubicBezTo>
                      <a:pt x="526833" y="12782"/>
                      <a:pt x="428078" y="9270"/>
                      <a:pt x="329265" y="6632"/>
                    </a:cubicBezTo>
                    <a:cubicBezTo>
                      <a:pt x="276697" y="5227"/>
                      <a:pt x="224128" y="3822"/>
                      <a:pt x="171548" y="2705"/>
                    </a:cubicBezTo>
                    <a:cubicBezTo>
                      <a:pt x="143012" y="2060"/>
                      <a:pt x="114521" y="1472"/>
                      <a:pt x="85984" y="942"/>
                    </a:cubicBezTo>
                    <a:cubicBezTo>
                      <a:pt x="73381" y="654"/>
                      <a:pt x="60720" y="470"/>
                      <a:pt x="48128" y="240"/>
                    </a:cubicBezTo>
                    <a:cubicBezTo>
                      <a:pt x="41803" y="125"/>
                      <a:pt x="35409" y="-117"/>
                      <a:pt x="29084" y="67"/>
                    </a:cubicBezTo>
                    <a:cubicBezTo>
                      <a:pt x="24142" y="240"/>
                      <a:pt x="19476" y="320"/>
                      <a:pt x="15006" y="1829"/>
                    </a:cubicBezTo>
                    <a:cubicBezTo>
                      <a:pt x="15006" y="1829"/>
                      <a:pt x="15017" y="1829"/>
                      <a:pt x="15017" y="1818"/>
                    </a:cubicBezTo>
                    <a:cubicBezTo>
                      <a:pt x="14937" y="1841"/>
                      <a:pt x="14868" y="1875"/>
                      <a:pt x="14798" y="1898"/>
                    </a:cubicBezTo>
                    <a:cubicBezTo>
                      <a:pt x="14798" y="1898"/>
                      <a:pt x="14787" y="1898"/>
                      <a:pt x="14787" y="1898"/>
                    </a:cubicBezTo>
                    <a:cubicBezTo>
                      <a:pt x="14775" y="1898"/>
                      <a:pt x="14752" y="1910"/>
                      <a:pt x="14741" y="1910"/>
                    </a:cubicBezTo>
                    <a:cubicBezTo>
                      <a:pt x="14741" y="1910"/>
                      <a:pt x="14752" y="1910"/>
                      <a:pt x="14752" y="1910"/>
                    </a:cubicBezTo>
                    <a:cubicBezTo>
                      <a:pt x="14683" y="1933"/>
                      <a:pt x="14626" y="1956"/>
                      <a:pt x="14557" y="1979"/>
                    </a:cubicBezTo>
                    <a:cubicBezTo>
                      <a:pt x="6792" y="4340"/>
                      <a:pt x="778" y="10801"/>
                      <a:pt x="64" y="19578"/>
                    </a:cubicBezTo>
                    <a:cubicBezTo>
                      <a:pt x="-731" y="29126"/>
                      <a:pt x="6020" y="39008"/>
                      <a:pt x="15524" y="41104"/>
                    </a:cubicBezTo>
                    <a:cubicBezTo>
                      <a:pt x="19729" y="42497"/>
                      <a:pt x="24395" y="42797"/>
                      <a:pt x="28669" y="43074"/>
                    </a:cubicBezTo>
                    <a:cubicBezTo>
                      <a:pt x="34879" y="43488"/>
                      <a:pt x="41100" y="43891"/>
                      <a:pt x="47310" y="44248"/>
                    </a:cubicBezTo>
                    <a:cubicBezTo>
                      <a:pt x="59556" y="44893"/>
                      <a:pt x="71745" y="45596"/>
                      <a:pt x="83945" y="46241"/>
                    </a:cubicBezTo>
                    <a:cubicBezTo>
                      <a:pt x="186744" y="51574"/>
                      <a:pt x="289542" y="56492"/>
                      <a:pt x="392398" y="60649"/>
                    </a:cubicBezTo>
                    <a:cubicBezTo>
                      <a:pt x="501349" y="65049"/>
                      <a:pt x="610357" y="68907"/>
                      <a:pt x="719377" y="72892"/>
                    </a:cubicBezTo>
                    <a:cubicBezTo>
                      <a:pt x="815666" y="76405"/>
                      <a:pt x="912025" y="79861"/>
                      <a:pt x="1008314" y="83327"/>
                    </a:cubicBezTo>
                    <a:cubicBezTo>
                      <a:pt x="1115859" y="87197"/>
                      <a:pt x="1223404" y="91067"/>
                      <a:pt x="1330892" y="94868"/>
                    </a:cubicBezTo>
                    <a:cubicBezTo>
                      <a:pt x="1433045" y="98496"/>
                      <a:pt x="1535141" y="102193"/>
                      <a:pt x="1637237" y="105821"/>
                    </a:cubicBezTo>
                    <a:cubicBezTo>
                      <a:pt x="1745715" y="109691"/>
                      <a:pt x="1854262" y="113492"/>
                      <a:pt x="1962809" y="117247"/>
                    </a:cubicBezTo>
                    <a:cubicBezTo>
                      <a:pt x="2012982" y="119009"/>
                      <a:pt x="2063143" y="120702"/>
                      <a:pt x="2113315" y="122464"/>
                    </a:cubicBezTo>
                    <a:cubicBezTo>
                      <a:pt x="2162139" y="124168"/>
                      <a:pt x="2211010" y="124802"/>
                      <a:pt x="2259777" y="127796"/>
                    </a:cubicBezTo>
                    <a:cubicBezTo>
                      <a:pt x="2260364" y="127831"/>
                      <a:pt x="2260940" y="127854"/>
                      <a:pt x="2261516" y="127854"/>
                    </a:cubicBezTo>
                    <a:cubicBezTo>
                      <a:pt x="2276597" y="127854"/>
                      <a:pt x="2289350" y="115484"/>
                      <a:pt x="2288613" y="99970"/>
                    </a:cubicBezTo>
                    <a:cubicBezTo>
                      <a:pt x="2287899" y="84859"/>
                      <a:pt x="2275238" y="74781"/>
                      <a:pt x="2260756" y="74609"/>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grpSp>
        <p:sp>
          <p:nvSpPr>
            <p:cNvPr id="219" name="Google Shape;219;p6"/>
            <p:cNvSpPr/>
            <p:nvPr/>
          </p:nvSpPr>
          <p:spPr>
            <a:xfrm>
              <a:off x="17567408" y="-1947231"/>
              <a:ext cx="273710" cy="5127954"/>
            </a:xfrm>
            <a:custGeom>
              <a:avLst/>
              <a:gdLst/>
              <a:ahLst/>
              <a:cxnLst/>
              <a:rect l="l" t="t" r="r" b="b"/>
              <a:pathLst>
                <a:path w="273710" h="5127954" extrusionOk="0">
                  <a:moveTo>
                    <a:pt x="24653" y="5127851"/>
                  </a:moveTo>
                  <a:cubicBezTo>
                    <a:pt x="9654" y="5126618"/>
                    <a:pt x="-669" y="5113500"/>
                    <a:pt x="34" y="5098849"/>
                  </a:cubicBezTo>
                  <a:cubicBezTo>
                    <a:pt x="9769" y="4884519"/>
                    <a:pt x="19204" y="4670190"/>
                    <a:pt x="28755" y="4455802"/>
                  </a:cubicBezTo>
                  <a:cubicBezTo>
                    <a:pt x="38421" y="4240885"/>
                    <a:pt x="48040" y="4025910"/>
                    <a:pt x="57648" y="3810993"/>
                  </a:cubicBezTo>
                  <a:cubicBezTo>
                    <a:pt x="67787" y="3584236"/>
                    <a:pt x="77925" y="3357490"/>
                    <a:pt x="88063" y="3130675"/>
                  </a:cubicBezTo>
                  <a:cubicBezTo>
                    <a:pt x="97971" y="2909493"/>
                    <a:pt x="107878" y="2688298"/>
                    <a:pt x="117775" y="2467115"/>
                  </a:cubicBezTo>
                  <a:cubicBezTo>
                    <a:pt x="127970" y="2239195"/>
                    <a:pt x="138166" y="2011263"/>
                    <a:pt x="148546" y="1783342"/>
                  </a:cubicBezTo>
                  <a:cubicBezTo>
                    <a:pt x="158396" y="1566905"/>
                    <a:pt x="168592" y="1350525"/>
                    <a:pt x="178730" y="1134191"/>
                  </a:cubicBezTo>
                  <a:cubicBezTo>
                    <a:pt x="188984" y="915231"/>
                    <a:pt x="198834" y="696271"/>
                    <a:pt x="209087" y="477311"/>
                  </a:cubicBezTo>
                  <a:cubicBezTo>
                    <a:pt x="213016" y="394051"/>
                    <a:pt x="217175" y="310791"/>
                    <a:pt x="221449" y="227530"/>
                  </a:cubicBezTo>
                  <a:cubicBezTo>
                    <a:pt x="223499" y="187576"/>
                    <a:pt x="225723" y="147610"/>
                    <a:pt x="227958" y="107656"/>
                  </a:cubicBezTo>
                  <a:cubicBezTo>
                    <a:pt x="229018" y="88491"/>
                    <a:pt x="230239" y="69395"/>
                    <a:pt x="231714" y="50241"/>
                  </a:cubicBezTo>
                  <a:cubicBezTo>
                    <a:pt x="232474" y="41154"/>
                    <a:pt x="233419" y="32078"/>
                    <a:pt x="234409" y="22990"/>
                  </a:cubicBezTo>
                  <a:cubicBezTo>
                    <a:pt x="235112" y="16898"/>
                    <a:pt x="236172" y="10862"/>
                    <a:pt x="240331" y="6117"/>
                  </a:cubicBezTo>
                  <a:cubicBezTo>
                    <a:pt x="248591" y="-3316"/>
                    <a:pt x="262716" y="-1266"/>
                    <a:pt x="269697" y="8340"/>
                  </a:cubicBezTo>
                  <a:cubicBezTo>
                    <a:pt x="274213" y="14490"/>
                    <a:pt x="273384" y="23394"/>
                    <a:pt x="273568" y="30603"/>
                  </a:cubicBezTo>
                  <a:cubicBezTo>
                    <a:pt x="273798" y="43146"/>
                    <a:pt x="273741" y="55677"/>
                    <a:pt x="273453" y="68220"/>
                  </a:cubicBezTo>
                  <a:cubicBezTo>
                    <a:pt x="272865" y="94180"/>
                    <a:pt x="271990" y="120072"/>
                    <a:pt x="271114" y="146032"/>
                  </a:cubicBezTo>
                  <a:cubicBezTo>
                    <a:pt x="269121" y="201869"/>
                    <a:pt x="267013" y="257764"/>
                    <a:pt x="264847" y="313670"/>
                  </a:cubicBezTo>
                  <a:cubicBezTo>
                    <a:pt x="260746" y="420011"/>
                    <a:pt x="256114" y="526364"/>
                    <a:pt x="251483" y="632706"/>
                  </a:cubicBezTo>
                  <a:cubicBezTo>
                    <a:pt x="241990" y="851493"/>
                    <a:pt x="232612" y="1070338"/>
                    <a:pt x="223234" y="1289171"/>
                  </a:cubicBezTo>
                  <a:cubicBezTo>
                    <a:pt x="213684" y="1513233"/>
                    <a:pt x="203949" y="1737341"/>
                    <a:pt x="194053" y="1961403"/>
                  </a:cubicBezTo>
                  <a:cubicBezTo>
                    <a:pt x="184329" y="2181653"/>
                    <a:pt x="174479" y="2401903"/>
                    <a:pt x="164629" y="2622153"/>
                  </a:cubicBezTo>
                  <a:cubicBezTo>
                    <a:pt x="154548" y="2846975"/>
                    <a:pt x="144525" y="3071729"/>
                    <a:pt x="134445" y="3296551"/>
                  </a:cubicBezTo>
                  <a:cubicBezTo>
                    <a:pt x="124364" y="3521961"/>
                    <a:pt x="114284" y="3747301"/>
                    <a:pt x="104203" y="3972711"/>
                  </a:cubicBezTo>
                  <a:cubicBezTo>
                    <a:pt x="94480" y="4190853"/>
                    <a:pt x="84630" y="4408995"/>
                    <a:pt x="74895" y="4627195"/>
                  </a:cubicBezTo>
                  <a:cubicBezTo>
                    <a:pt x="67867" y="4785861"/>
                    <a:pt x="60655" y="4944526"/>
                    <a:pt x="53616" y="5103261"/>
                  </a:cubicBezTo>
                  <a:cubicBezTo>
                    <a:pt x="53006" y="5117151"/>
                    <a:pt x="40183" y="5127954"/>
                    <a:pt x="26716" y="5127954"/>
                  </a:cubicBezTo>
                  <a:cubicBezTo>
                    <a:pt x="26024" y="5127931"/>
                    <a:pt x="25333" y="5127908"/>
                    <a:pt x="24653" y="5127851"/>
                  </a:cubicBezTo>
                  <a:close/>
                </a:path>
              </a:pathLst>
            </a:custGeom>
            <a:solidFill>
              <a:srgbClr val="F08A6B"/>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220" name="Google Shape;220;p6"/>
            <p:cNvSpPr/>
            <p:nvPr/>
          </p:nvSpPr>
          <p:spPr>
            <a:xfrm>
              <a:off x="18128041" y="-1272045"/>
              <a:ext cx="2308917" cy="776636"/>
            </a:xfrm>
            <a:custGeom>
              <a:avLst/>
              <a:gdLst/>
              <a:ahLst/>
              <a:cxnLst/>
              <a:rect l="l" t="t" r="r" b="b"/>
              <a:pathLst>
                <a:path w="2308917" h="776636" extrusionOk="0">
                  <a:moveTo>
                    <a:pt x="2248488" y="171770"/>
                  </a:moveTo>
                  <a:cubicBezTo>
                    <a:pt x="2136599" y="161577"/>
                    <a:pt x="2024607" y="150382"/>
                    <a:pt x="1912892" y="138196"/>
                  </a:cubicBezTo>
                  <a:cubicBezTo>
                    <a:pt x="1660705" y="111303"/>
                    <a:pt x="1407401" y="97712"/>
                    <a:pt x="1154915" y="74746"/>
                  </a:cubicBezTo>
                  <a:cubicBezTo>
                    <a:pt x="923351" y="50732"/>
                    <a:pt x="691775" y="25290"/>
                    <a:pt x="459000" y="18897"/>
                  </a:cubicBezTo>
                  <a:cubicBezTo>
                    <a:pt x="435199" y="17619"/>
                    <a:pt x="411397" y="16386"/>
                    <a:pt x="387607" y="15039"/>
                  </a:cubicBezTo>
                  <a:cubicBezTo>
                    <a:pt x="343184" y="12517"/>
                    <a:pt x="298760" y="9292"/>
                    <a:pt x="254394" y="6481"/>
                  </a:cubicBezTo>
                  <a:cubicBezTo>
                    <a:pt x="233645" y="5134"/>
                    <a:pt x="212954" y="4201"/>
                    <a:pt x="192275" y="2969"/>
                  </a:cubicBezTo>
                  <a:cubicBezTo>
                    <a:pt x="173542" y="1874"/>
                    <a:pt x="154856" y="1460"/>
                    <a:pt x="136181" y="331"/>
                  </a:cubicBezTo>
                  <a:cubicBezTo>
                    <a:pt x="130582" y="-636"/>
                    <a:pt x="125098" y="573"/>
                    <a:pt x="120501" y="3222"/>
                  </a:cubicBezTo>
                  <a:cubicBezTo>
                    <a:pt x="69085" y="-5140"/>
                    <a:pt x="39938" y="45699"/>
                    <a:pt x="28187" y="89707"/>
                  </a:cubicBezTo>
                  <a:cubicBezTo>
                    <a:pt x="20088" y="214477"/>
                    <a:pt x="9224" y="341089"/>
                    <a:pt x="6931" y="467574"/>
                  </a:cubicBezTo>
                  <a:cubicBezTo>
                    <a:pt x="-9613" y="597412"/>
                    <a:pt x="-7262" y="643136"/>
                    <a:pt x="138197" y="652604"/>
                  </a:cubicBezTo>
                  <a:cubicBezTo>
                    <a:pt x="154349" y="652938"/>
                    <a:pt x="170535" y="653099"/>
                    <a:pt x="186722" y="653168"/>
                  </a:cubicBezTo>
                  <a:cubicBezTo>
                    <a:pt x="186756" y="653168"/>
                    <a:pt x="186791" y="653168"/>
                    <a:pt x="186826" y="653180"/>
                  </a:cubicBezTo>
                  <a:cubicBezTo>
                    <a:pt x="334105" y="667300"/>
                    <a:pt x="482330" y="668417"/>
                    <a:pt x="630024" y="675501"/>
                  </a:cubicBezTo>
                  <a:cubicBezTo>
                    <a:pt x="751348" y="684116"/>
                    <a:pt x="872833" y="690554"/>
                    <a:pt x="994387" y="695541"/>
                  </a:cubicBezTo>
                  <a:cubicBezTo>
                    <a:pt x="1160422" y="698409"/>
                    <a:pt x="1326342" y="717401"/>
                    <a:pt x="1492320" y="727007"/>
                  </a:cubicBezTo>
                  <a:cubicBezTo>
                    <a:pt x="1694230" y="738905"/>
                    <a:pt x="1895196" y="760811"/>
                    <a:pt x="2096865" y="775991"/>
                  </a:cubicBezTo>
                  <a:cubicBezTo>
                    <a:pt x="2106738" y="776256"/>
                    <a:pt x="2117475" y="776636"/>
                    <a:pt x="2128489" y="776636"/>
                  </a:cubicBezTo>
                  <a:cubicBezTo>
                    <a:pt x="2173638" y="776636"/>
                    <a:pt x="2223488" y="770152"/>
                    <a:pt x="2237762" y="722193"/>
                  </a:cubicBezTo>
                  <a:cubicBezTo>
                    <a:pt x="2279375" y="611452"/>
                    <a:pt x="2277496" y="491450"/>
                    <a:pt x="2297370" y="376091"/>
                  </a:cubicBezTo>
                  <a:cubicBezTo>
                    <a:pt x="2303395" y="315497"/>
                    <a:pt x="2337865" y="184784"/>
                    <a:pt x="2248488" y="171770"/>
                  </a:cubicBezTo>
                  <a:close/>
                </a:path>
              </a:pathLst>
            </a:custGeom>
            <a:solidFill>
              <a:schemeClr val="l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221" name="Google Shape;221;p6"/>
            <p:cNvSpPr/>
            <p:nvPr/>
          </p:nvSpPr>
          <p:spPr>
            <a:xfrm>
              <a:off x="17513145" y="3440043"/>
              <a:ext cx="3172622" cy="261928"/>
            </a:xfrm>
            <a:custGeom>
              <a:avLst/>
              <a:gdLst/>
              <a:ahLst/>
              <a:cxnLst/>
              <a:rect l="l" t="t" r="r" b="b"/>
              <a:pathLst>
                <a:path w="3172622" h="261928" extrusionOk="0">
                  <a:moveTo>
                    <a:pt x="3142549" y="261871"/>
                  </a:moveTo>
                  <a:cubicBezTo>
                    <a:pt x="3125026" y="261399"/>
                    <a:pt x="3107561" y="259464"/>
                    <a:pt x="3090095" y="258186"/>
                  </a:cubicBezTo>
                  <a:cubicBezTo>
                    <a:pt x="3074393" y="257011"/>
                    <a:pt x="3058736" y="255963"/>
                    <a:pt x="3043034" y="254961"/>
                  </a:cubicBezTo>
                  <a:cubicBezTo>
                    <a:pt x="3010154" y="252853"/>
                    <a:pt x="2977216" y="250861"/>
                    <a:pt x="2944336" y="248810"/>
                  </a:cubicBezTo>
                  <a:cubicBezTo>
                    <a:pt x="2877287" y="244595"/>
                    <a:pt x="2810363" y="239666"/>
                    <a:pt x="2743371" y="234633"/>
                  </a:cubicBezTo>
                  <a:cubicBezTo>
                    <a:pt x="2609858" y="224497"/>
                    <a:pt x="2476115" y="215824"/>
                    <a:pt x="2342487" y="207624"/>
                  </a:cubicBezTo>
                  <a:cubicBezTo>
                    <a:pt x="2206106" y="199308"/>
                    <a:pt x="2069898" y="189403"/>
                    <a:pt x="1933632" y="180086"/>
                  </a:cubicBezTo>
                  <a:cubicBezTo>
                    <a:pt x="1798011" y="170768"/>
                    <a:pt x="1662333" y="162037"/>
                    <a:pt x="1526712" y="153135"/>
                  </a:cubicBezTo>
                  <a:cubicBezTo>
                    <a:pt x="1391563" y="144289"/>
                    <a:pt x="1256473" y="134614"/>
                    <a:pt x="1121324" y="126068"/>
                  </a:cubicBezTo>
                  <a:cubicBezTo>
                    <a:pt x="986821" y="117568"/>
                    <a:pt x="852318" y="107790"/>
                    <a:pt x="717860" y="98299"/>
                  </a:cubicBezTo>
                  <a:cubicBezTo>
                    <a:pt x="585050" y="88982"/>
                    <a:pt x="452126" y="80954"/>
                    <a:pt x="319327" y="72397"/>
                  </a:cubicBezTo>
                  <a:cubicBezTo>
                    <a:pt x="268752" y="69114"/>
                    <a:pt x="218234" y="65947"/>
                    <a:pt x="167647" y="62376"/>
                  </a:cubicBezTo>
                  <a:cubicBezTo>
                    <a:pt x="141979" y="60614"/>
                    <a:pt x="116311" y="58806"/>
                    <a:pt x="90631" y="56756"/>
                  </a:cubicBezTo>
                  <a:cubicBezTo>
                    <a:pt x="78731" y="55765"/>
                    <a:pt x="66841" y="54821"/>
                    <a:pt x="54940" y="53888"/>
                  </a:cubicBezTo>
                  <a:cubicBezTo>
                    <a:pt x="43742" y="53012"/>
                    <a:pt x="32441" y="52656"/>
                    <a:pt x="22648" y="51216"/>
                  </a:cubicBezTo>
                  <a:cubicBezTo>
                    <a:pt x="9607" y="49350"/>
                    <a:pt x="-531" y="38247"/>
                    <a:pt x="22" y="24656"/>
                  </a:cubicBezTo>
                  <a:cubicBezTo>
                    <a:pt x="598" y="11054"/>
                    <a:pt x="12660" y="-694"/>
                    <a:pt x="26531" y="32"/>
                  </a:cubicBezTo>
                  <a:cubicBezTo>
                    <a:pt x="31865" y="-72"/>
                    <a:pt x="37279" y="516"/>
                    <a:pt x="42567" y="815"/>
                  </a:cubicBezTo>
                  <a:cubicBezTo>
                    <a:pt x="51070" y="1287"/>
                    <a:pt x="59618" y="1748"/>
                    <a:pt x="68178" y="2220"/>
                  </a:cubicBezTo>
                  <a:cubicBezTo>
                    <a:pt x="83419" y="3038"/>
                    <a:pt x="98650" y="3798"/>
                    <a:pt x="113891" y="4685"/>
                  </a:cubicBezTo>
                  <a:cubicBezTo>
                    <a:pt x="146656" y="6620"/>
                    <a:pt x="179421" y="8670"/>
                    <a:pt x="212174" y="10893"/>
                  </a:cubicBezTo>
                  <a:cubicBezTo>
                    <a:pt x="279051" y="15408"/>
                    <a:pt x="345859" y="20038"/>
                    <a:pt x="412737" y="24725"/>
                  </a:cubicBezTo>
                  <a:cubicBezTo>
                    <a:pt x="544901" y="34043"/>
                    <a:pt x="677181" y="42658"/>
                    <a:pt x="809392" y="50974"/>
                  </a:cubicBezTo>
                  <a:cubicBezTo>
                    <a:pt x="945773" y="59589"/>
                    <a:pt x="1082039" y="68492"/>
                    <a:pt x="1218362" y="77810"/>
                  </a:cubicBezTo>
                  <a:cubicBezTo>
                    <a:pt x="1354214" y="87127"/>
                    <a:pt x="1490134" y="95386"/>
                    <a:pt x="1625985" y="104645"/>
                  </a:cubicBezTo>
                  <a:cubicBezTo>
                    <a:pt x="1762309" y="113963"/>
                    <a:pt x="1898690" y="122866"/>
                    <a:pt x="2035129" y="131596"/>
                  </a:cubicBezTo>
                  <a:cubicBezTo>
                    <a:pt x="2100888" y="135812"/>
                    <a:pt x="2166648" y="139797"/>
                    <a:pt x="2232408" y="144197"/>
                  </a:cubicBezTo>
                  <a:cubicBezTo>
                    <a:pt x="2300979" y="148827"/>
                    <a:pt x="2369492" y="153987"/>
                    <a:pt x="2438063" y="158548"/>
                  </a:cubicBezTo>
                  <a:cubicBezTo>
                    <a:pt x="2503765" y="163005"/>
                    <a:pt x="2569467" y="167451"/>
                    <a:pt x="2635215" y="171735"/>
                  </a:cubicBezTo>
                  <a:cubicBezTo>
                    <a:pt x="2702023" y="176066"/>
                    <a:pt x="2768900" y="179590"/>
                    <a:pt x="2835709" y="183633"/>
                  </a:cubicBezTo>
                  <a:cubicBezTo>
                    <a:pt x="2887690" y="186800"/>
                    <a:pt x="2939567" y="190428"/>
                    <a:pt x="2991490" y="194125"/>
                  </a:cubicBezTo>
                  <a:cubicBezTo>
                    <a:pt x="3016928" y="195945"/>
                    <a:pt x="3042423" y="197696"/>
                    <a:pt x="3067861" y="199400"/>
                  </a:cubicBezTo>
                  <a:cubicBezTo>
                    <a:pt x="3093529" y="201105"/>
                    <a:pt x="3119381" y="201508"/>
                    <a:pt x="3144991" y="204203"/>
                  </a:cubicBezTo>
                  <a:cubicBezTo>
                    <a:pt x="3152606" y="205021"/>
                    <a:pt x="3159403" y="207601"/>
                    <a:pt x="3164738" y="213291"/>
                  </a:cubicBezTo>
                  <a:cubicBezTo>
                    <a:pt x="3170071" y="218911"/>
                    <a:pt x="3172940" y="226593"/>
                    <a:pt x="3172595" y="234264"/>
                  </a:cubicBezTo>
                  <a:cubicBezTo>
                    <a:pt x="3171961" y="249882"/>
                    <a:pt x="3158678" y="261929"/>
                    <a:pt x="3143298" y="261929"/>
                  </a:cubicBezTo>
                  <a:cubicBezTo>
                    <a:pt x="3143067" y="261883"/>
                    <a:pt x="3142802" y="261883"/>
                    <a:pt x="3142549" y="261871"/>
                  </a:cubicBezTo>
                  <a:close/>
                </a:path>
              </a:pathLst>
            </a:custGeom>
            <a:solidFill>
              <a:schemeClr val="accen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222" name="Google Shape;222;p6"/>
            <p:cNvSpPr/>
            <p:nvPr/>
          </p:nvSpPr>
          <p:spPr>
            <a:xfrm>
              <a:off x="17605092" y="3142620"/>
              <a:ext cx="3073156" cy="262176"/>
            </a:xfrm>
            <a:custGeom>
              <a:avLst/>
              <a:gdLst/>
              <a:ahLst/>
              <a:cxnLst/>
              <a:rect l="l" t="t" r="r" b="b"/>
              <a:pathLst>
                <a:path w="3073156" h="262176" extrusionOk="0">
                  <a:moveTo>
                    <a:pt x="3045557" y="262119"/>
                  </a:moveTo>
                  <a:cubicBezTo>
                    <a:pt x="2918554" y="253216"/>
                    <a:pt x="2791608" y="244128"/>
                    <a:pt x="2664604" y="235341"/>
                  </a:cubicBezTo>
                  <a:cubicBezTo>
                    <a:pt x="2533327" y="226253"/>
                    <a:pt x="2402095" y="216947"/>
                    <a:pt x="2270875" y="207687"/>
                  </a:cubicBezTo>
                  <a:cubicBezTo>
                    <a:pt x="2137420" y="198254"/>
                    <a:pt x="2004035" y="188936"/>
                    <a:pt x="1870637" y="179561"/>
                  </a:cubicBezTo>
                  <a:cubicBezTo>
                    <a:pt x="1731272" y="169714"/>
                    <a:pt x="1591953" y="159993"/>
                    <a:pt x="1452646" y="150145"/>
                  </a:cubicBezTo>
                  <a:cubicBezTo>
                    <a:pt x="1320539" y="140885"/>
                    <a:pt x="1188501" y="131625"/>
                    <a:pt x="1056394" y="122319"/>
                  </a:cubicBezTo>
                  <a:cubicBezTo>
                    <a:pt x="929333" y="113416"/>
                    <a:pt x="802272" y="104444"/>
                    <a:pt x="675211" y="95483"/>
                  </a:cubicBezTo>
                  <a:cubicBezTo>
                    <a:pt x="538070" y="85877"/>
                    <a:pt x="400871" y="76145"/>
                    <a:pt x="263717" y="66240"/>
                  </a:cubicBezTo>
                  <a:cubicBezTo>
                    <a:pt x="200204" y="61679"/>
                    <a:pt x="136576" y="57337"/>
                    <a:pt x="73708" y="51763"/>
                  </a:cubicBezTo>
                  <a:cubicBezTo>
                    <a:pt x="69053" y="51336"/>
                    <a:pt x="64180" y="51233"/>
                    <a:pt x="59491" y="50519"/>
                  </a:cubicBezTo>
                  <a:cubicBezTo>
                    <a:pt x="57740" y="50403"/>
                    <a:pt x="56001" y="50196"/>
                    <a:pt x="54249" y="50012"/>
                  </a:cubicBezTo>
                  <a:cubicBezTo>
                    <a:pt x="49618" y="49482"/>
                    <a:pt x="45044" y="48894"/>
                    <a:pt x="40413" y="48376"/>
                  </a:cubicBezTo>
                  <a:cubicBezTo>
                    <a:pt x="34434" y="47674"/>
                    <a:pt x="28455" y="46211"/>
                    <a:pt x="22591" y="44864"/>
                  </a:cubicBezTo>
                  <a:cubicBezTo>
                    <a:pt x="16439" y="43458"/>
                    <a:pt x="9757" y="40936"/>
                    <a:pt x="5356" y="36306"/>
                  </a:cubicBezTo>
                  <a:cubicBezTo>
                    <a:pt x="-3089" y="27288"/>
                    <a:pt x="-1096" y="13870"/>
                    <a:pt x="8167" y="6430"/>
                  </a:cubicBezTo>
                  <a:cubicBezTo>
                    <a:pt x="13616" y="2030"/>
                    <a:pt x="22118" y="1154"/>
                    <a:pt x="28916" y="625"/>
                  </a:cubicBezTo>
                  <a:cubicBezTo>
                    <a:pt x="37475" y="-136"/>
                    <a:pt x="45966" y="-78"/>
                    <a:pt x="54526" y="152"/>
                  </a:cubicBezTo>
                  <a:cubicBezTo>
                    <a:pt x="69123" y="440"/>
                    <a:pt x="83708" y="1442"/>
                    <a:pt x="98304" y="2318"/>
                  </a:cubicBezTo>
                  <a:cubicBezTo>
                    <a:pt x="130009" y="4253"/>
                    <a:pt x="161656" y="6245"/>
                    <a:pt x="193373" y="8411"/>
                  </a:cubicBezTo>
                  <a:cubicBezTo>
                    <a:pt x="263118" y="13098"/>
                    <a:pt x="332864" y="17843"/>
                    <a:pt x="402599" y="22704"/>
                  </a:cubicBezTo>
                  <a:cubicBezTo>
                    <a:pt x="534233" y="31849"/>
                    <a:pt x="665926" y="41040"/>
                    <a:pt x="797560" y="50300"/>
                  </a:cubicBezTo>
                  <a:cubicBezTo>
                    <a:pt x="926326" y="59387"/>
                    <a:pt x="1055023" y="68405"/>
                    <a:pt x="1183789" y="77424"/>
                  </a:cubicBezTo>
                  <a:cubicBezTo>
                    <a:pt x="1317002" y="86799"/>
                    <a:pt x="1450169" y="96174"/>
                    <a:pt x="1583325" y="105492"/>
                  </a:cubicBezTo>
                  <a:cubicBezTo>
                    <a:pt x="1719418" y="115097"/>
                    <a:pt x="1855442" y="124657"/>
                    <a:pt x="1991535" y="134205"/>
                  </a:cubicBezTo>
                  <a:cubicBezTo>
                    <a:pt x="2123987" y="143523"/>
                    <a:pt x="2256498" y="152783"/>
                    <a:pt x="2388962" y="162158"/>
                  </a:cubicBezTo>
                  <a:cubicBezTo>
                    <a:pt x="2523407" y="171591"/>
                    <a:pt x="2657796" y="181024"/>
                    <a:pt x="2792184" y="190457"/>
                  </a:cubicBezTo>
                  <a:cubicBezTo>
                    <a:pt x="2877102" y="196434"/>
                    <a:pt x="2962032" y="202412"/>
                    <a:pt x="3046951" y="208390"/>
                  </a:cubicBezTo>
                  <a:cubicBezTo>
                    <a:pt x="3061547" y="209380"/>
                    <a:pt x="3073506" y="220817"/>
                    <a:pt x="3073149" y="235928"/>
                  </a:cubicBezTo>
                  <a:cubicBezTo>
                    <a:pt x="3072757" y="249565"/>
                    <a:pt x="3061133" y="262176"/>
                    <a:pt x="3047204" y="262176"/>
                  </a:cubicBezTo>
                  <a:cubicBezTo>
                    <a:pt x="3046674" y="262176"/>
                    <a:pt x="3046121" y="262165"/>
                    <a:pt x="3045557" y="262119"/>
                  </a:cubicBezTo>
                  <a:close/>
                </a:path>
              </a:pathLst>
            </a:custGeom>
            <a:solidFill>
              <a:schemeClr val="accen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223" name="Google Shape;223;p6"/>
            <p:cNvSpPr/>
            <p:nvPr/>
          </p:nvSpPr>
          <p:spPr>
            <a:xfrm>
              <a:off x="17076156" y="-2056844"/>
              <a:ext cx="720138" cy="5566993"/>
            </a:xfrm>
            <a:custGeom>
              <a:avLst/>
              <a:gdLst/>
              <a:ahLst/>
              <a:cxnLst/>
              <a:rect l="l" t="t" r="r" b="b"/>
              <a:pathLst>
                <a:path w="720138" h="5566993" extrusionOk="0">
                  <a:moveTo>
                    <a:pt x="718853" y="68198"/>
                  </a:moveTo>
                  <a:cubicBezTo>
                    <a:pt x="715454" y="52615"/>
                    <a:pt x="700742" y="41535"/>
                    <a:pt x="684798" y="42767"/>
                  </a:cubicBezTo>
                  <a:cubicBezTo>
                    <a:pt x="683738" y="42825"/>
                    <a:pt x="682690" y="42997"/>
                    <a:pt x="681630" y="43182"/>
                  </a:cubicBezTo>
                  <a:cubicBezTo>
                    <a:pt x="666042" y="39024"/>
                    <a:pt x="648577" y="39427"/>
                    <a:pt x="632990" y="37319"/>
                  </a:cubicBezTo>
                  <a:cubicBezTo>
                    <a:pt x="567230" y="29936"/>
                    <a:pt x="501297" y="23786"/>
                    <a:pt x="435365" y="18511"/>
                  </a:cubicBezTo>
                  <a:cubicBezTo>
                    <a:pt x="418314" y="16403"/>
                    <a:pt x="399904" y="14526"/>
                    <a:pt x="380861" y="13409"/>
                  </a:cubicBezTo>
                  <a:cubicBezTo>
                    <a:pt x="341357" y="2099"/>
                    <a:pt x="301276" y="-5284"/>
                    <a:pt x="260770" y="4679"/>
                  </a:cubicBezTo>
                  <a:cubicBezTo>
                    <a:pt x="206738" y="21667"/>
                    <a:pt x="219388" y="89517"/>
                    <a:pt x="207199" y="133813"/>
                  </a:cubicBezTo>
                  <a:cubicBezTo>
                    <a:pt x="172441" y="321537"/>
                    <a:pt x="170045" y="513028"/>
                    <a:pt x="164711" y="703275"/>
                  </a:cubicBezTo>
                  <a:cubicBezTo>
                    <a:pt x="154573" y="881566"/>
                    <a:pt x="154630" y="1060215"/>
                    <a:pt x="145368" y="1238575"/>
                  </a:cubicBezTo>
                  <a:cubicBezTo>
                    <a:pt x="131946" y="1474581"/>
                    <a:pt x="115356" y="1710483"/>
                    <a:pt x="110149" y="1946846"/>
                  </a:cubicBezTo>
                  <a:cubicBezTo>
                    <a:pt x="97603" y="2408147"/>
                    <a:pt x="79090" y="2869090"/>
                    <a:pt x="54769" y="3329918"/>
                  </a:cubicBezTo>
                  <a:cubicBezTo>
                    <a:pt x="36486" y="3678842"/>
                    <a:pt x="37131" y="4028399"/>
                    <a:pt x="25876" y="4377495"/>
                  </a:cubicBezTo>
                  <a:cubicBezTo>
                    <a:pt x="11924" y="4610104"/>
                    <a:pt x="-2546" y="4842781"/>
                    <a:pt x="381" y="5075977"/>
                  </a:cubicBezTo>
                  <a:cubicBezTo>
                    <a:pt x="4252" y="5163222"/>
                    <a:pt x="-2730" y="5252575"/>
                    <a:pt x="3664" y="5339878"/>
                  </a:cubicBezTo>
                  <a:cubicBezTo>
                    <a:pt x="5542" y="5392260"/>
                    <a:pt x="8295" y="5444699"/>
                    <a:pt x="6187" y="5496908"/>
                  </a:cubicBezTo>
                  <a:cubicBezTo>
                    <a:pt x="6682" y="5500812"/>
                    <a:pt x="7811" y="5504210"/>
                    <a:pt x="9251" y="5507343"/>
                  </a:cubicBezTo>
                  <a:cubicBezTo>
                    <a:pt x="8687" y="5510683"/>
                    <a:pt x="8503" y="5514092"/>
                    <a:pt x="9125" y="5517478"/>
                  </a:cubicBezTo>
                  <a:cubicBezTo>
                    <a:pt x="12408" y="5541262"/>
                    <a:pt x="37085" y="5550119"/>
                    <a:pt x="57892" y="5552814"/>
                  </a:cubicBezTo>
                  <a:cubicBezTo>
                    <a:pt x="177579" y="5563203"/>
                    <a:pt x="297083" y="5555175"/>
                    <a:pt x="417335" y="5566589"/>
                  </a:cubicBezTo>
                  <a:cubicBezTo>
                    <a:pt x="417335" y="5566589"/>
                    <a:pt x="416920" y="5566520"/>
                    <a:pt x="416920" y="5566520"/>
                  </a:cubicBezTo>
                  <a:cubicBezTo>
                    <a:pt x="430238" y="5567810"/>
                    <a:pt x="445273" y="5566727"/>
                    <a:pt x="457081" y="5559967"/>
                  </a:cubicBezTo>
                  <a:cubicBezTo>
                    <a:pt x="476252" y="5547136"/>
                    <a:pt x="485652" y="5517582"/>
                    <a:pt x="472726" y="5497334"/>
                  </a:cubicBezTo>
                  <a:cubicBezTo>
                    <a:pt x="451263" y="5470948"/>
                    <a:pt x="412324" y="5482960"/>
                    <a:pt x="382566" y="5479770"/>
                  </a:cubicBezTo>
                  <a:cubicBezTo>
                    <a:pt x="286530" y="5471581"/>
                    <a:pt x="190217" y="5477052"/>
                    <a:pt x="94562" y="5467941"/>
                  </a:cubicBezTo>
                  <a:cubicBezTo>
                    <a:pt x="94550" y="5467930"/>
                    <a:pt x="94539" y="5467930"/>
                    <a:pt x="94539" y="5467930"/>
                  </a:cubicBezTo>
                  <a:cubicBezTo>
                    <a:pt x="94527" y="5467930"/>
                    <a:pt x="94527" y="5467918"/>
                    <a:pt x="94516" y="5467918"/>
                  </a:cubicBezTo>
                  <a:cubicBezTo>
                    <a:pt x="88225" y="5456896"/>
                    <a:pt x="85933" y="5444031"/>
                    <a:pt x="86659" y="5431454"/>
                  </a:cubicBezTo>
                  <a:cubicBezTo>
                    <a:pt x="89850" y="5395496"/>
                    <a:pt x="93317" y="5359584"/>
                    <a:pt x="97684" y="5323765"/>
                  </a:cubicBezTo>
                  <a:cubicBezTo>
                    <a:pt x="100460" y="5309518"/>
                    <a:pt x="104147" y="5295374"/>
                    <a:pt x="106946" y="5281127"/>
                  </a:cubicBezTo>
                  <a:cubicBezTo>
                    <a:pt x="121923" y="5269448"/>
                    <a:pt x="146727" y="5272949"/>
                    <a:pt x="165356" y="5268872"/>
                  </a:cubicBezTo>
                  <a:cubicBezTo>
                    <a:pt x="186980" y="5267110"/>
                    <a:pt x="208593" y="5266362"/>
                    <a:pt x="230229" y="5266027"/>
                  </a:cubicBezTo>
                  <a:cubicBezTo>
                    <a:pt x="258028" y="5267847"/>
                    <a:pt x="286207" y="5270012"/>
                    <a:pt x="316011" y="5271867"/>
                  </a:cubicBezTo>
                  <a:cubicBezTo>
                    <a:pt x="354985" y="5275092"/>
                    <a:pt x="394317" y="5278835"/>
                    <a:pt x="433522" y="5278835"/>
                  </a:cubicBezTo>
                  <a:cubicBezTo>
                    <a:pt x="445941" y="5279653"/>
                    <a:pt x="459892" y="5279307"/>
                    <a:pt x="471436" y="5275553"/>
                  </a:cubicBezTo>
                  <a:cubicBezTo>
                    <a:pt x="471494" y="5275553"/>
                    <a:pt x="471551" y="5275495"/>
                    <a:pt x="471551" y="5275495"/>
                  </a:cubicBezTo>
                  <a:cubicBezTo>
                    <a:pt x="485848" y="5271394"/>
                    <a:pt x="498164" y="5260384"/>
                    <a:pt x="501090" y="5243626"/>
                  </a:cubicBezTo>
                  <a:cubicBezTo>
                    <a:pt x="501735" y="5195287"/>
                    <a:pt x="502726" y="5146832"/>
                    <a:pt x="507772" y="5098609"/>
                  </a:cubicBezTo>
                  <a:cubicBezTo>
                    <a:pt x="519558" y="4768435"/>
                    <a:pt x="530099" y="4438158"/>
                    <a:pt x="538774" y="4107927"/>
                  </a:cubicBezTo>
                  <a:cubicBezTo>
                    <a:pt x="548739" y="3544858"/>
                    <a:pt x="599142" y="2984069"/>
                    <a:pt x="632368" y="2422221"/>
                  </a:cubicBezTo>
                  <a:cubicBezTo>
                    <a:pt x="653531" y="2080507"/>
                    <a:pt x="676618" y="1738978"/>
                    <a:pt x="690385" y="1396907"/>
                  </a:cubicBezTo>
                  <a:cubicBezTo>
                    <a:pt x="704683" y="1063808"/>
                    <a:pt x="702286" y="730180"/>
                    <a:pt x="711952" y="397023"/>
                  </a:cubicBezTo>
                  <a:cubicBezTo>
                    <a:pt x="713807" y="287446"/>
                    <a:pt x="723599" y="177465"/>
                    <a:pt x="718853" y="68198"/>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grpSp>
      <p:grpSp>
        <p:nvGrpSpPr>
          <p:cNvPr id="224" name="Google Shape;224;p6"/>
          <p:cNvGrpSpPr/>
          <p:nvPr/>
        </p:nvGrpSpPr>
        <p:grpSpPr>
          <a:xfrm rot="-1998901">
            <a:off x="-1694610" y="3187736"/>
            <a:ext cx="2560433" cy="3890931"/>
            <a:chOff x="5145604" y="2282307"/>
            <a:chExt cx="5121255" cy="7782454"/>
          </a:xfrm>
        </p:grpSpPr>
        <p:sp>
          <p:nvSpPr>
            <p:cNvPr id="225" name="Google Shape;225;p6"/>
            <p:cNvSpPr/>
            <p:nvPr/>
          </p:nvSpPr>
          <p:spPr>
            <a:xfrm>
              <a:off x="5145604" y="2282307"/>
              <a:ext cx="5121255" cy="7782454"/>
            </a:xfrm>
            <a:custGeom>
              <a:avLst/>
              <a:gdLst/>
              <a:ahLst/>
              <a:cxnLst/>
              <a:rect l="l" t="t" r="r" b="b"/>
              <a:pathLst>
                <a:path w="5121255" h="7782454" extrusionOk="0">
                  <a:moveTo>
                    <a:pt x="5118955" y="7725144"/>
                  </a:moveTo>
                  <a:cubicBezTo>
                    <a:pt x="5120636" y="7753675"/>
                    <a:pt x="5369962" y="7741518"/>
                    <a:pt x="145432" y="7782454"/>
                  </a:cubicBezTo>
                  <a:cubicBezTo>
                    <a:pt x="52048" y="7782454"/>
                    <a:pt x="33723" y="1159195"/>
                    <a:pt x="0" y="147242"/>
                  </a:cubicBezTo>
                  <a:cubicBezTo>
                    <a:pt x="0" y="74554"/>
                    <a:pt x="819127" y="99193"/>
                    <a:pt x="1090623" y="85838"/>
                  </a:cubicBezTo>
                  <a:cubicBezTo>
                    <a:pt x="2926483" y="-4438"/>
                    <a:pt x="3850734" y="-38743"/>
                    <a:pt x="4984063" y="58553"/>
                  </a:cubicBezTo>
                  <a:cubicBezTo>
                    <a:pt x="5064214" y="65433"/>
                    <a:pt x="4903789" y="2946125"/>
                    <a:pt x="5118955" y="7725144"/>
                  </a:cubicBezTo>
                  <a:close/>
                </a:path>
              </a:pathLst>
            </a:custGeom>
            <a:solidFill>
              <a:schemeClr val="dk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226" name="Google Shape;226;p6"/>
            <p:cNvSpPr/>
            <p:nvPr/>
          </p:nvSpPr>
          <p:spPr>
            <a:xfrm>
              <a:off x="5362062" y="2522562"/>
              <a:ext cx="4681693" cy="7301923"/>
            </a:xfrm>
            <a:custGeom>
              <a:avLst/>
              <a:gdLst/>
              <a:ahLst/>
              <a:cxnLst/>
              <a:rect l="l" t="t" r="r" b="b"/>
              <a:pathLst>
                <a:path w="4681693" h="7301923" extrusionOk="0">
                  <a:moveTo>
                    <a:pt x="0" y="102887"/>
                  </a:moveTo>
                  <a:cubicBezTo>
                    <a:pt x="183203" y="86871"/>
                    <a:pt x="371435" y="89642"/>
                    <a:pt x="582180" y="90031"/>
                  </a:cubicBezTo>
                  <a:cubicBezTo>
                    <a:pt x="1304062" y="90031"/>
                    <a:pt x="2990752" y="-75673"/>
                    <a:pt x="4578392" y="42527"/>
                  </a:cubicBezTo>
                  <a:cubicBezTo>
                    <a:pt x="4624695" y="3269242"/>
                    <a:pt x="4490877" y="3079552"/>
                    <a:pt x="4681694" y="7266249"/>
                  </a:cubicBezTo>
                  <a:cubicBezTo>
                    <a:pt x="2560544" y="7283386"/>
                    <a:pt x="2712375" y="7281238"/>
                    <a:pt x="115508" y="7301924"/>
                  </a:cubicBezTo>
                  <a:cubicBezTo>
                    <a:pt x="11428" y="4165719"/>
                    <a:pt x="33412" y="1417905"/>
                    <a:pt x="0" y="102887"/>
                  </a:cubicBezTo>
                  <a:close/>
                </a:path>
              </a:pathLst>
            </a:custGeom>
            <a:solidFill>
              <a:schemeClr val="l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227" name="Google Shape;227;p6"/>
            <p:cNvSpPr/>
            <p:nvPr/>
          </p:nvSpPr>
          <p:spPr>
            <a:xfrm>
              <a:off x="5364672" y="2519958"/>
              <a:ext cx="4672461" cy="7304638"/>
            </a:xfrm>
            <a:custGeom>
              <a:avLst/>
              <a:gdLst/>
              <a:ahLst/>
              <a:cxnLst/>
              <a:rect l="l" t="t" r="r" b="b"/>
              <a:pathLst>
                <a:path w="4672461" h="7304638" extrusionOk="0">
                  <a:moveTo>
                    <a:pt x="4640659" y="7119912"/>
                  </a:moveTo>
                  <a:cubicBezTo>
                    <a:pt x="4678601" y="7119912"/>
                    <a:pt x="4672420" y="7123617"/>
                    <a:pt x="4671595" y="7105437"/>
                  </a:cubicBezTo>
                  <a:cubicBezTo>
                    <a:pt x="4644691" y="7105468"/>
                    <a:pt x="4635007" y="7105437"/>
                    <a:pt x="4605270" y="7105484"/>
                  </a:cubicBezTo>
                  <a:cubicBezTo>
                    <a:pt x="4606687" y="6772036"/>
                    <a:pt x="4577261" y="6822685"/>
                    <a:pt x="4658595" y="6822872"/>
                  </a:cubicBezTo>
                  <a:cubicBezTo>
                    <a:pt x="4657785" y="6805346"/>
                    <a:pt x="4662191" y="6808396"/>
                    <a:pt x="4640659" y="6808396"/>
                  </a:cubicBezTo>
                  <a:cubicBezTo>
                    <a:pt x="4591117" y="6808396"/>
                    <a:pt x="4601144" y="6852632"/>
                    <a:pt x="4596738" y="6571234"/>
                  </a:cubicBezTo>
                  <a:cubicBezTo>
                    <a:pt x="4595913" y="6517830"/>
                    <a:pt x="4584687" y="6526843"/>
                    <a:pt x="4640659" y="6526843"/>
                  </a:cubicBezTo>
                  <a:cubicBezTo>
                    <a:pt x="4648350" y="6526843"/>
                    <a:pt x="4646871" y="6529753"/>
                    <a:pt x="4646264" y="6512398"/>
                  </a:cubicBezTo>
                  <a:cubicBezTo>
                    <a:pt x="4579394" y="6512398"/>
                    <a:pt x="4597408" y="6540742"/>
                    <a:pt x="4594543" y="6358617"/>
                  </a:cubicBezTo>
                  <a:cubicBezTo>
                    <a:pt x="4592021" y="6203606"/>
                    <a:pt x="4577572" y="6228946"/>
                    <a:pt x="4637016" y="6228961"/>
                  </a:cubicBezTo>
                  <a:cubicBezTo>
                    <a:pt x="4636424" y="6209645"/>
                    <a:pt x="4644567" y="6214610"/>
                    <a:pt x="4592192" y="6214439"/>
                  </a:cubicBezTo>
                  <a:cubicBezTo>
                    <a:pt x="4589140" y="6027442"/>
                    <a:pt x="4591320" y="6153721"/>
                    <a:pt x="4588502" y="5931921"/>
                  </a:cubicBezTo>
                  <a:cubicBezTo>
                    <a:pt x="4635474" y="5931811"/>
                    <a:pt x="4628422" y="5936684"/>
                    <a:pt x="4627877" y="5917414"/>
                  </a:cubicBezTo>
                  <a:cubicBezTo>
                    <a:pt x="4580811" y="5917430"/>
                    <a:pt x="4584158" y="5965058"/>
                    <a:pt x="4582835" y="5633697"/>
                  </a:cubicBezTo>
                  <a:cubicBezTo>
                    <a:pt x="4627519" y="5634195"/>
                    <a:pt x="4620170" y="5637557"/>
                    <a:pt x="4619687" y="5619486"/>
                  </a:cubicBezTo>
                  <a:cubicBezTo>
                    <a:pt x="4577230" y="5619346"/>
                    <a:pt x="4582788" y="5620513"/>
                    <a:pt x="4582773" y="5614941"/>
                  </a:cubicBezTo>
                  <a:cubicBezTo>
                    <a:pt x="4582570" y="5548261"/>
                    <a:pt x="4582274" y="5540136"/>
                    <a:pt x="4579067" y="5336687"/>
                  </a:cubicBezTo>
                  <a:cubicBezTo>
                    <a:pt x="4618628" y="5337107"/>
                    <a:pt x="4612120" y="5340501"/>
                    <a:pt x="4611622" y="5322461"/>
                  </a:cubicBezTo>
                  <a:cubicBezTo>
                    <a:pt x="4565693" y="5322274"/>
                    <a:pt x="4579394" y="5358322"/>
                    <a:pt x="4575081" y="5083757"/>
                  </a:cubicBezTo>
                  <a:cubicBezTo>
                    <a:pt x="4574241" y="5030401"/>
                    <a:pt x="4566830" y="5039646"/>
                    <a:pt x="4603713" y="5040051"/>
                  </a:cubicBezTo>
                  <a:cubicBezTo>
                    <a:pt x="4603184" y="5021591"/>
                    <a:pt x="4609116" y="5025934"/>
                    <a:pt x="4574194" y="5025062"/>
                  </a:cubicBezTo>
                  <a:cubicBezTo>
                    <a:pt x="4570551" y="4777720"/>
                    <a:pt x="4571641" y="4839372"/>
                    <a:pt x="4567951" y="4740815"/>
                  </a:cubicBezTo>
                  <a:cubicBezTo>
                    <a:pt x="4600039" y="4740629"/>
                    <a:pt x="4594776" y="4744504"/>
                    <a:pt x="4594185" y="4726247"/>
                  </a:cubicBezTo>
                  <a:cubicBezTo>
                    <a:pt x="4561131" y="4726356"/>
                    <a:pt x="4567156" y="4739913"/>
                    <a:pt x="4565880" y="4658820"/>
                  </a:cubicBezTo>
                  <a:cubicBezTo>
                    <a:pt x="4561863" y="4401485"/>
                    <a:pt x="4554733" y="4443510"/>
                    <a:pt x="4584485" y="4443090"/>
                  </a:cubicBezTo>
                  <a:cubicBezTo>
                    <a:pt x="4583816" y="4424972"/>
                    <a:pt x="4588128" y="4428475"/>
                    <a:pt x="4562922" y="4428957"/>
                  </a:cubicBezTo>
                  <a:cubicBezTo>
                    <a:pt x="4557784" y="4111106"/>
                    <a:pt x="4550529" y="4147232"/>
                    <a:pt x="4574381" y="4147170"/>
                  </a:cubicBezTo>
                  <a:cubicBezTo>
                    <a:pt x="4573914" y="4128974"/>
                    <a:pt x="4577588" y="4132679"/>
                    <a:pt x="4557784" y="4132725"/>
                  </a:cubicBezTo>
                  <a:cubicBezTo>
                    <a:pt x="4552631" y="3813412"/>
                    <a:pt x="4547648" y="3849569"/>
                    <a:pt x="4569523" y="3849382"/>
                  </a:cubicBezTo>
                  <a:cubicBezTo>
                    <a:pt x="4569368" y="3832011"/>
                    <a:pt x="4573431" y="3834860"/>
                    <a:pt x="4553502" y="3835062"/>
                  </a:cubicBezTo>
                  <a:cubicBezTo>
                    <a:pt x="4551370" y="3691460"/>
                    <a:pt x="4553814" y="3676705"/>
                    <a:pt x="4550996" y="3552263"/>
                  </a:cubicBezTo>
                  <a:cubicBezTo>
                    <a:pt x="4572544" y="3552263"/>
                    <a:pt x="4568901" y="3555999"/>
                    <a:pt x="4568994" y="3537803"/>
                  </a:cubicBezTo>
                  <a:cubicBezTo>
                    <a:pt x="4544924" y="3537819"/>
                    <a:pt x="4550031" y="3578910"/>
                    <a:pt x="4544690" y="3277885"/>
                  </a:cubicBezTo>
                  <a:cubicBezTo>
                    <a:pt x="4544192" y="3250148"/>
                    <a:pt x="4543336" y="3253791"/>
                    <a:pt x="4547073" y="3253822"/>
                  </a:cubicBezTo>
                  <a:cubicBezTo>
                    <a:pt x="4576405" y="3254102"/>
                    <a:pt x="4571423" y="3257775"/>
                    <a:pt x="4571656" y="3239580"/>
                  </a:cubicBezTo>
                  <a:cubicBezTo>
                    <a:pt x="4537404" y="3239331"/>
                    <a:pt x="4541452" y="3266445"/>
                    <a:pt x="4542308" y="3065299"/>
                  </a:cubicBezTo>
                  <a:cubicBezTo>
                    <a:pt x="4542713" y="2935597"/>
                    <a:pt x="4531441" y="2956936"/>
                    <a:pt x="4575953" y="2956018"/>
                  </a:cubicBezTo>
                  <a:cubicBezTo>
                    <a:pt x="4576249" y="2937901"/>
                    <a:pt x="4582025" y="2941278"/>
                    <a:pt x="4546963" y="2942290"/>
                  </a:cubicBezTo>
                  <a:cubicBezTo>
                    <a:pt x="4538634" y="2942523"/>
                    <a:pt x="4542028" y="2975723"/>
                    <a:pt x="4535286" y="2659164"/>
                  </a:cubicBezTo>
                  <a:cubicBezTo>
                    <a:pt x="4548318" y="2658931"/>
                    <a:pt x="4563514" y="2658635"/>
                    <a:pt x="4580671" y="2658433"/>
                  </a:cubicBezTo>
                  <a:cubicBezTo>
                    <a:pt x="4580935" y="2640330"/>
                    <a:pt x="4587646" y="2643739"/>
                    <a:pt x="4547025" y="2644502"/>
                  </a:cubicBezTo>
                  <a:cubicBezTo>
                    <a:pt x="4532796" y="2644751"/>
                    <a:pt x="4535006" y="2646059"/>
                    <a:pt x="4534897" y="2640580"/>
                  </a:cubicBezTo>
                  <a:cubicBezTo>
                    <a:pt x="4528016" y="2326651"/>
                    <a:pt x="4525758" y="2362108"/>
                    <a:pt x="4547088" y="2362326"/>
                  </a:cubicBezTo>
                  <a:cubicBezTo>
                    <a:pt x="4591740" y="2362871"/>
                    <a:pt x="4584190" y="2366326"/>
                    <a:pt x="4584330" y="2348224"/>
                  </a:cubicBezTo>
                  <a:cubicBezTo>
                    <a:pt x="4563124" y="2348068"/>
                    <a:pt x="4543461" y="2347819"/>
                    <a:pt x="4530382" y="2347679"/>
                  </a:cubicBezTo>
                  <a:cubicBezTo>
                    <a:pt x="4529853" y="2312674"/>
                    <a:pt x="4526615" y="2065581"/>
                    <a:pt x="4526599" y="2064491"/>
                  </a:cubicBezTo>
                  <a:cubicBezTo>
                    <a:pt x="4553082" y="2064398"/>
                    <a:pt x="4566269" y="2064320"/>
                    <a:pt x="4585030" y="2064273"/>
                  </a:cubicBezTo>
                  <a:cubicBezTo>
                    <a:pt x="4584968" y="2046062"/>
                    <a:pt x="4592722" y="2049751"/>
                    <a:pt x="4547103" y="2049938"/>
                  </a:cubicBezTo>
                  <a:cubicBezTo>
                    <a:pt x="4516775" y="2050062"/>
                    <a:pt x="4529355" y="2089893"/>
                    <a:pt x="4523111" y="1791109"/>
                  </a:cubicBezTo>
                  <a:cubicBezTo>
                    <a:pt x="4522504" y="1761847"/>
                    <a:pt x="4516292" y="1766532"/>
                    <a:pt x="4547025" y="1767108"/>
                  </a:cubicBezTo>
                  <a:cubicBezTo>
                    <a:pt x="4588704" y="1767886"/>
                    <a:pt x="4581807" y="1771326"/>
                    <a:pt x="4581449" y="1753208"/>
                  </a:cubicBezTo>
                  <a:cubicBezTo>
                    <a:pt x="4558204" y="1752928"/>
                    <a:pt x="4544612" y="1752555"/>
                    <a:pt x="4522333" y="1752228"/>
                  </a:cubicBezTo>
                  <a:cubicBezTo>
                    <a:pt x="4517257" y="1485865"/>
                    <a:pt x="4517195" y="1475126"/>
                    <a:pt x="4517101" y="1468697"/>
                  </a:cubicBezTo>
                  <a:cubicBezTo>
                    <a:pt x="4537404" y="1469024"/>
                    <a:pt x="4553394" y="1469476"/>
                    <a:pt x="4573509" y="1469802"/>
                  </a:cubicBezTo>
                  <a:cubicBezTo>
                    <a:pt x="4572840" y="1451514"/>
                    <a:pt x="4578694" y="1455483"/>
                    <a:pt x="4547259" y="1454798"/>
                  </a:cubicBezTo>
                  <a:cubicBezTo>
                    <a:pt x="4505284" y="1453895"/>
                    <a:pt x="4518238" y="1498302"/>
                    <a:pt x="4512914" y="1171361"/>
                  </a:cubicBezTo>
                  <a:cubicBezTo>
                    <a:pt x="4535146" y="1171781"/>
                    <a:pt x="4548801" y="1172279"/>
                    <a:pt x="4567826" y="1172731"/>
                  </a:cubicBezTo>
                  <a:cubicBezTo>
                    <a:pt x="4567717" y="1154488"/>
                    <a:pt x="4571843" y="1158395"/>
                    <a:pt x="4547306" y="1157726"/>
                  </a:cubicBezTo>
                  <a:cubicBezTo>
                    <a:pt x="4498528" y="1156325"/>
                    <a:pt x="4513349" y="1200109"/>
                    <a:pt x="4506733" y="873838"/>
                  </a:cubicBezTo>
                  <a:cubicBezTo>
                    <a:pt x="4531596" y="874258"/>
                    <a:pt x="4544301" y="874818"/>
                    <a:pt x="4568791" y="875410"/>
                  </a:cubicBezTo>
                  <a:cubicBezTo>
                    <a:pt x="4569009" y="857152"/>
                    <a:pt x="4573120" y="861121"/>
                    <a:pt x="4547306" y="860343"/>
                  </a:cubicBezTo>
                  <a:cubicBezTo>
                    <a:pt x="4498294" y="858942"/>
                    <a:pt x="4506515" y="865744"/>
                    <a:pt x="4506047" y="835688"/>
                  </a:cubicBezTo>
                  <a:cubicBezTo>
                    <a:pt x="4501237" y="526164"/>
                    <a:pt x="4492658" y="576812"/>
                    <a:pt x="4547166" y="576672"/>
                  </a:cubicBezTo>
                  <a:cubicBezTo>
                    <a:pt x="4578460" y="576579"/>
                    <a:pt x="4573197" y="580361"/>
                    <a:pt x="4573478" y="562150"/>
                  </a:cubicBezTo>
                  <a:cubicBezTo>
                    <a:pt x="4548458" y="562197"/>
                    <a:pt x="4533356" y="562275"/>
                    <a:pt x="4502933" y="562306"/>
                  </a:cubicBezTo>
                  <a:cubicBezTo>
                    <a:pt x="4500692" y="450052"/>
                    <a:pt x="4499415" y="444511"/>
                    <a:pt x="4498932" y="279694"/>
                  </a:cubicBezTo>
                  <a:cubicBezTo>
                    <a:pt x="4532468" y="279880"/>
                    <a:pt x="4545064" y="280207"/>
                    <a:pt x="4576560" y="280488"/>
                  </a:cubicBezTo>
                  <a:cubicBezTo>
                    <a:pt x="4576654" y="262214"/>
                    <a:pt x="4582524" y="266137"/>
                    <a:pt x="4547244" y="265685"/>
                  </a:cubicBezTo>
                  <a:cubicBezTo>
                    <a:pt x="4483410" y="264923"/>
                    <a:pt x="4499882" y="306403"/>
                    <a:pt x="4495445" y="39885"/>
                  </a:cubicBezTo>
                  <a:cubicBezTo>
                    <a:pt x="4475252" y="38484"/>
                    <a:pt x="4484640" y="10498"/>
                    <a:pt x="4486119" y="265156"/>
                  </a:cubicBezTo>
                  <a:cubicBezTo>
                    <a:pt x="4460601" y="265063"/>
                    <a:pt x="4274689" y="264300"/>
                    <a:pt x="4237759" y="264424"/>
                  </a:cubicBezTo>
                  <a:cubicBezTo>
                    <a:pt x="4231780" y="-2483"/>
                    <a:pt x="4244952" y="24320"/>
                    <a:pt x="4222937" y="23184"/>
                  </a:cubicBezTo>
                  <a:cubicBezTo>
                    <a:pt x="4225755" y="308940"/>
                    <a:pt x="4240733" y="264082"/>
                    <a:pt x="4173240" y="265032"/>
                  </a:cubicBezTo>
                  <a:cubicBezTo>
                    <a:pt x="4103428" y="266012"/>
                    <a:pt x="4102026" y="265514"/>
                    <a:pt x="3986549" y="265810"/>
                  </a:cubicBezTo>
                  <a:cubicBezTo>
                    <a:pt x="3977364" y="265825"/>
                    <a:pt x="3979621" y="275989"/>
                    <a:pt x="3978407" y="198414"/>
                  </a:cubicBezTo>
                  <a:cubicBezTo>
                    <a:pt x="3975215" y="-12896"/>
                    <a:pt x="3980945" y="11977"/>
                    <a:pt x="3962822" y="11323"/>
                  </a:cubicBezTo>
                  <a:cubicBezTo>
                    <a:pt x="3965111" y="162957"/>
                    <a:pt x="3965843" y="214990"/>
                    <a:pt x="3966808" y="265856"/>
                  </a:cubicBezTo>
                  <a:cubicBezTo>
                    <a:pt x="3908719" y="265965"/>
                    <a:pt x="3894629" y="265919"/>
                    <a:pt x="3719942" y="265794"/>
                  </a:cubicBezTo>
                  <a:cubicBezTo>
                    <a:pt x="3713590" y="-24927"/>
                    <a:pt x="3723492" y="4646"/>
                    <a:pt x="3703221" y="4226"/>
                  </a:cubicBezTo>
                  <a:cubicBezTo>
                    <a:pt x="3707534" y="286947"/>
                    <a:pt x="3707425" y="265779"/>
                    <a:pt x="3706319" y="265779"/>
                  </a:cubicBezTo>
                  <a:cubicBezTo>
                    <a:pt x="3612063" y="265779"/>
                    <a:pt x="3613091" y="264378"/>
                    <a:pt x="3519520" y="264378"/>
                  </a:cubicBezTo>
                  <a:cubicBezTo>
                    <a:pt x="3441393" y="264378"/>
                    <a:pt x="3462038" y="315182"/>
                    <a:pt x="3457274" y="1160"/>
                  </a:cubicBezTo>
                  <a:cubicBezTo>
                    <a:pt x="3439930" y="1051"/>
                    <a:pt x="3443246" y="-32180"/>
                    <a:pt x="3448057" y="265016"/>
                  </a:cubicBezTo>
                  <a:cubicBezTo>
                    <a:pt x="3316855" y="267693"/>
                    <a:pt x="3327365" y="266619"/>
                    <a:pt x="3201378" y="265639"/>
                  </a:cubicBezTo>
                  <a:cubicBezTo>
                    <a:pt x="3195338" y="-30577"/>
                    <a:pt x="3202375" y="1160"/>
                    <a:pt x="3183583" y="1331"/>
                  </a:cubicBezTo>
                  <a:cubicBezTo>
                    <a:pt x="3188705" y="310528"/>
                    <a:pt x="3204305" y="265452"/>
                    <a:pt x="3145983" y="265452"/>
                  </a:cubicBezTo>
                  <a:cubicBezTo>
                    <a:pt x="2905050" y="265452"/>
                    <a:pt x="2942167" y="286667"/>
                    <a:pt x="2940781" y="198383"/>
                  </a:cubicBezTo>
                  <a:cubicBezTo>
                    <a:pt x="2939162" y="94362"/>
                    <a:pt x="2938586" y="97927"/>
                    <a:pt x="2937044" y="5284"/>
                  </a:cubicBezTo>
                  <a:cubicBezTo>
                    <a:pt x="2918797" y="5689"/>
                    <a:pt x="2923577" y="-27355"/>
                    <a:pt x="2929182" y="266152"/>
                  </a:cubicBezTo>
                  <a:cubicBezTo>
                    <a:pt x="2866500" y="265841"/>
                    <a:pt x="2796439" y="262977"/>
                    <a:pt x="2682457" y="265421"/>
                  </a:cubicBezTo>
                  <a:cubicBezTo>
                    <a:pt x="2681709" y="179456"/>
                    <a:pt x="2679140" y="69583"/>
                    <a:pt x="2678191" y="12086"/>
                  </a:cubicBezTo>
                  <a:cubicBezTo>
                    <a:pt x="2657328" y="12724"/>
                    <a:pt x="2667417" y="-15728"/>
                    <a:pt x="2669706" y="265685"/>
                  </a:cubicBezTo>
                  <a:cubicBezTo>
                    <a:pt x="2558495" y="267989"/>
                    <a:pt x="2502912" y="265203"/>
                    <a:pt x="2421408" y="264923"/>
                  </a:cubicBezTo>
                  <a:cubicBezTo>
                    <a:pt x="2418434" y="132356"/>
                    <a:pt x="2419773" y="110098"/>
                    <a:pt x="2418683" y="20585"/>
                  </a:cubicBezTo>
                  <a:cubicBezTo>
                    <a:pt x="2401417" y="21176"/>
                    <a:pt x="2406165" y="8304"/>
                    <a:pt x="2406430" y="92323"/>
                  </a:cubicBezTo>
                  <a:cubicBezTo>
                    <a:pt x="2406617" y="152155"/>
                    <a:pt x="2407489" y="212298"/>
                    <a:pt x="2408656" y="264907"/>
                  </a:cubicBezTo>
                  <a:cubicBezTo>
                    <a:pt x="2397291" y="264891"/>
                    <a:pt x="2219833" y="264798"/>
                    <a:pt x="2212204" y="264782"/>
                  </a:cubicBezTo>
                  <a:cubicBezTo>
                    <a:pt x="2145288" y="264782"/>
                    <a:pt x="2162850" y="305718"/>
                    <a:pt x="2160374" y="29970"/>
                  </a:cubicBezTo>
                  <a:cubicBezTo>
                    <a:pt x="2143155" y="30624"/>
                    <a:pt x="2147935" y="19324"/>
                    <a:pt x="2147779" y="92277"/>
                  </a:cubicBezTo>
                  <a:cubicBezTo>
                    <a:pt x="2147654" y="150661"/>
                    <a:pt x="2148417" y="208142"/>
                    <a:pt x="2149772" y="264985"/>
                  </a:cubicBezTo>
                  <a:cubicBezTo>
                    <a:pt x="1909212" y="266821"/>
                    <a:pt x="2144307" y="264876"/>
                    <a:pt x="1903747" y="266432"/>
                  </a:cubicBezTo>
                  <a:cubicBezTo>
                    <a:pt x="1903233" y="217247"/>
                    <a:pt x="1902377" y="170288"/>
                    <a:pt x="1900259" y="40259"/>
                  </a:cubicBezTo>
                  <a:cubicBezTo>
                    <a:pt x="1882417" y="40990"/>
                    <a:pt x="1887134" y="17300"/>
                    <a:pt x="1890093" y="198616"/>
                  </a:cubicBezTo>
                  <a:cubicBezTo>
                    <a:pt x="1891463" y="285562"/>
                    <a:pt x="1940132" y="266837"/>
                    <a:pt x="1651946" y="266837"/>
                  </a:cubicBezTo>
                  <a:cubicBezTo>
                    <a:pt x="1641437" y="266837"/>
                    <a:pt x="1646917" y="292613"/>
                    <a:pt x="1640222" y="51279"/>
                  </a:cubicBezTo>
                  <a:cubicBezTo>
                    <a:pt x="1619204" y="52181"/>
                    <a:pt x="1630585" y="20444"/>
                    <a:pt x="1632267" y="266790"/>
                  </a:cubicBezTo>
                  <a:cubicBezTo>
                    <a:pt x="1552879" y="266386"/>
                    <a:pt x="1501018" y="261794"/>
                    <a:pt x="1384000" y="264954"/>
                  </a:cubicBezTo>
                  <a:cubicBezTo>
                    <a:pt x="1383019" y="219037"/>
                    <a:pt x="1382988" y="202414"/>
                    <a:pt x="1380403" y="62906"/>
                  </a:cubicBezTo>
                  <a:cubicBezTo>
                    <a:pt x="1363635" y="63684"/>
                    <a:pt x="1366313" y="31978"/>
                    <a:pt x="1371233" y="265312"/>
                  </a:cubicBezTo>
                  <a:cubicBezTo>
                    <a:pt x="1310420" y="267070"/>
                    <a:pt x="1246897" y="266837"/>
                    <a:pt x="1185228" y="266074"/>
                  </a:cubicBezTo>
                  <a:cubicBezTo>
                    <a:pt x="1106837" y="265187"/>
                    <a:pt x="1123449" y="302325"/>
                    <a:pt x="1122468" y="74968"/>
                  </a:cubicBezTo>
                  <a:cubicBezTo>
                    <a:pt x="1107164" y="75700"/>
                    <a:pt x="1107164" y="45986"/>
                    <a:pt x="1111990" y="265545"/>
                  </a:cubicBezTo>
                  <a:cubicBezTo>
                    <a:pt x="1098367" y="265514"/>
                    <a:pt x="1106276" y="265530"/>
                    <a:pt x="905106" y="265483"/>
                  </a:cubicBezTo>
                  <a:cubicBezTo>
                    <a:pt x="851361" y="265483"/>
                    <a:pt x="864735" y="297158"/>
                    <a:pt x="861762" y="87420"/>
                  </a:cubicBezTo>
                  <a:cubicBezTo>
                    <a:pt x="843219" y="88245"/>
                    <a:pt x="848170" y="61069"/>
                    <a:pt x="851720" y="265343"/>
                  </a:cubicBezTo>
                  <a:cubicBezTo>
                    <a:pt x="785395" y="264954"/>
                    <a:pt x="775975" y="264051"/>
                    <a:pt x="605492" y="264923"/>
                  </a:cubicBezTo>
                  <a:cubicBezTo>
                    <a:pt x="604247" y="221699"/>
                    <a:pt x="603219" y="158801"/>
                    <a:pt x="603282" y="92479"/>
                  </a:cubicBezTo>
                  <a:cubicBezTo>
                    <a:pt x="587136" y="92510"/>
                    <a:pt x="589394" y="76525"/>
                    <a:pt x="591309" y="198632"/>
                  </a:cubicBezTo>
                  <a:cubicBezTo>
                    <a:pt x="592601" y="282028"/>
                    <a:pt x="605524" y="265078"/>
                    <a:pt x="531710" y="265078"/>
                  </a:cubicBezTo>
                  <a:cubicBezTo>
                    <a:pt x="439213" y="265078"/>
                    <a:pt x="438544" y="266479"/>
                    <a:pt x="346919" y="266495"/>
                  </a:cubicBezTo>
                  <a:cubicBezTo>
                    <a:pt x="345440" y="190678"/>
                    <a:pt x="345611" y="172996"/>
                    <a:pt x="343603" y="92432"/>
                  </a:cubicBezTo>
                  <a:cubicBezTo>
                    <a:pt x="325963" y="92510"/>
                    <a:pt x="330369" y="70034"/>
                    <a:pt x="334152" y="266479"/>
                  </a:cubicBezTo>
                  <a:cubicBezTo>
                    <a:pt x="333031" y="266479"/>
                    <a:pt x="87583" y="264720"/>
                    <a:pt x="86462" y="264705"/>
                  </a:cubicBezTo>
                  <a:cubicBezTo>
                    <a:pt x="85216" y="222010"/>
                    <a:pt x="84484" y="167082"/>
                    <a:pt x="83566" y="99405"/>
                  </a:cubicBezTo>
                  <a:cubicBezTo>
                    <a:pt x="66595" y="100386"/>
                    <a:pt x="70503" y="85926"/>
                    <a:pt x="72278" y="198616"/>
                  </a:cubicBezTo>
                  <a:cubicBezTo>
                    <a:pt x="73461" y="274417"/>
                    <a:pt x="76902" y="264580"/>
                    <a:pt x="65163" y="264393"/>
                  </a:cubicBezTo>
                  <a:cubicBezTo>
                    <a:pt x="-11282" y="263257"/>
                    <a:pt x="488" y="259257"/>
                    <a:pt x="862" y="278246"/>
                  </a:cubicBezTo>
                  <a:cubicBezTo>
                    <a:pt x="33853" y="278371"/>
                    <a:pt x="52038" y="278698"/>
                    <a:pt x="74146" y="279009"/>
                  </a:cubicBezTo>
                  <a:cubicBezTo>
                    <a:pt x="79549" y="444884"/>
                    <a:pt x="78179" y="452589"/>
                    <a:pt x="79300" y="563364"/>
                  </a:cubicBezTo>
                  <a:cubicBezTo>
                    <a:pt x="56569" y="563582"/>
                    <a:pt x="38290" y="563816"/>
                    <a:pt x="5455" y="563925"/>
                  </a:cubicBezTo>
                  <a:cubicBezTo>
                    <a:pt x="5688" y="582836"/>
                    <a:pt x="-5397" y="578711"/>
                    <a:pt x="65132" y="577964"/>
                  </a:cubicBezTo>
                  <a:cubicBezTo>
                    <a:pt x="85979" y="577762"/>
                    <a:pt x="78148" y="538538"/>
                    <a:pt x="82865" y="835859"/>
                  </a:cubicBezTo>
                  <a:cubicBezTo>
                    <a:pt x="83363" y="867518"/>
                    <a:pt x="97251" y="859611"/>
                    <a:pt x="8257" y="859564"/>
                  </a:cubicBezTo>
                  <a:cubicBezTo>
                    <a:pt x="8382" y="878834"/>
                    <a:pt x="-5257" y="874009"/>
                    <a:pt x="83503" y="874055"/>
                  </a:cubicBezTo>
                  <a:cubicBezTo>
                    <a:pt x="84764" y="944736"/>
                    <a:pt x="87800" y="1045083"/>
                    <a:pt x="87972" y="1157508"/>
                  </a:cubicBezTo>
                  <a:cubicBezTo>
                    <a:pt x="61987" y="1157617"/>
                    <a:pt x="41871" y="1157788"/>
                    <a:pt x="9752" y="1157866"/>
                  </a:cubicBezTo>
                  <a:cubicBezTo>
                    <a:pt x="9814" y="1176731"/>
                    <a:pt x="-617" y="1172466"/>
                    <a:pt x="65101" y="1172108"/>
                  </a:cubicBezTo>
                  <a:cubicBezTo>
                    <a:pt x="97220" y="1171937"/>
                    <a:pt x="87100" y="1128075"/>
                    <a:pt x="92347" y="1454767"/>
                  </a:cubicBezTo>
                  <a:cubicBezTo>
                    <a:pt x="64198" y="1454907"/>
                    <a:pt x="43677" y="1455125"/>
                    <a:pt x="10655" y="1455234"/>
                  </a:cubicBezTo>
                  <a:cubicBezTo>
                    <a:pt x="10702" y="1474425"/>
                    <a:pt x="846" y="1469849"/>
                    <a:pt x="65101" y="1469429"/>
                  </a:cubicBezTo>
                  <a:cubicBezTo>
                    <a:pt x="103915" y="1469164"/>
                    <a:pt x="92534" y="1435918"/>
                    <a:pt x="96441" y="1685159"/>
                  </a:cubicBezTo>
                  <a:cubicBezTo>
                    <a:pt x="97687" y="1764602"/>
                    <a:pt x="106421" y="1751014"/>
                    <a:pt x="64960" y="1751792"/>
                  </a:cubicBezTo>
                  <a:cubicBezTo>
                    <a:pt x="1874" y="1752975"/>
                    <a:pt x="11605" y="1747558"/>
                    <a:pt x="11698" y="1767015"/>
                  </a:cubicBezTo>
                  <a:cubicBezTo>
                    <a:pt x="49983" y="1766734"/>
                    <a:pt x="65972" y="1766143"/>
                    <a:pt x="98154" y="1765723"/>
                  </a:cubicBezTo>
                  <a:cubicBezTo>
                    <a:pt x="101844" y="1895378"/>
                    <a:pt x="100536" y="1835998"/>
                    <a:pt x="103479" y="2049082"/>
                  </a:cubicBezTo>
                  <a:cubicBezTo>
                    <a:pt x="72574" y="2049533"/>
                    <a:pt x="51867" y="2050451"/>
                    <a:pt x="13660" y="2050856"/>
                  </a:cubicBezTo>
                  <a:cubicBezTo>
                    <a:pt x="13816" y="2068631"/>
                    <a:pt x="3369" y="2065923"/>
                    <a:pt x="65194" y="2064351"/>
                  </a:cubicBezTo>
                  <a:cubicBezTo>
                    <a:pt x="117647" y="2063075"/>
                    <a:pt x="103510" y="2019898"/>
                    <a:pt x="108118" y="2346636"/>
                  </a:cubicBezTo>
                  <a:cubicBezTo>
                    <a:pt x="69834" y="2346449"/>
                    <a:pt x="58468" y="2346138"/>
                    <a:pt x="17428" y="2345983"/>
                  </a:cubicBezTo>
                  <a:cubicBezTo>
                    <a:pt x="17723" y="2365112"/>
                    <a:pt x="8833" y="2360256"/>
                    <a:pt x="64992" y="2360800"/>
                  </a:cubicBezTo>
                  <a:cubicBezTo>
                    <a:pt x="119359" y="2361299"/>
                    <a:pt x="108352" y="2347539"/>
                    <a:pt x="108944" y="2428336"/>
                  </a:cubicBezTo>
                  <a:cubicBezTo>
                    <a:pt x="110843" y="2688115"/>
                    <a:pt x="132437" y="2644704"/>
                    <a:pt x="65054" y="2644876"/>
                  </a:cubicBezTo>
                  <a:cubicBezTo>
                    <a:pt x="16042" y="2644953"/>
                    <a:pt x="23469" y="2640144"/>
                    <a:pt x="23951" y="2659398"/>
                  </a:cubicBezTo>
                  <a:cubicBezTo>
                    <a:pt x="48800" y="2659366"/>
                    <a:pt x="71437" y="2659304"/>
                    <a:pt x="112587" y="2659257"/>
                  </a:cubicBezTo>
                  <a:cubicBezTo>
                    <a:pt x="119966" y="2999071"/>
                    <a:pt x="126739" y="2943021"/>
                    <a:pt x="65116" y="2942445"/>
                  </a:cubicBezTo>
                  <a:cubicBezTo>
                    <a:pt x="24854" y="2942072"/>
                    <a:pt x="31471" y="2938477"/>
                    <a:pt x="32000" y="2956625"/>
                  </a:cubicBezTo>
                  <a:cubicBezTo>
                    <a:pt x="63450" y="2956827"/>
                    <a:pt x="80296" y="2957123"/>
                    <a:pt x="115747" y="2957263"/>
                  </a:cubicBezTo>
                  <a:cubicBezTo>
                    <a:pt x="115763" y="2957855"/>
                    <a:pt x="119141" y="3096460"/>
                    <a:pt x="121990" y="3240669"/>
                  </a:cubicBezTo>
                  <a:cubicBezTo>
                    <a:pt x="84282" y="3240374"/>
                    <a:pt x="68074" y="3239689"/>
                    <a:pt x="38726" y="3239191"/>
                  </a:cubicBezTo>
                  <a:cubicBezTo>
                    <a:pt x="39053" y="3257479"/>
                    <a:pt x="33697" y="3253510"/>
                    <a:pt x="64929" y="3254211"/>
                  </a:cubicBezTo>
                  <a:cubicBezTo>
                    <a:pt x="138151" y="3255892"/>
                    <a:pt x="121944" y="3203064"/>
                    <a:pt x="127237" y="3538333"/>
                  </a:cubicBezTo>
                  <a:cubicBezTo>
                    <a:pt x="91148" y="3538255"/>
                    <a:pt x="77213" y="3538068"/>
                    <a:pt x="42977" y="3537881"/>
                  </a:cubicBezTo>
                  <a:cubicBezTo>
                    <a:pt x="43179" y="3556123"/>
                    <a:pt x="38742" y="3552325"/>
                    <a:pt x="65007" y="3552497"/>
                  </a:cubicBezTo>
                  <a:cubicBezTo>
                    <a:pt x="151588" y="3553088"/>
                    <a:pt x="123937" y="3509288"/>
                    <a:pt x="128763" y="3809100"/>
                  </a:cubicBezTo>
                  <a:cubicBezTo>
                    <a:pt x="129261" y="3841568"/>
                    <a:pt x="144768" y="3833443"/>
                    <a:pt x="45390" y="3833475"/>
                  </a:cubicBezTo>
                  <a:cubicBezTo>
                    <a:pt x="45499" y="3852744"/>
                    <a:pt x="30272" y="3847919"/>
                    <a:pt x="129370" y="3847903"/>
                  </a:cubicBezTo>
                  <a:cubicBezTo>
                    <a:pt x="129401" y="3849413"/>
                    <a:pt x="132733" y="4057702"/>
                    <a:pt x="134524" y="4133457"/>
                  </a:cubicBezTo>
                  <a:cubicBezTo>
                    <a:pt x="92798" y="4133239"/>
                    <a:pt x="71282" y="4132445"/>
                    <a:pt x="46558" y="4131916"/>
                  </a:cubicBezTo>
                  <a:cubicBezTo>
                    <a:pt x="46604" y="4149302"/>
                    <a:pt x="28871" y="4147388"/>
                    <a:pt x="134866" y="4147917"/>
                  </a:cubicBezTo>
                  <a:cubicBezTo>
                    <a:pt x="134897" y="4149302"/>
                    <a:pt x="140424" y="4428786"/>
                    <a:pt x="140440" y="4429922"/>
                  </a:cubicBezTo>
                  <a:cubicBezTo>
                    <a:pt x="94604" y="4430000"/>
                    <a:pt x="74224" y="4430342"/>
                    <a:pt x="47212" y="4430591"/>
                  </a:cubicBezTo>
                  <a:cubicBezTo>
                    <a:pt x="47243" y="4448771"/>
                    <a:pt x="43600" y="4445098"/>
                    <a:pt x="65132" y="4444865"/>
                  </a:cubicBezTo>
                  <a:cubicBezTo>
                    <a:pt x="148956" y="4443962"/>
                    <a:pt x="140674" y="4443728"/>
                    <a:pt x="140720" y="4446468"/>
                  </a:cubicBezTo>
                  <a:cubicBezTo>
                    <a:pt x="142246" y="4543655"/>
                    <a:pt x="145157" y="4642461"/>
                    <a:pt x="145500" y="4726231"/>
                  </a:cubicBezTo>
                  <a:cubicBezTo>
                    <a:pt x="28824" y="4726340"/>
                    <a:pt x="47959" y="4723336"/>
                    <a:pt x="48021" y="4741345"/>
                  </a:cubicBezTo>
                  <a:cubicBezTo>
                    <a:pt x="75890" y="4741096"/>
                    <a:pt x="96068" y="4740738"/>
                    <a:pt x="145547" y="4740675"/>
                  </a:cubicBezTo>
                  <a:cubicBezTo>
                    <a:pt x="145780" y="4918380"/>
                    <a:pt x="148007" y="4940373"/>
                    <a:pt x="149953" y="5022727"/>
                  </a:cubicBezTo>
                  <a:cubicBezTo>
                    <a:pt x="100116" y="5022774"/>
                    <a:pt x="79580" y="5023225"/>
                    <a:pt x="49640" y="5023630"/>
                  </a:cubicBezTo>
                  <a:cubicBezTo>
                    <a:pt x="49780" y="5041000"/>
                    <a:pt x="45841" y="5038152"/>
                    <a:pt x="65147" y="5037872"/>
                  </a:cubicBezTo>
                  <a:cubicBezTo>
                    <a:pt x="176389" y="5036222"/>
                    <a:pt x="147789" y="4985076"/>
                    <a:pt x="152646" y="5296514"/>
                  </a:cubicBezTo>
                  <a:cubicBezTo>
                    <a:pt x="153176" y="5330539"/>
                    <a:pt x="169819" y="5322041"/>
                    <a:pt x="65038" y="5322336"/>
                  </a:cubicBezTo>
                  <a:cubicBezTo>
                    <a:pt x="50232" y="5322367"/>
                    <a:pt x="52770" y="5318648"/>
                    <a:pt x="53034" y="5336843"/>
                  </a:cubicBezTo>
                  <a:cubicBezTo>
                    <a:pt x="79128" y="5336796"/>
                    <a:pt x="97500" y="5336687"/>
                    <a:pt x="153253" y="5336687"/>
                  </a:cubicBezTo>
                  <a:cubicBezTo>
                    <a:pt x="154048" y="5394060"/>
                    <a:pt x="154888" y="5502718"/>
                    <a:pt x="157504" y="5617758"/>
                  </a:cubicBezTo>
                  <a:cubicBezTo>
                    <a:pt x="108632" y="5617774"/>
                    <a:pt x="89311" y="5618241"/>
                    <a:pt x="58344" y="5618864"/>
                  </a:cubicBezTo>
                  <a:cubicBezTo>
                    <a:pt x="58826" y="5639254"/>
                    <a:pt x="43055" y="5632218"/>
                    <a:pt x="157800" y="5632203"/>
                  </a:cubicBezTo>
                  <a:cubicBezTo>
                    <a:pt x="157831" y="5633370"/>
                    <a:pt x="163342" y="5915998"/>
                    <a:pt x="163373" y="5917290"/>
                  </a:cubicBezTo>
                  <a:cubicBezTo>
                    <a:pt x="121975" y="5917336"/>
                    <a:pt x="98808" y="5916962"/>
                    <a:pt x="66813" y="5916231"/>
                  </a:cubicBezTo>
                  <a:cubicBezTo>
                    <a:pt x="67405" y="5934208"/>
                    <a:pt x="51462" y="5931749"/>
                    <a:pt x="158438" y="5931749"/>
                  </a:cubicBezTo>
                  <a:cubicBezTo>
                    <a:pt x="164557" y="5931749"/>
                    <a:pt x="163607" y="5931111"/>
                    <a:pt x="163638" y="5933757"/>
                  </a:cubicBezTo>
                  <a:cubicBezTo>
                    <a:pt x="168496" y="6248916"/>
                    <a:pt x="171392" y="6215015"/>
                    <a:pt x="158438" y="6215015"/>
                  </a:cubicBezTo>
                  <a:cubicBezTo>
                    <a:pt x="62687" y="6215015"/>
                    <a:pt x="76591" y="6210906"/>
                    <a:pt x="77213" y="6229568"/>
                  </a:cubicBezTo>
                  <a:cubicBezTo>
                    <a:pt x="101330" y="6229506"/>
                    <a:pt x="123049" y="6229475"/>
                    <a:pt x="168215" y="6229475"/>
                  </a:cubicBezTo>
                  <a:cubicBezTo>
                    <a:pt x="172777" y="6427554"/>
                    <a:pt x="171501" y="6429313"/>
                    <a:pt x="172263" y="6510235"/>
                  </a:cubicBezTo>
                  <a:cubicBezTo>
                    <a:pt x="135287" y="6510126"/>
                    <a:pt x="108476" y="6510390"/>
                    <a:pt x="86555" y="6510779"/>
                  </a:cubicBezTo>
                  <a:cubicBezTo>
                    <a:pt x="87193" y="6529800"/>
                    <a:pt x="74551" y="6524664"/>
                    <a:pt x="158454" y="6524664"/>
                  </a:cubicBezTo>
                  <a:cubicBezTo>
                    <a:pt x="177635" y="6524664"/>
                    <a:pt x="172061" y="6492055"/>
                    <a:pt x="176623" y="6783882"/>
                  </a:cubicBezTo>
                  <a:cubicBezTo>
                    <a:pt x="177121" y="6814762"/>
                    <a:pt x="181854" y="6809486"/>
                    <a:pt x="158454" y="6809486"/>
                  </a:cubicBezTo>
                  <a:cubicBezTo>
                    <a:pt x="84126" y="6809486"/>
                    <a:pt x="96286" y="6803851"/>
                    <a:pt x="96940" y="6823541"/>
                  </a:cubicBezTo>
                  <a:cubicBezTo>
                    <a:pt x="123252" y="6823930"/>
                    <a:pt x="150716" y="6823992"/>
                    <a:pt x="177292" y="6823914"/>
                  </a:cubicBezTo>
                  <a:cubicBezTo>
                    <a:pt x="182664" y="7151369"/>
                    <a:pt x="190308" y="7107663"/>
                    <a:pt x="158454" y="7107663"/>
                  </a:cubicBezTo>
                  <a:cubicBezTo>
                    <a:pt x="96582" y="7107663"/>
                    <a:pt x="106219" y="7102962"/>
                    <a:pt x="106842" y="7122138"/>
                  </a:cubicBezTo>
                  <a:cubicBezTo>
                    <a:pt x="133045" y="7122092"/>
                    <a:pt x="156009" y="7122107"/>
                    <a:pt x="181138" y="7122107"/>
                  </a:cubicBezTo>
                  <a:cubicBezTo>
                    <a:pt x="181340" y="7172880"/>
                    <a:pt x="182399" y="7234719"/>
                    <a:pt x="183613" y="7303890"/>
                  </a:cubicBezTo>
                  <a:cubicBezTo>
                    <a:pt x="203371" y="7303734"/>
                    <a:pt x="194730" y="7327284"/>
                    <a:pt x="193889" y="7122107"/>
                  </a:cubicBezTo>
                  <a:lnTo>
                    <a:pt x="440350" y="7122123"/>
                  </a:lnTo>
                  <a:cubicBezTo>
                    <a:pt x="441408" y="7197426"/>
                    <a:pt x="442078" y="7248743"/>
                    <a:pt x="443931" y="7301820"/>
                  </a:cubicBezTo>
                  <a:cubicBezTo>
                    <a:pt x="462614" y="7301664"/>
                    <a:pt x="455935" y="7326163"/>
                    <a:pt x="453117" y="7122123"/>
                  </a:cubicBezTo>
                  <a:cubicBezTo>
                    <a:pt x="663036" y="7122138"/>
                    <a:pt x="606037" y="7120270"/>
                    <a:pt x="700605" y="7119928"/>
                  </a:cubicBezTo>
                  <a:cubicBezTo>
                    <a:pt x="702255" y="7188429"/>
                    <a:pt x="702426" y="7225816"/>
                    <a:pt x="703983" y="7299765"/>
                  </a:cubicBezTo>
                  <a:cubicBezTo>
                    <a:pt x="721063" y="7299625"/>
                    <a:pt x="716750" y="7313929"/>
                    <a:pt x="715100" y="7209052"/>
                  </a:cubicBezTo>
                  <a:cubicBezTo>
                    <a:pt x="713527" y="7109391"/>
                    <a:pt x="711379" y="7119897"/>
                    <a:pt x="718431" y="7119897"/>
                  </a:cubicBezTo>
                  <a:cubicBezTo>
                    <a:pt x="809169" y="7119897"/>
                    <a:pt x="810991" y="7121438"/>
                    <a:pt x="905075" y="7121438"/>
                  </a:cubicBezTo>
                  <a:cubicBezTo>
                    <a:pt x="974825" y="7121453"/>
                    <a:pt x="959038" y="7103772"/>
                    <a:pt x="960688" y="7209333"/>
                  </a:cubicBezTo>
                  <a:cubicBezTo>
                    <a:pt x="962276" y="7311174"/>
                    <a:pt x="959209" y="7297788"/>
                    <a:pt x="975557" y="7297648"/>
                  </a:cubicBezTo>
                  <a:cubicBezTo>
                    <a:pt x="973673" y="7242517"/>
                    <a:pt x="972677" y="7172242"/>
                    <a:pt x="972661" y="7121453"/>
                  </a:cubicBezTo>
                  <a:cubicBezTo>
                    <a:pt x="1076601" y="7121485"/>
                    <a:pt x="1125660" y="7121625"/>
                    <a:pt x="1185212" y="7121142"/>
                  </a:cubicBezTo>
                  <a:cubicBezTo>
                    <a:pt x="1227420" y="7120800"/>
                    <a:pt x="1218359" y="7103289"/>
                    <a:pt x="1220009" y="7209317"/>
                  </a:cubicBezTo>
                  <a:cubicBezTo>
                    <a:pt x="1221566" y="7308839"/>
                    <a:pt x="1217269" y="7295749"/>
                    <a:pt x="1234208" y="7295625"/>
                  </a:cubicBezTo>
                  <a:cubicBezTo>
                    <a:pt x="1233119" y="7234128"/>
                    <a:pt x="1232153" y="7171977"/>
                    <a:pt x="1231453" y="7120846"/>
                  </a:cubicBezTo>
                  <a:cubicBezTo>
                    <a:pt x="1305873" y="7120566"/>
                    <a:pt x="1365597" y="7121033"/>
                    <a:pt x="1479206" y="7120986"/>
                  </a:cubicBezTo>
                  <a:cubicBezTo>
                    <a:pt x="1479439" y="7175137"/>
                    <a:pt x="1480607" y="7245490"/>
                    <a:pt x="1481775" y="7293710"/>
                  </a:cubicBezTo>
                  <a:cubicBezTo>
                    <a:pt x="1501641" y="7293570"/>
                    <a:pt x="1492751" y="7316093"/>
                    <a:pt x="1491972" y="7120955"/>
                  </a:cubicBezTo>
                  <a:cubicBezTo>
                    <a:pt x="1493124" y="7120955"/>
                    <a:pt x="1736642" y="7119881"/>
                    <a:pt x="1737888" y="7119866"/>
                  </a:cubicBezTo>
                  <a:cubicBezTo>
                    <a:pt x="1739492" y="7205084"/>
                    <a:pt x="1739601" y="7231746"/>
                    <a:pt x="1740971" y="7291687"/>
                  </a:cubicBezTo>
                  <a:cubicBezTo>
                    <a:pt x="1758735" y="7291562"/>
                    <a:pt x="1754267" y="7316373"/>
                    <a:pt x="1750670" y="7119788"/>
                  </a:cubicBezTo>
                  <a:cubicBezTo>
                    <a:pt x="1924594" y="7118605"/>
                    <a:pt x="1910364" y="7120878"/>
                    <a:pt x="1998781" y="7121297"/>
                  </a:cubicBezTo>
                  <a:cubicBezTo>
                    <a:pt x="2000525" y="7174499"/>
                    <a:pt x="2001490" y="7239700"/>
                    <a:pt x="2001740" y="7289679"/>
                  </a:cubicBezTo>
                  <a:cubicBezTo>
                    <a:pt x="2018321" y="7289555"/>
                    <a:pt x="2015082" y="7302956"/>
                    <a:pt x="2013619" y="7209052"/>
                  </a:cubicBezTo>
                  <a:cubicBezTo>
                    <a:pt x="2012031" y="7108021"/>
                    <a:pt x="2006301" y="7121375"/>
                    <a:pt x="2025451" y="7121375"/>
                  </a:cubicBezTo>
                  <a:cubicBezTo>
                    <a:pt x="2193272" y="7121515"/>
                    <a:pt x="2221841" y="7121593"/>
                    <a:pt x="2258102" y="7121438"/>
                  </a:cubicBezTo>
                  <a:cubicBezTo>
                    <a:pt x="2259223" y="7191962"/>
                    <a:pt x="2260064" y="7239342"/>
                    <a:pt x="2260515" y="7287702"/>
                  </a:cubicBezTo>
                  <a:cubicBezTo>
                    <a:pt x="2277097" y="7287578"/>
                    <a:pt x="2273687" y="7300824"/>
                    <a:pt x="2272255" y="7209052"/>
                  </a:cubicBezTo>
                  <a:cubicBezTo>
                    <a:pt x="2270620" y="7106169"/>
                    <a:pt x="2259254" y="7121531"/>
                    <a:pt x="2305666" y="7121096"/>
                  </a:cubicBezTo>
                  <a:cubicBezTo>
                    <a:pt x="2394831" y="7120255"/>
                    <a:pt x="2445836" y="7120628"/>
                    <a:pt x="2492325" y="7121313"/>
                  </a:cubicBezTo>
                  <a:cubicBezTo>
                    <a:pt x="2524834" y="7121796"/>
                    <a:pt x="2516271" y="7105172"/>
                    <a:pt x="2517906" y="7209333"/>
                  </a:cubicBezTo>
                  <a:cubicBezTo>
                    <a:pt x="2519307" y="7298831"/>
                    <a:pt x="2515851" y="7285741"/>
                    <a:pt x="2532198" y="7285616"/>
                  </a:cubicBezTo>
                  <a:cubicBezTo>
                    <a:pt x="2531046" y="7241412"/>
                    <a:pt x="2529894" y="7174794"/>
                    <a:pt x="2529925" y="7121780"/>
                  </a:cubicBezTo>
                  <a:cubicBezTo>
                    <a:pt x="2673956" y="7123072"/>
                    <a:pt x="2663120" y="7119523"/>
                    <a:pt x="2775887" y="7119523"/>
                  </a:cubicBezTo>
                  <a:cubicBezTo>
                    <a:pt x="2776106" y="7171744"/>
                    <a:pt x="2777195" y="7239062"/>
                    <a:pt x="2778238" y="7283733"/>
                  </a:cubicBezTo>
                  <a:cubicBezTo>
                    <a:pt x="2797762" y="7283578"/>
                    <a:pt x="2789417" y="7306349"/>
                    <a:pt x="2788654" y="7119539"/>
                  </a:cubicBezTo>
                  <a:cubicBezTo>
                    <a:pt x="2812880" y="7119570"/>
                    <a:pt x="2711649" y="7119134"/>
                    <a:pt x="3036703" y="7120706"/>
                  </a:cubicBezTo>
                  <a:cubicBezTo>
                    <a:pt x="3037637" y="7166669"/>
                    <a:pt x="3038805" y="7234859"/>
                    <a:pt x="3039147" y="7281741"/>
                  </a:cubicBezTo>
                  <a:cubicBezTo>
                    <a:pt x="3055822" y="7281616"/>
                    <a:pt x="3052350" y="7294224"/>
                    <a:pt x="3051027" y="7209068"/>
                  </a:cubicBezTo>
                  <a:cubicBezTo>
                    <a:pt x="3049501" y="7110978"/>
                    <a:pt x="3048022" y="7120768"/>
                    <a:pt x="3052630" y="7120784"/>
                  </a:cubicBezTo>
                  <a:cubicBezTo>
                    <a:pt x="3345907" y="7122356"/>
                    <a:pt x="3295572" y="7093530"/>
                    <a:pt x="3297425" y="7209317"/>
                  </a:cubicBezTo>
                  <a:cubicBezTo>
                    <a:pt x="3298702" y="7291515"/>
                    <a:pt x="3294700" y="7279779"/>
                    <a:pt x="3311406" y="7279655"/>
                  </a:cubicBezTo>
                  <a:cubicBezTo>
                    <a:pt x="3310083" y="7211388"/>
                    <a:pt x="3309974" y="7186359"/>
                    <a:pt x="3308541" y="7119944"/>
                  </a:cubicBezTo>
                  <a:cubicBezTo>
                    <a:pt x="3426089" y="7119648"/>
                    <a:pt x="3420313" y="7121749"/>
                    <a:pt x="3555158" y="7121438"/>
                  </a:cubicBezTo>
                  <a:cubicBezTo>
                    <a:pt x="3556684" y="7190390"/>
                    <a:pt x="3556715" y="7214999"/>
                    <a:pt x="3558007" y="7277756"/>
                  </a:cubicBezTo>
                  <a:cubicBezTo>
                    <a:pt x="3574837" y="7277632"/>
                    <a:pt x="3570836" y="7289150"/>
                    <a:pt x="3569544" y="7209068"/>
                  </a:cubicBezTo>
                  <a:cubicBezTo>
                    <a:pt x="3567909" y="7103803"/>
                    <a:pt x="3555998" y="7121547"/>
                    <a:pt x="3612935" y="7121173"/>
                  </a:cubicBezTo>
                  <a:cubicBezTo>
                    <a:pt x="3668175" y="7120800"/>
                    <a:pt x="3713325" y="7120644"/>
                    <a:pt x="3799688" y="7121111"/>
                  </a:cubicBezTo>
                  <a:cubicBezTo>
                    <a:pt x="3820535" y="7121220"/>
                    <a:pt x="3814712" y="7105499"/>
                    <a:pt x="3816362" y="7209333"/>
                  </a:cubicBezTo>
                  <a:cubicBezTo>
                    <a:pt x="3817655" y="7289056"/>
                    <a:pt x="3813186" y="7275810"/>
                    <a:pt x="3830188" y="7275686"/>
                  </a:cubicBezTo>
                  <a:cubicBezTo>
                    <a:pt x="3829300" y="7221178"/>
                    <a:pt x="3828475" y="7173814"/>
                    <a:pt x="3827930" y="7121251"/>
                  </a:cubicBezTo>
                  <a:cubicBezTo>
                    <a:pt x="4007739" y="7121952"/>
                    <a:pt x="3958727" y="7119834"/>
                    <a:pt x="4074033" y="7119741"/>
                  </a:cubicBezTo>
                  <a:cubicBezTo>
                    <a:pt x="4076337" y="7297726"/>
                    <a:pt x="4071511" y="7273818"/>
                    <a:pt x="4089260" y="7273678"/>
                  </a:cubicBezTo>
                  <a:cubicBezTo>
                    <a:pt x="4088279" y="7228104"/>
                    <a:pt x="4087407" y="7165860"/>
                    <a:pt x="4086815" y="7119741"/>
                  </a:cubicBezTo>
                  <a:cubicBezTo>
                    <a:pt x="4168460" y="7119772"/>
                    <a:pt x="4152626" y="7120441"/>
                    <a:pt x="4333696" y="7120379"/>
                  </a:cubicBezTo>
                  <a:cubicBezTo>
                    <a:pt x="4336343" y="7295049"/>
                    <a:pt x="4330738" y="7271717"/>
                    <a:pt x="4348861" y="7271561"/>
                  </a:cubicBezTo>
                  <a:cubicBezTo>
                    <a:pt x="4347973" y="7224851"/>
                    <a:pt x="4347413" y="7184849"/>
                    <a:pt x="4346447" y="7120364"/>
                  </a:cubicBezTo>
                  <a:cubicBezTo>
                    <a:pt x="4468822" y="7120317"/>
                    <a:pt x="4496862" y="7120379"/>
                    <a:pt x="4547166" y="7120115"/>
                  </a:cubicBezTo>
                  <a:cubicBezTo>
                    <a:pt x="4605052" y="7119804"/>
                    <a:pt x="4591491" y="7102044"/>
                    <a:pt x="4593157" y="7209364"/>
                  </a:cubicBezTo>
                  <a:cubicBezTo>
                    <a:pt x="4594263" y="7280527"/>
                    <a:pt x="4590230" y="7269522"/>
                    <a:pt x="4607014" y="7269382"/>
                  </a:cubicBezTo>
                  <a:cubicBezTo>
                    <a:pt x="4603261" y="7096394"/>
                    <a:pt x="4594761" y="7119912"/>
                    <a:pt x="4640659" y="7119912"/>
                  </a:cubicBezTo>
                  <a:close/>
                  <a:moveTo>
                    <a:pt x="4575798" y="5933819"/>
                  </a:moveTo>
                  <a:cubicBezTo>
                    <a:pt x="4580764" y="6258908"/>
                    <a:pt x="4590121" y="6214502"/>
                    <a:pt x="4547181" y="6214206"/>
                  </a:cubicBezTo>
                  <a:cubicBezTo>
                    <a:pt x="4287627" y="6212447"/>
                    <a:pt x="4331922" y="6231436"/>
                    <a:pt x="4330598" y="6146125"/>
                  </a:cubicBezTo>
                  <a:cubicBezTo>
                    <a:pt x="4326566" y="5888012"/>
                    <a:pt x="4315169" y="5930489"/>
                    <a:pt x="4360055" y="5931345"/>
                  </a:cubicBezTo>
                  <a:cubicBezTo>
                    <a:pt x="4519468" y="5934348"/>
                    <a:pt x="4575720" y="5929430"/>
                    <a:pt x="4575798" y="5933819"/>
                  </a:cubicBezTo>
                  <a:close/>
                  <a:moveTo>
                    <a:pt x="4575517" y="5917492"/>
                  </a:moveTo>
                  <a:cubicBezTo>
                    <a:pt x="4362998" y="5918005"/>
                    <a:pt x="4441311" y="5917819"/>
                    <a:pt x="4327515" y="5916356"/>
                  </a:cubicBezTo>
                  <a:cubicBezTo>
                    <a:pt x="4326363" y="5834733"/>
                    <a:pt x="4327204" y="5731927"/>
                    <a:pt x="4323514" y="5632265"/>
                  </a:cubicBezTo>
                  <a:cubicBezTo>
                    <a:pt x="4539490" y="5632374"/>
                    <a:pt x="4476388" y="5632203"/>
                    <a:pt x="4570068" y="5633557"/>
                  </a:cubicBezTo>
                  <a:cubicBezTo>
                    <a:pt x="4570675" y="5769967"/>
                    <a:pt x="4573945" y="5827200"/>
                    <a:pt x="4575517" y="5917492"/>
                  </a:cubicBezTo>
                  <a:close/>
                  <a:moveTo>
                    <a:pt x="4570022" y="5619066"/>
                  </a:moveTo>
                  <a:cubicBezTo>
                    <a:pt x="4312709" y="5615206"/>
                    <a:pt x="4323109" y="5621541"/>
                    <a:pt x="4322860" y="5614661"/>
                  </a:cubicBezTo>
                  <a:cubicBezTo>
                    <a:pt x="4319995" y="5541895"/>
                    <a:pt x="4319217" y="5477643"/>
                    <a:pt x="4318890" y="5402574"/>
                  </a:cubicBezTo>
                  <a:cubicBezTo>
                    <a:pt x="4318547" y="5322259"/>
                    <a:pt x="4307307" y="5335769"/>
                    <a:pt x="4360148" y="5335628"/>
                  </a:cubicBezTo>
                  <a:cubicBezTo>
                    <a:pt x="4435068" y="5335426"/>
                    <a:pt x="4487738" y="5335302"/>
                    <a:pt x="4547057" y="5336251"/>
                  </a:cubicBezTo>
                  <a:cubicBezTo>
                    <a:pt x="4572450" y="5336672"/>
                    <a:pt x="4568713" y="5296841"/>
                    <a:pt x="4570022" y="5619066"/>
                  </a:cubicBezTo>
                  <a:close/>
                  <a:moveTo>
                    <a:pt x="1993659" y="5933570"/>
                  </a:moveTo>
                  <a:cubicBezTo>
                    <a:pt x="1993581" y="5929212"/>
                    <a:pt x="1965027" y="5928232"/>
                    <a:pt x="2239964" y="5929819"/>
                  </a:cubicBezTo>
                  <a:cubicBezTo>
                    <a:pt x="2241848" y="6038820"/>
                    <a:pt x="2240166" y="6087102"/>
                    <a:pt x="2243405" y="6214128"/>
                  </a:cubicBezTo>
                  <a:cubicBezTo>
                    <a:pt x="2104777" y="6214252"/>
                    <a:pt x="2072969" y="6216120"/>
                    <a:pt x="1995807" y="6215420"/>
                  </a:cubicBezTo>
                  <a:cubicBezTo>
                    <a:pt x="1992336" y="6020796"/>
                    <a:pt x="1995512" y="6052424"/>
                    <a:pt x="1993659" y="5933570"/>
                  </a:cubicBezTo>
                  <a:close/>
                  <a:moveTo>
                    <a:pt x="431288" y="5634273"/>
                  </a:moveTo>
                  <a:cubicBezTo>
                    <a:pt x="683681" y="5634273"/>
                    <a:pt x="569512" y="5633557"/>
                    <a:pt x="677298" y="5632778"/>
                  </a:cubicBezTo>
                  <a:cubicBezTo>
                    <a:pt x="677516" y="5693575"/>
                    <a:pt x="678450" y="5721732"/>
                    <a:pt x="679664" y="5827604"/>
                  </a:cubicBezTo>
                  <a:cubicBezTo>
                    <a:pt x="681019" y="5945617"/>
                    <a:pt x="730934" y="5913974"/>
                    <a:pt x="438388" y="5915562"/>
                  </a:cubicBezTo>
                  <a:cubicBezTo>
                    <a:pt x="427458" y="5915624"/>
                    <a:pt x="439462" y="5905911"/>
                    <a:pt x="431288" y="5634273"/>
                  </a:cubicBezTo>
                  <a:close/>
                  <a:moveTo>
                    <a:pt x="417837" y="4740862"/>
                  </a:moveTo>
                  <a:cubicBezTo>
                    <a:pt x="524564" y="4742450"/>
                    <a:pt x="494686" y="4742154"/>
                    <a:pt x="662663" y="4741625"/>
                  </a:cubicBezTo>
                  <a:cubicBezTo>
                    <a:pt x="668750" y="5035210"/>
                    <a:pt x="660841" y="4691459"/>
                    <a:pt x="668750" y="5023163"/>
                  </a:cubicBezTo>
                  <a:cubicBezTo>
                    <a:pt x="580161" y="5024330"/>
                    <a:pt x="634436" y="5025903"/>
                    <a:pt x="420764" y="5024875"/>
                  </a:cubicBezTo>
                  <a:cubicBezTo>
                    <a:pt x="420203" y="4917321"/>
                    <a:pt x="422523" y="4998119"/>
                    <a:pt x="417837" y="4740862"/>
                  </a:cubicBezTo>
                  <a:close/>
                  <a:moveTo>
                    <a:pt x="400352" y="3596483"/>
                  </a:moveTo>
                  <a:cubicBezTo>
                    <a:pt x="399418" y="3536216"/>
                    <a:pt x="359592" y="3553322"/>
                    <a:pt x="625110" y="3551532"/>
                  </a:cubicBezTo>
                  <a:cubicBezTo>
                    <a:pt x="654535" y="3551345"/>
                    <a:pt x="643248" y="3512744"/>
                    <a:pt x="647887" y="3809209"/>
                  </a:cubicBezTo>
                  <a:cubicBezTo>
                    <a:pt x="648386" y="3840058"/>
                    <a:pt x="682389" y="3836292"/>
                    <a:pt x="438450" y="3833677"/>
                  </a:cubicBezTo>
                  <a:cubicBezTo>
                    <a:pt x="386714" y="3833101"/>
                    <a:pt x="404650" y="3871173"/>
                    <a:pt x="400352" y="3596483"/>
                  </a:cubicBezTo>
                  <a:close/>
                  <a:moveTo>
                    <a:pt x="376173" y="2109738"/>
                  </a:moveTo>
                  <a:cubicBezTo>
                    <a:pt x="375286" y="2052957"/>
                    <a:pt x="329808" y="2062670"/>
                    <a:pt x="622011" y="2065005"/>
                  </a:cubicBezTo>
                  <a:cubicBezTo>
                    <a:pt x="627118" y="2368614"/>
                    <a:pt x="626604" y="2347990"/>
                    <a:pt x="625203" y="2347959"/>
                  </a:cubicBezTo>
                  <a:cubicBezTo>
                    <a:pt x="343463" y="2342278"/>
                    <a:pt x="378431" y="2365205"/>
                    <a:pt x="377746" y="2322106"/>
                  </a:cubicBezTo>
                  <a:cubicBezTo>
                    <a:pt x="376111" y="2214163"/>
                    <a:pt x="377855" y="2214770"/>
                    <a:pt x="376173" y="2109738"/>
                  </a:cubicBezTo>
                  <a:close/>
                  <a:moveTo>
                    <a:pt x="613433" y="1469398"/>
                  </a:moveTo>
                  <a:cubicBezTo>
                    <a:pt x="613760" y="1489710"/>
                    <a:pt x="617356" y="1751621"/>
                    <a:pt x="617356" y="1752726"/>
                  </a:cubicBezTo>
                  <a:cubicBezTo>
                    <a:pt x="322522" y="1747387"/>
                    <a:pt x="371581" y="1776322"/>
                    <a:pt x="370164" y="1684987"/>
                  </a:cubicBezTo>
                  <a:cubicBezTo>
                    <a:pt x="368498" y="1578523"/>
                    <a:pt x="366848" y="1578804"/>
                    <a:pt x="365182" y="1472775"/>
                  </a:cubicBezTo>
                  <a:cubicBezTo>
                    <a:pt x="365041" y="1464168"/>
                    <a:pt x="352259" y="1471266"/>
                    <a:pt x="613433" y="1469398"/>
                  </a:cubicBezTo>
                  <a:close/>
                  <a:moveTo>
                    <a:pt x="364886" y="1454206"/>
                  </a:moveTo>
                  <a:cubicBezTo>
                    <a:pt x="362691" y="1316613"/>
                    <a:pt x="360791" y="1245699"/>
                    <a:pt x="360900" y="1172902"/>
                  </a:cubicBezTo>
                  <a:cubicBezTo>
                    <a:pt x="453724" y="1172980"/>
                    <a:pt x="448851" y="1173773"/>
                    <a:pt x="607579" y="1173478"/>
                  </a:cubicBezTo>
                  <a:cubicBezTo>
                    <a:pt x="607812" y="1313468"/>
                    <a:pt x="611362" y="1352365"/>
                    <a:pt x="613199" y="1454922"/>
                  </a:cubicBezTo>
                  <a:cubicBezTo>
                    <a:pt x="480036" y="1455919"/>
                    <a:pt x="448555" y="1454362"/>
                    <a:pt x="364886" y="1454206"/>
                  </a:cubicBezTo>
                  <a:close/>
                  <a:moveTo>
                    <a:pt x="617512" y="1767186"/>
                  </a:moveTo>
                  <a:cubicBezTo>
                    <a:pt x="619038" y="1913496"/>
                    <a:pt x="619972" y="1946991"/>
                    <a:pt x="621762" y="2050560"/>
                  </a:cubicBezTo>
                  <a:cubicBezTo>
                    <a:pt x="560279" y="2050078"/>
                    <a:pt x="499310" y="2050140"/>
                    <a:pt x="438372" y="2050467"/>
                  </a:cubicBezTo>
                  <a:cubicBezTo>
                    <a:pt x="358440" y="2050903"/>
                    <a:pt x="375146" y="2100213"/>
                    <a:pt x="371596" y="1791202"/>
                  </a:cubicBezTo>
                  <a:cubicBezTo>
                    <a:pt x="371222" y="1758360"/>
                    <a:pt x="331786" y="1762205"/>
                    <a:pt x="617512" y="1767186"/>
                  </a:cubicBezTo>
                  <a:close/>
                  <a:moveTo>
                    <a:pt x="2690568" y="1685252"/>
                  </a:moveTo>
                  <a:cubicBezTo>
                    <a:pt x="2691954" y="1773785"/>
                    <a:pt x="2733259" y="1748866"/>
                    <a:pt x="2492341" y="1751761"/>
                  </a:cubicBezTo>
                  <a:cubicBezTo>
                    <a:pt x="2434548" y="1752461"/>
                    <a:pt x="2447050" y="1765458"/>
                    <a:pt x="2445789" y="1684972"/>
                  </a:cubicBezTo>
                  <a:cubicBezTo>
                    <a:pt x="2444123" y="1578695"/>
                    <a:pt x="2442239" y="1578617"/>
                    <a:pt x="2440589" y="1472760"/>
                  </a:cubicBezTo>
                  <a:cubicBezTo>
                    <a:pt x="2440464" y="1464853"/>
                    <a:pt x="2425316" y="1472417"/>
                    <a:pt x="2679203" y="1469678"/>
                  </a:cubicBezTo>
                  <a:cubicBezTo>
                    <a:pt x="2697076" y="1469491"/>
                    <a:pt x="2686816" y="1445537"/>
                    <a:pt x="2690568" y="1685252"/>
                  </a:cubicBezTo>
                  <a:close/>
                  <a:moveTo>
                    <a:pt x="2951088" y="1751885"/>
                  </a:moveTo>
                  <a:cubicBezTo>
                    <a:pt x="2875017" y="1751854"/>
                    <a:pt x="2969242" y="1751776"/>
                    <a:pt x="2704627" y="1751356"/>
                  </a:cubicBezTo>
                  <a:cubicBezTo>
                    <a:pt x="2700891" y="1603303"/>
                    <a:pt x="2704082" y="1591427"/>
                    <a:pt x="2702152" y="1469444"/>
                  </a:cubicBezTo>
                  <a:cubicBezTo>
                    <a:pt x="2849405" y="1468059"/>
                    <a:pt x="2948924" y="1471577"/>
                    <a:pt x="2948939" y="1472947"/>
                  </a:cubicBezTo>
                  <a:cubicBezTo>
                    <a:pt x="2950776" y="1589979"/>
                    <a:pt x="2947055" y="1608019"/>
                    <a:pt x="2951088" y="1751885"/>
                  </a:cubicBezTo>
                  <a:close/>
                  <a:moveTo>
                    <a:pt x="3984448" y="1455171"/>
                  </a:moveTo>
                  <a:cubicBezTo>
                    <a:pt x="3687294" y="1455280"/>
                    <a:pt x="3738797" y="1471841"/>
                    <a:pt x="3737909" y="1366638"/>
                  </a:cubicBezTo>
                  <a:cubicBezTo>
                    <a:pt x="3737442" y="1303087"/>
                    <a:pt x="3736321" y="1231566"/>
                    <a:pt x="3735029" y="1172419"/>
                  </a:cubicBezTo>
                  <a:cubicBezTo>
                    <a:pt x="3802350" y="1172077"/>
                    <a:pt x="3877534" y="1168730"/>
                    <a:pt x="3981302" y="1171812"/>
                  </a:cubicBezTo>
                  <a:cubicBezTo>
                    <a:pt x="3985709" y="1286868"/>
                    <a:pt x="3983436" y="1376662"/>
                    <a:pt x="3984448" y="1455171"/>
                  </a:cubicBezTo>
                  <a:close/>
                  <a:moveTo>
                    <a:pt x="3991796" y="1897620"/>
                  </a:moveTo>
                  <a:cubicBezTo>
                    <a:pt x="3994474" y="2071200"/>
                    <a:pt x="3997339" y="2049922"/>
                    <a:pt x="3986425" y="2050171"/>
                  </a:cubicBezTo>
                  <a:cubicBezTo>
                    <a:pt x="3921330" y="2051572"/>
                    <a:pt x="3865561" y="2051588"/>
                    <a:pt x="3799812" y="2050171"/>
                  </a:cubicBezTo>
                  <a:cubicBezTo>
                    <a:pt x="3728101" y="2048630"/>
                    <a:pt x="3752731" y="2094983"/>
                    <a:pt x="3743841" y="1791062"/>
                  </a:cubicBezTo>
                  <a:cubicBezTo>
                    <a:pt x="3743047" y="1763886"/>
                    <a:pt x="3703299" y="1763466"/>
                    <a:pt x="3986471" y="1766906"/>
                  </a:cubicBezTo>
                  <a:cubicBezTo>
                    <a:pt x="3994287" y="1766999"/>
                    <a:pt x="3989508" y="1751356"/>
                    <a:pt x="3991796" y="1897620"/>
                  </a:cubicBezTo>
                  <a:close/>
                  <a:moveTo>
                    <a:pt x="4266717" y="5023910"/>
                  </a:moveTo>
                  <a:cubicBezTo>
                    <a:pt x="4012316" y="5023910"/>
                    <a:pt x="4053045" y="5035522"/>
                    <a:pt x="4052563" y="4977636"/>
                  </a:cubicBezTo>
                  <a:cubicBezTo>
                    <a:pt x="4050290" y="4704923"/>
                    <a:pt x="4039127" y="4742528"/>
                    <a:pt x="4079934" y="4742528"/>
                  </a:cubicBezTo>
                  <a:cubicBezTo>
                    <a:pt x="4327702" y="4742528"/>
                    <a:pt x="4296719" y="4727601"/>
                    <a:pt x="4296969" y="4765237"/>
                  </a:cubicBezTo>
                  <a:cubicBezTo>
                    <a:pt x="4298510" y="5062901"/>
                    <a:pt x="4316804" y="5023910"/>
                    <a:pt x="4266717" y="5023910"/>
                  </a:cubicBezTo>
                  <a:close/>
                  <a:moveTo>
                    <a:pt x="4300690" y="5038308"/>
                  </a:moveTo>
                  <a:cubicBezTo>
                    <a:pt x="4303025" y="5188229"/>
                    <a:pt x="4304442" y="5247236"/>
                    <a:pt x="4305438" y="5321278"/>
                  </a:cubicBezTo>
                  <a:cubicBezTo>
                    <a:pt x="4149668" y="5321449"/>
                    <a:pt x="4159586" y="5322507"/>
                    <a:pt x="4058557" y="5322274"/>
                  </a:cubicBezTo>
                  <a:cubicBezTo>
                    <a:pt x="4055163" y="5132818"/>
                    <a:pt x="4054743" y="5161411"/>
                    <a:pt x="4053170" y="5038168"/>
                  </a:cubicBezTo>
                  <a:cubicBezTo>
                    <a:pt x="4129879" y="5037997"/>
                    <a:pt x="4228791" y="5038557"/>
                    <a:pt x="4300690" y="5038308"/>
                  </a:cubicBezTo>
                  <a:close/>
                  <a:moveTo>
                    <a:pt x="4266717" y="4726029"/>
                  </a:moveTo>
                  <a:cubicBezTo>
                    <a:pt x="4005653" y="4726029"/>
                    <a:pt x="4050617" y="4750653"/>
                    <a:pt x="4049184" y="4658804"/>
                  </a:cubicBezTo>
                  <a:cubicBezTo>
                    <a:pt x="4045152" y="4401205"/>
                    <a:pt x="4032339" y="4444335"/>
                    <a:pt x="4079934" y="4444335"/>
                  </a:cubicBezTo>
                  <a:cubicBezTo>
                    <a:pt x="4309315" y="4444335"/>
                    <a:pt x="4291784" y="4440662"/>
                    <a:pt x="4291862" y="4446561"/>
                  </a:cubicBezTo>
                  <a:cubicBezTo>
                    <a:pt x="4296875" y="4769673"/>
                    <a:pt x="4308677" y="4726029"/>
                    <a:pt x="4266717" y="4726029"/>
                  </a:cubicBezTo>
                  <a:close/>
                  <a:moveTo>
                    <a:pt x="4043689" y="4340019"/>
                  </a:moveTo>
                  <a:cubicBezTo>
                    <a:pt x="4042132" y="4265479"/>
                    <a:pt x="4041089" y="4196013"/>
                    <a:pt x="4040606" y="4146112"/>
                  </a:cubicBezTo>
                  <a:cubicBezTo>
                    <a:pt x="4093058" y="4146080"/>
                    <a:pt x="4052018" y="4146080"/>
                    <a:pt x="4266717" y="4146158"/>
                  </a:cubicBezTo>
                  <a:cubicBezTo>
                    <a:pt x="4294602" y="4146158"/>
                    <a:pt x="4286132" y="4102374"/>
                    <a:pt x="4291597" y="4428941"/>
                  </a:cubicBezTo>
                  <a:cubicBezTo>
                    <a:pt x="3996296" y="4428039"/>
                    <a:pt x="4046180" y="4458873"/>
                    <a:pt x="4043689" y="4340019"/>
                  </a:cubicBezTo>
                  <a:close/>
                  <a:moveTo>
                    <a:pt x="4266717" y="4131698"/>
                  </a:moveTo>
                  <a:cubicBezTo>
                    <a:pt x="4050383" y="4131621"/>
                    <a:pt x="4092513" y="4131636"/>
                    <a:pt x="4040466" y="4131651"/>
                  </a:cubicBezTo>
                  <a:cubicBezTo>
                    <a:pt x="4039282" y="3989466"/>
                    <a:pt x="4036542" y="3904404"/>
                    <a:pt x="4035499" y="3849802"/>
                  </a:cubicBezTo>
                  <a:cubicBezTo>
                    <a:pt x="4218235" y="3849242"/>
                    <a:pt x="4179296" y="3847296"/>
                    <a:pt x="4281804" y="3847607"/>
                  </a:cubicBezTo>
                  <a:cubicBezTo>
                    <a:pt x="4288281" y="4165521"/>
                    <a:pt x="4296252" y="4131698"/>
                    <a:pt x="4266717" y="4131698"/>
                  </a:cubicBezTo>
                  <a:close/>
                  <a:moveTo>
                    <a:pt x="3272109" y="4741718"/>
                  </a:moveTo>
                  <a:cubicBezTo>
                    <a:pt x="3552822" y="4743773"/>
                    <a:pt x="3516749" y="4727056"/>
                    <a:pt x="3517823" y="4765034"/>
                  </a:cubicBezTo>
                  <a:cubicBezTo>
                    <a:pt x="3520796" y="4870783"/>
                    <a:pt x="3522556" y="5024113"/>
                    <a:pt x="3519489" y="5024113"/>
                  </a:cubicBezTo>
                  <a:cubicBezTo>
                    <a:pt x="3426696" y="5024113"/>
                    <a:pt x="3424283" y="5025436"/>
                    <a:pt x="3332689" y="5025436"/>
                  </a:cubicBezTo>
                  <a:cubicBezTo>
                    <a:pt x="3252134" y="5025451"/>
                    <a:pt x="3279147" y="5076535"/>
                    <a:pt x="3272109" y="4741718"/>
                  </a:cubicBezTo>
                  <a:close/>
                  <a:moveTo>
                    <a:pt x="2233970" y="4740396"/>
                  </a:moveTo>
                  <a:cubicBezTo>
                    <a:pt x="2519540" y="4741594"/>
                    <a:pt x="2479356" y="4734838"/>
                    <a:pt x="2480337" y="4765455"/>
                  </a:cubicBezTo>
                  <a:cubicBezTo>
                    <a:pt x="2481972" y="4817426"/>
                    <a:pt x="2483342" y="4873008"/>
                    <a:pt x="2483996" y="4977729"/>
                  </a:cubicBezTo>
                  <a:cubicBezTo>
                    <a:pt x="2484416" y="5044316"/>
                    <a:pt x="2522654" y="5024813"/>
                    <a:pt x="2237520" y="5023194"/>
                  </a:cubicBezTo>
                  <a:cubicBezTo>
                    <a:pt x="2237053" y="4940280"/>
                    <a:pt x="2238828" y="4951471"/>
                    <a:pt x="2233970" y="4740396"/>
                  </a:cubicBezTo>
                  <a:close/>
                  <a:moveTo>
                    <a:pt x="672923" y="4446265"/>
                  </a:moveTo>
                  <a:cubicBezTo>
                    <a:pt x="672892" y="4444569"/>
                    <a:pt x="653368" y="4442810"/>
                    <a:pt x="905106" y="4442810"/>
                  </a:cubicBezTo>
                  <a:cubicBezTo>
                    <a:pt x="921874" y="4442810"/>
                    <a:pt x="917437" y="4409641"/>
                    <a:pt x="921345" y="4659069"/>
                  </a:cubicBezTo>
                  <a:cubicBezTo>
                    <a:pt x="922715" y="4747820"/>
                    <a:pt x="965095" y="4727087"/>
                    <a:pt x="718463" y="4727087"/>
                  </a:cubicBezTo>
                  <a:cubicBezTo>
                    <a:pt x="655065" y="4727087"/>
                    <a:pt x="677983" y="4769829"/>
                    <a:pt x="672923" y="4446265"/>
                  </a:cubicBezTo>
                  <a:close/>
                  <a:moveTo>
                    <a:pt x="887030" y="2361688"/>
                  </a:moveTo>
                  <a:cubicBezTo>
                    <a:pt x="887684" y="2438921"/>
                    <a:pt x="889179" y="2641342"/>
                    <a:pt x="889226" y="2644860"/>
                  </a:cubicBezTo>
                  <a:cubicBezTo>
                    <a:pt x="687495" y="2645031"/>
                    <a:pt x="676862" y="2644985"/>
                    <a:pt x="642750" y="2645451"/>
                  </a:cubicBezTo>
                  <a:cubicBezTo>
                    <a:pt x="638561" y="2430593"/>
                    <a:pt x="640476" y="2464603"/>
                    <a:pt x="639278" y="2362699"/>
                  </a:cubicBezTo>
                  <a:cubicBezTo>
                    <a:pt x="745849" y="2364676"/>
                    <a:pt x="818199" y="2361874"/>
                    <a:pt x="887030" y="2361688"/>
                  </a:cubicBezTo>
                  <a:close/>
                  <a:moveTo>
                    <a:pt x="639106" y="2348239"/>
                  </a:moveTo>
                  <a:cubicBezTo>
                    <a:pt x="634576" y="2006605"/>
                    <a:pt x="610568" y="2065425"/>
                    <a:pt x="718478" y="2065425"/>
                  </a:cubicBezTo>
                  <a:cubicBezTo>
                    <a:pt x="806304" y="2065425"/>
                    <a:pt x="809325" y="2064491"/>
                    <a:pt x="880990" y="2064304"/>
                  </a:cubicBezTo>
                  <a:cubicBezTo>
                    <a:pt x="886392" y="2326495"/>
                    <a:pt x="885987" y="2269325"/>
                    <a:pt x="886875" y="2347259"/>
                  </a:cubicBezTo>
                  <a:cubicBezTo>
                    <a:pt x="811208" y="2347430"/>
                    <a:pt x="744821" y="2350216"/>
                    <a:pt x="639106" y="2348239"/>
                  </a:cubicBezTo>
                  <a:close/>
                  <a:moveTo>
                    <a:pt x="889428" y="2659304"/>
                  </a:moveTo>
                  <a:cubicBezTo>
                    <a:pt x="892480" y="2875392"/>
                    <a:pt x="892853" y="2823343"/>
                    <a:pt x="894924" y="2941029"/>
                  </a:cubicBezTo>
                  <a:cubicBezTo>
                    <a:pt x="893819" y="2941029"/>
                    <a:pt x="664998" y="2942228"/>
                    <a:pt x="648759" y="2942461"/>
                  </a:cubicBezTo>
                  <a:cubicBezTo>
                    <a:pt x="647420" y="2862862"/>
                    <a:pt x="649133" y="2976642"/>
                    <a:pt x="643045" y="2659896"/>
                  </a:cubicBezTo>
                  <a:cubicBezTo>
                    <a:pt x="682716" y="2659382"/>
                    <a:pt x="690049" y="2659475"/>
                    <a:pt x="889428" y="2659304"/>
                  </a:cubicBezTo>
                  <a:close/>
                  <a:moveTo>
                    <a:pt x="1402901" y="2322355"/>
                  </a:moveTo>
                  <a:cubicBezTo>
                    <a:pt x="1403337" y="2350496"/>
                    <a:pt x="1438617" y="2354325"/>
                    <a:pt x="1185337" y="2347399"/>
                  </a:cubicBezTo>
                  <a:cubicBezTo>
                    <a:pt x="1149076" y="2346356"/>
                    <a:pt x="1157904" y="2387245"/>
                    <a:pt x="1153560" y="2109769"/>
                  </a:cubicBezTo>
                  <a:cubicBezTo>
                    <a:pt x="1152626" y="2049642"/>
                    <a:pt x="1113983" y="2065876"/>
                    <a:pt x="1371902" y="2064849"/>
                  </a:cubicBezTo>
                  <a:cubicBezTo>
                    <a:pt x="1415309" y="2064725"/>
                    <a:pt x="1398292" y="2027478"/>
                    <a:pt x="1402901" y="2322355"/>
                  </a:cubicBezTo>
                  <a:close/>
                  <a:moveTo>
                    <a:pt x="1928299" y="2645420"/>
                  </a:moveTo>
                  <a:cubicBezTo>
                    <a:pt x="1682648" y="2640798"/>
                    <a:pt x="1682072" y="2653094"/>
                    <a:pt x="1681621" y="2640689"/>
                  </a:cubicBezTo>
                  <a:cubicBezTo>
                    <a:pt x="1678958" y="2569012"/>
                    <a:pt x="1678071" y="2500449"/>
                    <a:pt x="1677682" y="2428352"/>
                  </a:cubicBezTo>
                  <a:cubicBezTo>
                    <a:pt x="1677246" y="2342543"/>
                    <a:pt x="1628327" y="2360925"/>
                    <a:pt x="1924500" y="2360676"/>
                  </a:cubicBezTo>
                  <a:cubicBezTo>
                    <a:pt x="1925201" y="2439496"/>
                    <a:pt x="1922539" y="2507515"/>
                    <a:pt x="1928299" y="2645420"/>
                  </a:cubicBezTo>
                  <a:close/>
                  <a:moveTo>
                    <a:pt x="2186764" y="2646354"/>
                  </a:moveTo>
                  <a:cubicBezTo>
                    <a:pt x="2017542" y="2646416"/>
                    <a:pt x="1994142" y="2646650"/>
                    <a:pt x="1941082" y="2645669"/>
                  </a:cubicBezTo>
                  <a:cubicBezTo>
                    <a:pt x="1935290" y="2507391"/>
                    <a:pt x="1937921" y="2435419"/>
                    <a:pt x="1937252" y="2360676"/>
                  </a:cubicBezTo>
                  <a:cubicBezTo>
                    <a:pt x="2235496" y="2360427"/>
                    <a:pt x="2184771" y="2346372"/>
                    <a:pt x="2184335" y="2428336"/>
                  </a:cubicBezTo>
                  <a:cubicBezTo>
                    <a:pt x="2184055" y="2482191"/>
                    <a:pt x="2184211" y="2498986"/>
                    <a:pt x="2186764" y="2646354"/>
                  </a:cubicBezTo>
                  <a:close/>
                  <a:moveTo>
                    <a:pt x="3986503" y="3835607"/>
                  </a:moveTo>
                  <a:cubicBezTo>
                    <a:pt x="3741833" y="3837257"/>
                    <a:pt x="3775182" y="3842689"/>
                    <a:pt x="3774653" y="3808928"/>
                  </a:cubicBezTo>
                  <a:cubicBezTo>
                    <a:pt x="3769997" y="3511826"/>
                    <a:pt x="3761605" y="3552403"/>
                    <a:pt x="3799843" y="3551345"/>
                  </a:cubicBezTo>
                  <a:cubicBezTo>
                    <a:pt x="3857372" y="3549851"/>
                    <a:pt x="3912269" y="3549493"/>
                    <a:pt x="3986394" y="3551189"/>
                  </a:cubicBezTo>
                  <a:cubicBezTo>
                    <a:pt x="4026266" y="3552108"/>
                    <a:pt x="4018357" y="3542722"/>
                    <a:pt x="4019198" y="3596717"/>
                  </a:cubicBezTo>
                  <a:cubicBezTo>
                    <a:pt x="4023573" y="3876760"/>
                    <a:pt x="4034067" y="3835295"/>
                    <a:pt x="3986503" y="3835607"/>
                  </a:cubicBezTo>
                  <a:close/>
                  <a:moveTo>
                    <a:pt x="4022748" y="3849864"/>
                  </a:moveTo>
                  <a:cubicBezTo>
                    <a:pt x="4024352" y="3936467"/>
                    <a:pt x="4025971" y="3956219"/>
                    <a:pt x="4027715" y="4131683"/>
                  </a:cubicBezTo>
                  <a:cubicBezTo>
                    <a:pt x="3752684" y="4131823"/>
                    <a:pt x="3780709" y="4134453"/>
                    <a:pt x="3780631" y="4127667"/>
                  </a:cubicBezTo>
                  <a:cubicBezTo>
                    <a:pt x="3777299" y="3808493"/>
                    <a:pt x="3763022" y="3849755"/>
                    <a:pt x="3799641" y="3850051"/>
                  </a:cubicBezTo>
                  <a:cubicBezTo>
                    <a:pt x="3901308" y="3850845"/>
                    <a:pt x="3985257" y="3850020"/>
                    <a:pt x="4022748" y="3849864"/>
                  </a:cubicBezTo>
                  <a:close/>
                  <a:moveTo>
                    <a:pt x="3257708" y="3849148"/>
                  </a:moveTo>
                  <a:cubicBezTo>
                    <a:pt x="3551203" y="3848899"/>
                    <a:pt x="3503530" y="3831794"/>
                    <a:pt x="3505710" y="3915470"/>
                  </a:cubicBezTo>
                  <a:cubicBezTo>
                    <a:pt x="3507609" y="3990804"/>
                    <a:pt x="3508870" y="4057158"/>
                    <a:pt x="3508341" y="4127900"/>
                  </a:cubicBezTo>
                  <a:cubicBezTo>
                    <a:pt x="3508279" y="4135185"/>
                    <a:pt x="3535058" y="4132974"/>
                    <a:pt x="3260464" y="4133130"/>
                  </a:cubicBezTo>
                  <a:cubicBezTo>
                    <a:pt x="3255902" y="3835685"/>
                    <a:pt x="3259047" y="3977575"/>
                    <a:pt x="3257708" y="3849148"/>
                  </a:cubicBezTo>
                  <a:close/>
                  <a:moveTo>
                    <a:pt x="2479232" y="3849055"/>
                  </a:moveTo>
                  <a:cubicBezTo>
                    <a:pt x="2610496" y="3850907"/>
                    <a:pt x="2663571" y="3849366"/>
                    <a:pt x="2726191" y="3849024"/>
                  </a:cubicBezTo>
                  <a:cubicBezTo>
                    <a:pt x="2730067" y="4115806"/>
                    <a:pt x="2730192" y="4131496"/>
                    <a:pt x="2730207" y="4133395"/>
                  </a:cubicBezTo>
                  <a:cubicBezTo>
                    <a:pt x="2454072" y="4133348"/>
                    <a:pt x="2482455" y="4136243"/>
                    <a:pt x="2482237" y="4127558"/>
                  </a:cubicBezTo>
                  <a:cubicBezTo>
                    <a:pt x="2477955" y="3949309"/>
                    <a:pt x="2480026" y="3931191"/>
                    <a:pt x="2479232" y="3849055"/>
                  </a:cubicBezTo>
                  <a:close/>
                  <a:moveTo>
                    <a:pt x="1186909" y="4147216"/>
                  </a:moveTo>
                  <a:cubicBezTo>
                    <a:pt x="1344579" y="4148913"/>
                    <a:pt x="1352534" y="4146298"/>
                    <a:pt x="1431642" y="4145738"/>
                  </a:cubicBezTo>
                  <a:cubicBezTo>
                    <a:pt x="1436593" y="4412022"/>
                    <a:pt x="1436484" y="4329404"/>
                    <a:pt x="1438290" y="4430467"/>
                  </a:cubicBezTo>
                  <a:cubicBezTo>
                    <a:pt x="1323903" y="4430171"/>
                    <a:pt x="1426146" y="4429455"/>
                    <a:pt x="1189260" y="4429626"/>
                  </a:cubicBezTo>
                  <a:cubicBezTo>
                    <a:pt x="1187797" y="4315473"/>
                    <a:pt x="1191393" y="4333824"/>
                    <a:pt x="1186909" y="4147216"/>
                  </a:cubicBezTo>
                  <a:close/>
                  <a:moveTo>
                    <a:pt x="1416228" y="3171966"/>
                  </a:moveTo>
                  <a:cubicBezTo>
                    <a:pt x="1417520" y="3254382"/>
                    <a:pt x="1429742" y="3240405"/>
                    <a:pt x="1371809" y="3240856"/>
                  </a:cubicBezTo>
                  <a:cubicBezTo>
                    <a:pt x="1288965" y="3241525"/>
                    <a:pt x="1235516" y="3241307"/>
                    <a:pt x="1185228" y="3240763"/>
                  </a:cubicBezTo>
                  <a:cubicBezTo>
                    <a:pt x="1166358" y="3240560"/>
                    <a:pt x="1173395" y="3274492"/>
                    <a:pt x="1168304" y="2959225"/>
                  </a:cubicBezTo>
                  <a:cubicBezTo>
                    <a:pt x="1168288" y="2958119"/>
                    <a:pt x="1148126" y="2951644"/>
                    <a:pt x="1371731" y="2957061"/>
                  </a:cubicBezTo>
                  <a:cubicBezTo>
                    <a:pt x="1433432" y="2958540"/>
                    <a:pt x="1412211" y="2914553"/>
                    <a:pt x="1416228" y="3171966"/>
                  </a:cubicBezTo>
                  <a:close/>
                  <a:moveTo>
                    <a:pt x="1185119" y="3255207"/>
                  </a:moveTo>
                  <a:cubicBezTo>
                    <a:pt x="1454015" y="3258102"/>
                    <a:pt x="1417692" y="3243736"/>
                    <a:pt x="1418813" y="3277978"/>
                  </a:cubicBezTo>
                  <a:cubicBezTo>
                    <a:pt x="1421023" y="3344129"/>
                    <a:pt x="1420914" y="3353048"/>
                    <a:pt x="1423873" y="3538286"/>
                  </a:cubicBezTo>
                  <a:cubicBezTo>
                    <a:pt x="1211073" y="3537943"/>
                    <a:pt x="1226035" y="3537772"/>
                    <a:pt x="1176727" y="3537025"/>
                  </a:cubicBezTo>
                  <a:cubicBezTo>
                    <a:pt x="1173115" y="3219843"/>
                    <a:pt x="1166887" y="3255020"/>
                    <a:pt x="1185119" y="3255207"/>
                  </a:cubicBezTo>
                  <a:close/>
                  <a:moveTo>
                    <a:pt x="1185088" y="3551656"/>
                  </a:moveTo>
                  <a:cubicBezTo>
                    <a:pt x="1466112" y="3556186"/>
                    <a:pt x="1423779" y="3533430"/>
                    <a:pt x="1424791" y="3596732"/>
                  </a:cubicBezTo>
                  <a:cubicBezTo>
                    <a:pt x="1429260" y="3882192"/>
                    <a:pt x="1441341" y="3833754"/>
                    <a:pt x="1371871" y="3833661"/>
                  </a:cubicBezTo>
                  <a:cubicBezTo>
                    <a:pt x="1141790" y="3833023"/>
                    <a:pt x="1180245" y="3846782"/>
                    <a:pt x="1179638" y="3808944"/>
                  </a:cubicBezTo>
                  <a:cubicBezTo>
                    <a:pt x="1175108" y="3519577"/>
                    <a:pt x="1174750" y="3551485"/>
                    <a:pt x="1185088" y="3551656"/>
                  </a:cubicBezTo>
                  <a:close/>
                  <a:moveTo>
                    <a:pt x="1185321" y="3849211"/>
                  </a:moveTo>
                  <a:cubicBezTo>
                    <a:pt x="1241744" y="3847763"/>
                    <a:pt x="1259010" y="3847966"/>
                    <a:pt x="1371871" y="3848105"/>
                  </a:cubicBezTo>
                  <a:cubicBezTo>
                    <a:pt x="1445452" y="3848308"/>
                    <a:pt x="1425040" y="3794531"/>
                    <a:pt x="1431299" y="4127885"/>
                  </a:cubicBezTo>
                  <a:cubicBezTo>
                    <a:pt x="1431315" y="4129037"/>
                    <a:pt x="1459697" y="4135698"/>
                    <a:pt x="1186551" y="4132741"/>
                  </a:cubicBezTo>
                  <a:cubicBezTo>
                    <a:pt x="1186535" y="4131651"/>
                    <a:pt x="1178984" y="3849366"/>
                    <a:pt x="1185321" y="3849211"/>
                  </a:cubicBezTo>
                  <a:close/>
                  <a:moveTo>
                    <a:pt x="1651946" y="3239502"/>
                  </a:moveTo>
                  <a:cubicBezTo>
                    <a:pt x="1385494" y="3239502"/>
                    <a:pt x="1430443" y="3261433"/>
                    <a:pt x="1428979" y="3171701"/>
                  </a:cubicBezTo>
                  <a:cubicBezTo>
                    <a:pt x="1427360" y="3068210"/>
                    <a:pt x="1429555" y="3064895"/>
                    <a:pt x="1427905" y="2959209"/>
                  </a:cubicBezTo>
                  <a:cubicBezTo>
                    <a:pt x="1427889" y="2958104"/>
                    <a:pt x="1674988" y="2954975"/>
                    <a:pt x="1675051" y="2959427"/>
                  </a:cubicBezTo>
                  <a:cubicBezTo>
                    <a:pt x="1680142" y="3284329"/>
                    <a:pt x="1686354" y="3239502"/>
                    <a:pt x="1651946" y="3239502"/>
                  </a:cubicBezTo>
                  <a:close/>
                  <a:moveTo>
                    <a:pt x="1678367" y="3253993"/>
                  </a:moveTo>
                  <a:cubicBezTo>
                    <a:pt x="1683520" y="3580685"/>
                    <a:pt x="1693220" y="3536574"/>
                    <a:pt x="1651946" y="3536574"/>
                  </a:cubicBezTo>
                  <a:cubicBezTo>
                    <a:pt x="1558391" y="3536574"/>
                    <a:pt x="1558640" y="3538333"/>
                    <a:pt x="1465256" y="3538333"/>
                  </a:cubicBezTo>
                  <a:cubicBezTo>
                    <a:pt x="1421786" y="3538333"/>
                    <a:pt x="1440890" y="3581354"/>
                    <a:pt x="1430863" y="3254989"/>
                  </a:cubicBezTo>
                  <a:cubicBezTo>
                    <a:pt x="1632298" y="3254398"/>
                    <a:pt x="1571873" y="3253744"/>
                    <a:pt x="1678367" y="3253993"/>
                  </a:cubicBezTo>
                  <a:close/>
                  <a:moveTo>
                    <a:pt x="1465256" y="3552777"/>
                  </a:moveTo>
                  <a:cubicBezTo>
                    <a:pt x="1558795" y="3552777"/>
                    <a:pt x="1558562" y="3551018"/>
                    <a:pt x="1651946" y="3551018"/>
                  </a:cubicBezTo>
                  <a:cubicBezTo>
                    <a:pt x="1691959" y="3551018"/>
                    <a:pt x="1681387" y="3505958"/>
                    <a:pt x="1686992" y="3835949"/>
                  </a:cubicBezTo>
                  <a:cubicBezTo>
                    <a:pt x="1581433" y="3836992"/>
                    <a:pt x="1579611" y="3833832"/>
                    <a:pt x="1440625" y="3833754"/>
                  </a:cubicBezTo>
                  <a:cubicBezTo>
                    <a:pt x="1436250" y="3507903"/>
                    <a:pt x="1428154" y="3552777"/>
                    <a:pt x="1465256" y="3552777"/>
                  </a:cubicBezTo>
                  <a:close/>
                  <a:moveTo>
                    <a:pt x="1465256" y="3848215"/>
                  </a:moveTo>
                  <a:cubicBezTo>
                    <a:pt x="1557986" y="3848215"/>
                    <a:pt x="1557114" y="3850565"/>
                    <a:pt x="1651946" y="3850565"/>
                  </a:cubicBezTo>
                  <a:cubicBezTo>
                    <a:pt x="1698062" y="3850565"/>
                    <a:pt x="1688409" y="3805706"/>
                    <a:pt x="1692099" y="4127807"/>
                  </a:cubicBezTo>
                  <a:cubicBezTo>
                    <a:pt x="1692161" y="4133146"/>
                    <a:pt x="1444159" y="4132959"/>
                    <a:pt x="1444066" y="4127589"/>
                  </a:cubicBezTo>
                  <a:cubicBezTo>
                    <a:pt x="1437947" y="3803559"/>
                    <a:pt x="1433915" y="3848215"/>
                    <a:pt x="1465256" y="3848215"/>
                  </a:cubicBezTo>
                  <a:close/>
                  <a:moveTo>
                    <a:pt x="1687740" y="2956003"/>
                  </a:moveTo>
                  <a:cubicBezTo>
                    <a:pt x="1737156" y="2956423"/>
                    <a:pt x="1824079" y="2960127"/>
                    <a:pt x="1932441" y="2956890"/>
                  </a:cubicBezTo>
                  <a:cubicBezTo>
                    <a:pt x="1934200" y="3066529"/>
                    <a:pt x="1937189" y="3138299"/>
                    <a:pt x="1937672" y="3240249"/>
                  </a:cubicBezTo>
                  <a:cubicBezTo>
                    <a:pt x="1732065" y="3240700"/>
                    <a:pt x="1784222" y="3239860"/>
                    <a:pt x="1690885" y="3239564"/>
                  </a:cubicBezTo>
                  <a:cubicBezTo>
                    <a:pt x="1688144" y="3065455"/>
                    <a:pt x="1689359" y="3055867"/>
                    <a:pt x="1687740" y="2956003"/>
                  </a:cubicBezTo>
                  <a:close/>
                  <a:moveTo>
                    <a:pt x="1691118" y="3254024"/>
                  </a:moveTo>
                  <a:cubicBezTo>
                    <a:pt x="1781560" y="3254351"/>
                    <a:pt x="1741267" y="3255129"/>
                    <a:pt x="1937734" y="3254709"/>
                  </a:cubicBezTo>
                  <a:cubicBezTo>
                    <a:pt x="1938124" y="3450048"/>
                    <a:pt x="1940771" y="3458843"/>
                    <a:pt x="1942935" y="3537492"/>
                  </a:cubicBezTo>
                  <a:cubicBezTo>
                    <a:pt x="1733280" y="3537975"/>
                    <a:pt x="1781155" y="3537088"/>
                    <a:pt x="1694995" y="3536667"/>
                  </a:cubicBezTo>
                  <a:cubicBezTo>
                    <a:pt x="1693547" y="3418561"/>
                    <a:pt x="1695571" y="3535998"/>
                    <a:pt x="1691118" y="3254024"/>
                  </a:cubicBezTo>
                  <a:close/>
                  <a:moveTo>
                    <a:pt x="1944180" y="3596732"/>
                  </a:moveTo>
                  <a:cubicBezTo>
                    <a:pt x="1948368" y="3870846"/>
                    <a:pt x="1954378" y="3834439"/>
                    <a:pt x="1932161" y="3834113"/>
                  </a:cubicBezTo>
                  <a:cubicBezTo>
                    <a:pt x="1665725" y="3829817"/>
                    <a:pt x="1699961" y="3851000"/>
                    <a:pt x="1699308" y="3808913"/>
                  </a:cubicBezTo>
                  <a:cubicBezTo>
                    <a:pt x="1696163" y="3615830"/>
                    <a:pt x="1695695" y="3589868"/>
                    <a:pt x="1695182" y="3551127"/>
                  </a:cubicBezTo>
                  <a:cubicBezTo>
                    <a:pt x="1987120" y="3552590"/>
                    <a:pt x="1943215" y="3535780"/>
                    <a:pt x="1944180" y="3596732"/>
                  </a:cubicBezTo>
                  <a:close/>
                  <a:moveTo>
                    <a:pt x="1945192" y="2956532"/>
                  </a:moveTo>
                  <a:cubicBezTo>
                    <a:pt x="2045598" y="2953855"/>
                    <a:pt x="2191746" y="2957497"/>
                    <a:pt x="2191777" y="2959505"/>
                  </a:cubicBezTo>
                  <a:cubicBezTo>
                    <a:pt x="2192634" y="3014651"/>
                    <a:pt x="2193957" y="3085861"/>
                    <a:pt x="2196464" y="3240856"/>
                  </a:cubicBezTo>
                  <a:cubicBezTo>
                    <a:pt x="2099545" y="3240763"/>
                    <a:pt x="2117497" y="3239907"/>
                    <a:pt x="1950454" y="3240218"/>
                  </a:cubicBezTo>
                  <a:cubicBezTo>
                    <a:pt x="1949832" y="3120679"/>
                    <a:pt x="1946515" y="3054606"/>
                    <a:pt x="1945192" y="2956532"/>
                  </a:cubicBezTo>
                  <a:close/>
                  <a:moveTo>
                    <a:pt x="1745517" y="3849211"/>
                  </a:moveTo>
                  <a:cubicBezTo>
                    <a:pt x="1809024" y="3847296"/>
                    <a:pt x="1868514" y="3847607"/>
                    <a:pt x="1931989" y="3848557"/>
                  </a:cubicBezTo>
                  <a:cubicBezTo>
                    <a:pt x="1953195" y="3848899"/>
                    <a:pt x="1948866" y="3836805"/>
                    <a:pt x="1948119" y="3915190"/>
                  </a:cubicBezTo>
                  <a:cubicBezTo>
                    <a:pt x="1945472" y="4164571"/>
                    <a:pt x="1964093" y="4131823"/>
                    <a:pt x="1932129" y="4131511"/>
                  </a:cubicBezTo>
                  <a:cubicBezTo>
                    <a:pt x="1685420" y="4129208"/>
                    <a:pt x="1704912" y="4133877"/>
                    <a:pt x="1704835" y="4127620"/>
                  </a:cubicBezTo>
                  <a:cubicBezTo>
                    <a:pt x="1701098" y="3801286"/>
                    <a:pt x="1683427" y="3851000"/>
                    <a:pt x="1745517" y="3849211"/>
                  </a:cubicBezTo>
                  <a:close/>
                  <a:moveTo>
                    <a:pt x="1950517" y="3277994"/>
                  </a:moveTo>
                  <a:cubicBezTo>
                    <a:pt x="1950517" y="3244451"/>
                    <a:pt x="1912886" y="3255067"/>
                    <a:pt x="2196697" y="3255300"/>
                  </a:cubicBezTo>
                  <a:cubicBezTo>
                    <a:pt x="2199531" y="3431044"/>
                    <a:pt x="2199531" y="3433472"/>
                    <a:pt x="2200776" y="3490579"/>
                  </a:cubicBezTo>
                  <a:cubicBezTo>
                    <a:pt x="2202053" y="3548637"/>
                    <a:pt x="2248340" y="3536823"/>
                    <a:pt x="1955686" y="3537461"/>
                  </a:cubicBezTo>
                  <a:cubicBezTo>
                    <a:pt x="1954222" y="3484058"/>
                    <a:pt x="1950517" y="3423105"/>
                    <a:pt x="1950517" y="3277994"/>
                  </a:cubicBezTo>
                  <a:close/>
                  <a:moveTo>
                    <a:pt x="2025436" y="3551843"/>
                  </a:moveTo>
                  <a:cubicBezTo>
                    <a:pt x="2119801" y="3551843"/>
                    <a:pt x="2116516" y="3550442"/>
                    <a:pt x="2202006" y="3550318"/>
                  </a:cubicBezTo>
                  <a:cubicBezTo>
                    <a:pt x="2202645" y="3584669"/>
                    <a:pt x="2202769" y="3595580"/>
                    <a:pt x="2206086" y="3809162"/>
                  </a:cubicBezTo>
                  <a:cubicBezTo>
                    <a:pt x="2206646" y="3844883"/>
                    <a:pt x="2233970" y="3834657"/>
                    <a:pt x="2025436" y="3834828"/>
                  </a:cubicBezTo>
                  <a:cubicBezTo>
                    <a:pt x="1947808" y="3834828"/>
                    <a:pt x="1961041" y="3840743"/>
                    <a:pt x="1960543" y="3808882"/>
                  </a:cubicBezTo>
                  <a:cubicBezTo>
                    <a:pt x="1955748" y="3499467"/>
                    <a:pt x="1936940" y="3551843"/>
                    <a:pt x="2025436" y="3551843"/>
                  </a:cubicBezTo>
                  <a:close/>
                  <a:moveTo>
                    <a:pt x="2204482" y="2957606"/>
                  </a:moveTo>
                  <a:cubicBezTo>
                    <a:pt x="2471447" y="2958042"/>
                    <a:pt x="2451176" y="2955676"/>
                    <a:pt x="2451238" y="2959505"/>
                  </a:cubicBezTo>
                  <a:cubicBezTo>
                    <a:pt x="2456329" y="3284842"/>
                    <a:pt x="2480493" y="3239097"/>
                    <a:pt x="2398988" y="3239097"/>
                  </a:cubicBezTo>
                  <a:cubicBezTo>
                    <a:pt x="2305604" y="3239097"/>
                    <a:pt x="2305464" y="3240856"/>
                    <a:pt x="2212189" y="3240856"/>
                  </a:cubicBezTo>
                  <a:cubicBezTo>
                    <a:pt x="2208156" y="3240856"/>
                    <a:pt x="2209402" y="3272422"/>
                    <a:pt x="2204482" y="2957606"/>
                  </a:cubicBezTo>
                  <a:close/>
                  <a:moveTo>
                    <a:pt x="1960855" y="3915377"/>
                  </a:moveTo>
                  <a:cubicBezTo>
                    <a:pt x="1961773" y="3828587"/>
                    <a:pt x="1908729" y="3849382"/>
                    <a:pt x="2206786" y="3849133"/>
                  </a:cubicBezTo>
                  <a:cubicBezTo>
                    <a:pt x="2208187" y="3922646"/>
                    <a:pt x="2211675" y="4011008"/>
                    <a:pt x="2211192" y="4127682"/>
                  </a:cubicBezTo>
                  <a:cubicBezTo>
                    <a:pt x="2211192" y="4128788"/>
                    <a:pt x="2240400" y="4133628"/>
                    <a:pt x="1963642" y="4131776"/>
                  </a:cubicBezTo>
                  <a:cubicBezTo>
                    <a:pt x="1961524" y="4059353"/>
                    <a:pt x="1960154" y="3988143"/>
                    <a:pt x="1960855" y="3915377"/>
                  </a:cubicBezTo>
                  <a:close/>
                  <a:moveTo>
                    <a:pt x="2209448" y="3255300"/>
                  </a:moveTo>
                  <a:cubicBezTo>
                    <a:pt x="2273516" y="3255300"/>
                    <a:pt x="2298208" y="3253713"/>
                    <a:pt x="2457310" y="3253510"/>
                  </a:cubicBezTo>
                  <a:cubicBezTo>
                    <a:pt x="2456843" y="3438639"/>
                    <a:pt x="2459770" y="3457037"/>
                    <a:pt x="2461856" y="3537586"/>
                  </a:cubicBezTo>
                  <a:cubicBezTo>
                    <a:pt x="2167598" y="3536745"/>
                    <a:pt x="2214835" y="3548699"/>
                    <a:pt x="2213543" y="3490222"/>
                  </a:cubicBezTo>
                  <a:cubicBezTo>
                    <a:pt x="2212033" y="3420973"/>
                    <a:pt x="2212189" y="3425394"/>
                    <a:pt x="2209448" y="3255300"/>
                  </a:cubicBezTo>
                  <a:close/>
                  <a:moveTo>
                    <a:pt x="2462214" y="3552045"/>
                  </a:moveTo>
                  <a:cubicBezTo>
                    <a:pt x="2463180" y="3594273"/>
                    <a:pt x="2466309" y="3833210"/>
                    <a:pt x="2466325" y="3834409"/>
                  </a:cubicBezTo>
                  <a:cubicBezTo>
                    <a:pt x="2183105" y="3831202"/>
                    <a:pt x="2219491" y="3849273"/>
                    <a:pt x="2218852" y="3808913"/>
                  </a:cubicBezTo>
                  <a:cubicBezTo>
                    <a:pt x="2215863" y="3616235"/>
                    <a:pt x="2215443" y="3587300"/>
                    <a:pt x="2214773" y="3550302"/>
                  </a:cubicBezTo>
                  <a:cubicBezTo>
                    <a:pt x="2302506" y="3550333"/>
                    <a:pt x="2250520" y="3551469"/>
                    <a:pt x="2462214" y="3552045"/>
                  </a:cubicBezTo>
                  <a:close/>
                  <a:moveTo>
                    <a:pt x="2466465" y="3848884"/>
                  </a:moveTo>
                  <a:cubicBezTo>
                    <a:pt x="2467228" y="3929167"/>
                    <a:pt x="2465157" y="3953885"/>
                    <a:pt x="2469610" y="4133488"/>
                  </a:cubicBezTo>
                  <a:cubicBezTo>
                    <a:pt x="2358134" y="4133659"/>
                    <a:pt x="2223912" y="4131745"/>
                    <a:pt x="2223928" y="4127760"/>
                  </a:cubicBezTo>
                  <a:cubicBezTo>
                    <a:pt x="2224410" y="4011848"/>
                    <a:pt x="2221032" y="3926412"/>
                    <a:pt x="2219537" y="3849102"/>
                  </a:cubicBezTo>
                  <a:cubicBezTo>
                    <a:pt x="2309979" y="3849086"/>
                    <a:pt x="2388370" y="3847934"/>
                    <a:pt x="2466465" y="3848884"/>
                  </a:cubicBezTo>
                  <a:close/>
                  <a:moveTo>
                    <a:pt x="2223881" y="4144928"/>
                  </a:moveTo>
                  <a:cubicBezTo>
                    <a:pt x="2320815" y="4145255"/>
                    <a:pt x="2275649" y="4148290"/>
                    <a:pt x="2469968" y="4147964"/>
                  </a:cubicBezTo>
                  <a:cubicBezTo>
                    <a:pt x="2470124" y="4154952"/>
                    <a:pt x="2475308" y="4428490"/>
                    <a:pt x="2475339" y="4430342"/>
                  </a:cubicBezTo>
                  <a:cubicBezTo>
                    <a:pt x="2301338" y="4431167"/>
                    <a:pt x="2327183" y="4428926"/>
                    <a:pt x="2229221" y="4428677"/>
                  </a:cubicBezTo>
                  <a:cubicBezTo>
                    <a:pt x="2227633" y="4338291"/>
                    <a:pt x="2223585" y="4262132"/>
                    <a:pt x="2223881" y="4144928"/>
                  </a:cubicBezTo>
                  <a:close/>
                  <a:moveTo>
                    <a:pt x="2474966" y="3552092"/>
                  </a:moveTo>
                  <a:cubicBezTo>
                    <a:pt x="2674283" y="3552777"/>
                    <a:pt x="2642210" y="3551858"/>
                    <a:pt x="2720165" y="3551267"/>
                  </a:cubicBezTo>
                  <a:cubicBezTo>
                    <a:pt x="2721489" y="3680627"/>
                    <a:pt x="2723933" y="3697266"/>
                    <a:pt x="2725973" y="3834564"/>
                  </a:cubicBezTo>
                  <a:cubicBezTo>
                    <a:pt x="2652719" y="3834938"/>
                    <a:pt x="2616583" y="3836463"/>
                    <a:pt x="2479060" y="3834580"/>
                  </a:cubicBezTo>
                  <a:cubicBezTo>
                    <a:pt x="2479045" y="3833350"/>
                    <a:pt x="2476025" y="3599222"/>
                    <a:pt x="2474966" y="3552092"/>
                  </a:cubicBezTo>
                  <a:close/>
                  <a:moveTo>
                    <a:pt x="2729102" y="3277745"/>
                  </a:moveTo>
                  <a:cubicBezTo>
                    <a:pt x="2727934" y="3242693"/>
                    <a:pt x="2692981" y="3254335"/>
                    <a:pt x="2959324" y="3254335"/>
                  </a:cubicBezTo>
                  <a:cubicBezTo>
                    <a:pt x="2986025" y="3254335"/>
                    <a:pt x="2970581" y="3220015"/>
                    <a:pt x="2978770" y="3490642"/>
                  </a:cubicBezTo>
                  <a:cubicBezTo>
                    <a:pt x="2980420" y="3545290"/>
                    <a:pt x="3022504" y="3536636"/>
                    <a:pt x="2772540" y="3536636"/>
                  </a:cubicBezTo>
                  <a:cubicBezTo>
                    <a:pt x="2714747" y="3536636"/>
                    <a:pt x="2739206" y="3580451"/>
                    <a:pt x="2729102" y="3277745"/>
                  </a:cubicBezTo>
                  <a:close/>
                  <a:moveTo>
                    <a:pt x="2772556" y="3551080"/>
                  </a:moveTo>
                  <a:cubicBezTo>
                    <a:pt x="3017522" y="3551080"/>
                    <a:pt x="2980280" y="3536309"/>
                    <a:pt x="2981230" y="3596732"/>
                  </a:cubicBezTo>
                  <a:cubicBezTo>
                    <a:pt x="2985527" y="3870659"/>
                    <a:pt x="2991334" y="3833412"/>
                    <a:pt x="2959340" y="3833412"/>
                  </a:cubicBezTo>
                  <a:cubicBezTo>
                    <a:pt x="2704254" y="3833412"/>
                    <a:pt x="2738911" y="3844168"/>
                    <a:pt x="2738350" y="3808913"/>
                  </a:cubicBezTo>
                  <a:cubicBezTo>
                    <a:pt x="2733601" y="3508355"/>
                    <a:pt x="2717410" y="3551080"/>
                    <a:pt x="2772556" y="3551080"/>
                  </a:cubicBezTo>
                  <a:close/>
                  <a:moveTo>
                    <a:pt x="2772556" y="3848899"/>
                  </a:moveTo>
                  <a:cubicBezTo>
                    <a:pt x="2865270" y="3848899"/>
                    <a:pt x="2870206" y="3847856"/>
                    <a:pt x="2959340" y="3847856"/>
                  </a:cubicBezTo>
                  <a:cubicBezTo>
                    <a:pt x="2994075" y="3847856"/>
                    <a:pt x="2983628" y="3807824"/>
                    <a:pt x="2988392" y="4130998"/>
                  </a:cubicBezTo>
                  <a:cubicBezTo>
                    <a:pt x="2885962" y="4130359"/>
                    <a:pt x="2869007" y="4133410"/>
                    <a:pt x="2742990" y="4133395"/>
                  </a:cubicBezTo>
                  <a:cubicBezTo>
                    <a:pt x="2738537" y="3809224"/>
                    <a:pt x="2725412" y="3848899"/>
                    <a:pt x="2772556" y="3848899"/>
                  </a:cubicBezTo>
                  <a:close/>
                  <a:moveTo>
                    <a:pt x="2983269" y="2959209"/>
                  </a:moveTo>
                  <a:cubicBezTo>
                    <a:pt x="2983223" y="2955831"/>
                    <a:pt x="3231225" y="2955349"/>
                    <a:pt x="3231287" y="2959458"/>
                  </a:cubicBezTo>
                  <a:cubicBezTo>
                    <a:pt x="3233140" y="3077892"/>
                    <a:pt x="3231085" y="3035773"/>
                    <a:pt x="3234448" y="3239253"/>
                  </a:cubicBezTo>
                  <a:cubicBezTo>
                    <a:pt x="3120076" y="3237432"/>
                    <a:pt x="3055261" y="3239548"/>
                    <a:pt x="2988781" y="3239813"/>
                  </a:cubicBezTo>
                  <a:cubicBezTo>
                    <a:pt x="2988672" y="3134516"/>
                    <a:pt x="2984842" y="3059680"/>
                    <a:pt x="2983269" y="2959209"/>
                  </a:cubicBezTo>
                  <a:close/>
                  <a:moveTo>
                    <a:pt x="2988610" y="3278056"/>
                  </a:moveTo>
                  <a:cubicBezTo>
                    <a:pt x="2988812" y="3251191"/>
                    <a:pt x="2951633" y="3249168"/>
                    <a:pt x="3234665" y="3253759"/>
                  </a:cubicBezTo>
                  <a:cubicBezTo>
                    <a:pt x="3239118" y="3515779"/>
                    <a:pt x="3237297" y="3429191"/>
                    <a:pt x="3238573" y="3537383"/>
                  </a:cubicBezTo>
                  <a:cubicBezTo>
                    <a:pt x="2953065" y="3532356"/>
                    <a:pt x="2993483" y="3555485"/>
                    <a:pt x="2991505" y="3490175"/>
                  </a:cubicBezTo>
                  <a:cubicBezTo>
                    <a:pt x="2988750" y="3398793"/>
                    <a:pt x="2988252" y="3335506"/>
                    <a:pt x="2988610" y="3278056"/>
                  </a:cubicBezTo>
                  <a:close/>
                  <a:moveTo>
                    <a:pt x="3238760" y="3551827"/>
                  </a:moveTo>
                  <a:cubicBezTo>
                    <a:pt x="3240660" y="3696970"/>
                    <a:pt x="3243322" y="3715773"/>
                    <a:pt x="3244786" y="3834720"/>
                  </a:cubicBezTo>
                  <a:cubicBezTo>
                    <a:pt x="3146653" y="3834798"/>
                    <a:pt x="3115514" y="3835046"/>
                    <a:pt x="3052724" y="3834113"/>
                  </a:cubicBezTo>
                  <a:cubicBezTo>
                    <a:pt x="2980374" y="3833039"/>
                    <a:pt x="2998340" y="3877259"/>
                    <a:pt x="2993950" y="3596483"/>
                  </a:cubicBezTo>
                  <a:cubicBezTo>
                    <a:pt x="2993047" y="3538177"/>
                    <a:pt x="2946417" y="3547096"/>
                    <a:pt x="3238760" y="3551827"/>
                  </a:cubicBezTo>
                  <a:close/>
                  <a:moveTo>
                    <a:pt x="3244957" y="3849164"/>
                  </a:moveTo>
                  <a:cubicBezTo>
                    <a:pt x="3246607" y="4012144"/>
                    <a:pt x="3242870" y="3818049"/>
                    <a:pt x="3247728" y="4133130"/>
                  </a:cubicBezTo>
                  <a:cubicBezTo>
                    <a:pt x="2980903" y="4133270"/>
                    <a:pt x="3125790" y="4132352"/>
                    <a:pt x="3001158" y="4131107"/>
                  </a:cubicBezTo>
                  <a:cubicBezTo>
                    <a:pt x="3000395" y="4069937"/>
                    <a:pt x="3000785" y="4099432"/>
                    <a:pt x="2996924" y="3847950"/>
                  </a:cubicBezTo>
                  <a:cubicBezTo>
                    <a:pt x="3101626" y="3848510"/>
                    <a:pt x="3004880" y="3849366"/>
                    <a:pt x="3244957" y="3849164"/>
                  </a:cubicBezTo>
                  <a:close/>
                  <a:moveTo>
                    <a:pt x="3247448" y="3253962"/>
                  </a:moveTo>
                  <a:cubicBezTo>
                    <a:pt x="3528503" y="3258413"/>
                    <a:pt x="3493659" y="3238646"/>
                    <a:pt x="3494407" y="3278150"/>
                  </a:cubicBezTo>
                  <a:cubicBezTo>
                    <a:pt x="3495870" y="3355632"/>
                    <a:pt x="3496898" y="3415588"/>
                    <a:pt x="3497598" y="3490517"/>
                  </a:cubicBezTo>
                  <a:cubicBezTo>
                    <a:pt x="3498081" y="3542815"/>
                    <a:pt x="3548354" y="3542224"/>
                    <a:pt x="3251356" y="3537586"/>
                  </a:cubicBezTo>
                  <a:cubicBezTo>
                    <a:pt x="3250359" y="3452243"/>
                    <a:pt x="3251434" y="3482968"/>
                    <a:pt x="3247448" y="3253962"/>
                  </a:cubicBezTo>
                  <a:close/>
                  <a:moveTo>
                    <a:pt x="3247962" y="4147575"/>
                  </a:moveTo>
                  <a:cubicBezTo>
                    <a:pt x="3249487" y="4246505"/>
                    <a:pt x="3249923" y="4279814"/>
                    <a:pt x="3251309" y="4340393"/>
                  </a:cubicBezTo>
                  <a:cubicBezTo>
                    <a:pt x="3253940" y="4459993"/>
                    <a:pt x="3296911" y="4424521"/>
                    <a:pt x="3052537" y="4429767"/>
                  </a:cubicBezTo>
                  <a:cubicBezTo>
                    <a:pt x="2994292" y="4430949"/>
                    <a:pt x="3005736" y="4484539"/>
                    <a:pt x="3001345" y="4145551"/>
                  </a:cubicBezTo>
                  <a:cubicBezTo>
                    <a:pt x="3097438" y="4146531"/>
                    <a:pt x="3005533" y="4147699"/>
                    <a:pt x="3247962" y="4147575"/>
                  </a:cubicBezTo>
                  <a:close/>
                  <a:moveTo>
                    <a:pt x="3252165" y="3596514"/>
                  </a:moveTo>
                  <a:cubicBezTo>
                    <a:pt x="3251278" y="3539671"/>
                    <a:pt x="3203652" y="3551843"/>
                    <a:pt x="3498283" y="3550629"/>
                  </a:cubicBezTo>
                  <a:cubicBezTo>
                    <a:pt x="3500261" y="3696643"/>
                    <a:pt x="3500961" y="3663568"/>
                    <a:pt x="3503982" y="3835825"/>
                  </a:cubicBezTo>
                  <a:cubicBezTo>
                    <a:pt x="3218178" y="3835342"/>
                    <a:pt x="3257739" y="3844183"/>
                    <a:pt x="3257194" y="3808913"/>
                  </a:cubicBezTo>
                  <a:cubicBezTo>
                    <a:pt x="3255528" y="3702683"/>
                    <a:pt x="3253800" y="3700083"/>
                    <a:pt x="3252165" y="3596514"/>
                  </a:cubicBezTo>
                  <a:close/>
                  <a:moveTo>
                    <a:pt x="3519489" y="3239128"/>
                  </a:moveTo>
                  <a:cubicBezTo>
                    <a:pt x="3502191" y="3239128"/>
                    <a:pt x="3506551" y="3249401"/>
                    <a:pt x="3505336" y="3171685"/>
                  </a:cubicBezTo>
                  <a:cubicBezTo>
                    <a:pt x="3501413" y="2924826"/>
                    <a:pt x="3494905" y="2957310"/>
                    <a:pt x="3519489" y="2957310"/>
                  </a:cubicBezTo>
                  <a:cubicBezTo>
                    <a:pt x="3613060" y="2957310"/>
                    <a:pt x="3612515" y="2956812"/>
                    <a:pt x="3706288" y="2956812"/>
                  </a:cubicBezTo>
                  <a:cubicBezTo>
                    <a:pt x="3768502" y="2956812"/>
                    <a:pt x="3749555" y="2914444"/>
                    <a:pt x="3753587" y="3171919"/>
                  </a:cubicBezTo>
                  <a:cubicBezTo>
                    <a:pt x="3755004" y="3262476"/>
                    <a:pt x="3801634" y="3239128"/>
                    <a:pt x="3519489" y="3239128"/>
                  </a:cubicBezTo>
                  <a:close/>
                  <a:moveTo>
                    <a:pt x="3754413" y="3254787"/>
                  </a:moveTo>
                  <a:cubicBezTo>
                    <a:pt x="3754755" y="3405175"/>
                    <a:pt x="3756405" y="3439978"/>
                    <a:pt x="3758336" y="3537819"/>
                  </a:cubicBezTo>
                  <a:cubicBezTo>
                    <a:pt x="3658179" y="3539329"/>
                    <a:pt x="3614305" y="3536060"/>
                    <a:pt x="3510863" y="3536138"/>
                  </a:cubicBezTo>
                  <a:cubicBezTo>
                    <a:pt x="3510054" y="3469069"/>
                    <a:pt x="3510381" y="3448025"/>
                    <a:pt x="3506737" y="3253588"/>
                  </a:cubicBezTo>
                  <a:cubicBezTo>
                    <a:pt x="3616111" y="3253479"/>
                    <a:pt x="3585004" y="3254864"/>
                    <a:pt x="3754413" y="3254787"/>
                  </a:cubicBezTo>
                  <a:close/>
                  <a:moveTo>
                    <a:pt x="3508232" y="4147450"/>
                  </a:moveTo>
                  <a:cubicBezTo>
                    <a:pt x="3507640" y="4271456"/>
                    <a:pt x="3512249" y="4334821"/>
                    <a:pt x="3513962" y="4427868"/>
                  </a:cubicBezTo>
                  <a:cubicBezTo>
                    <a:pt x="3403591" y="4427961"/>
                    <a:pt x="3414007" y="4430887"/>
                    <a:pt x="3265804" y="4429579"/>
                  </a:cubicBezTo>
                  <a:cubicBezTo>
                    <a:pt x="3264045" y="4322260"/>
                    <a:pt x="3264185" y="4373779"/>
                    <a:pt x="3260697" y="4147575"/>
                  </a:cubicBezTo>
                  <a:lnTo>
                    <a:pt x="3508232" y="4147450"/>
                  </a:lnTo>
                  <a:close/>
                  <a:moveTo>
                    <a:pt x="3511704" y="3596514"/>
                  </a:moveTo>
                  <a:cubicBezTo>
                    <a:pt x="3510692" y="3531982"/>
                    <a:pt x="3472158" y="3552621"/>
                    <a:pt x="3706288" y="3552621"/>
                  </a:cubicBezTo>
                  <a:cubicBezTo>
                    <a:pt x="3774637" y="3552621"/>
                    <a:pt x="3757137" y="3504790"/>
                    <a:pt x="3761901" y="3809193"/>
                  </a:cubicBezTo>
                  <a:cubicBezTo>
                    <a:pt x="3762446" y="3843934"/>
                    <a:pt x="3801073" y="3835840"/>
                    <a:pt x="3519489" y="3835840"/>
                  </a:cubicBezTo>
                  <a:cubicBezTo>
                    <a:pt x="3517153" y="3835840"/>
                    <a:pt x="3515877" y="3863531"/>
                    <a:pt x="3511704" y="3596514"/>
                  </a:cubicBezTo>
                  <a:close/>
                  <a:moveTo>
                    <a:pt x="3519489" y="3850285"/>
                  </a:moveTo>
                  <a:cubicBezTo>
                    <a:pt x="3810306" y="3850285"/>
                    <a:pt x="3761777" y="3829396"/>
                    <a:pt x="3764206" y="3915502"/>
                  </a:cubicBezTo>
                  <a:cubicBezTo>
                    <a:pt x="3766292" y="3992268"/>
                    <a:pt x="3767055" y="4050558"/>
                    <a:pt x="3767864" y="4127807"/>
                  </a:cubicBezTo>
                  <a:cubicBezTo>
                    <a:pt x="3767942" y="4134780"/>
                    <a:pt x="3791514" y="4132990"/>
                    <a:pt x="3521092" y="4132990"/>
                  </a:cubicBezTo>
                  <a:cubicBezTo>
                    <a:pt x="3522727" y="3922164"/>
                    <a:pt x="3512763" y="3850285"/>
                    <a:pt x="3519489" y="3850285"/>
                  </a:cubicBezTo>
                  <a:close/>
                  <a:moveTo>
                    <a:pt x="3520999" y="4147450"/>
                  </a:moveTo>
                  <a:cubicBezTo>
                    <a:pt x="3529640" y="4147450"/>
                    <a:pt x="3734204" y="4147248"/>
                    <a:pt x="3768067" y="4146998"/>
                  </a:cubicBezTo>
                  <a:cubicBezTo>
                    <a:pt x="3769702" y="4297293"/>
                    <a:pt x="3771508" y="4332174"/>
                    <a:pt x="3773126" y="4429300"/>
                  </a:cubicBezTo>
                  <a:cubicBezTo>
                    <a:pt x="3628800" y="4430420"/>
                    <a:pt x="3630435" y="4427976"/>
                    <a:pt x="3526713" y="4427883"/>
                  </a:cubicBezTo>
                  <a:cubicBezTo>
                    <a:pt x="3524907" y="4329124"/>
                    <a:pt x="3520407" y="4269401"/>
                    <a:pt x="3520999" y="4147450"/>
                  </a:cubicBezTo>
                  <a:close/>
                  <a:moveTo>
                    <a:pt x="3986674" y="3536729"/>
                  </a:moveTo>
                  <a:cubicBezTo>
                    <a:pt x="3735574" y="3531002"/>
                    <a:pt x="3771648" y="3558302"/>
                    <a:pt x="3770091" y="3490206"/>
                  </a:cubicBezTo>
                  <a:cubicBezTo>
                    <a:pt x="3768456" y="3419199"/>
                    <a:pt x="3767211" y="3348441"/>
                    <a:pt x="3767211" y="3277994"/>
                  </a:cubicBezTo>
                  <a:cubicBezTo>
                    <a:pt x="3767211" y="3243160"/>
                    <a:pt x="3730716" y="3257199"/>
                    <a:pt x="4013671" y="3253464"/>
                  </a:cubicBezTo>
                  <a:cubicBezTo>
                    <a:pt x="4017766" y="3581945"/>
                    <a:pt x="4031046" y="3537741"/>
                    <a:pt x="3986674" y="3536729"/>
                  </a:cubicBezTo>
                  <a:close/>
                  <a:moveTo>
                    <a:pt x="3986456" y="3239440"/>
                  </a:moveTo>
                  <a:cubicBezTo>
                    <a:pt x="3930018" y="3240436"/>
                    <a:pt x="3923805" y="3240249"/>
                    <a:pt x="3767117" y="3240327"/>
                  </a:cubicBezTo>
                  <a:cubicBezTo>
                    <a:pt x="3766992" y="3217695"/>
                    <a:pt x="3763987" y="2987148"/>
                    <a:pt x="3763536" y="2956750"/>
                  </a:cubicBezTo>
                  <a:cubicBezTo>
                    <a:pt x="3765124" y="2956750"/>
                    <a:pt x="3941695" y="2956392"/>
                    <a:pt x="4009031" y="2956080"/>
                  </a:cubicBezTo>
                  <a:cubicBezTo>
                    <a:pt x="4014154" y="3282990"/>
                    <a:pt x="4024071" y="3238786"/>
                    <a:pt x="3986456" y="3239440"/>
                  </a:cubicBezTo>
                  <a:close/>
                  <a:moveTo>
                    <a:pt x="3986503" y="2941745"/>
                  </a:moveTo>
                  <a:cubicBezTo>
                    <a:pt x="3900701" y="2942212"/>
                    <a:pt x="3883435" y="2941823"/>
                    <a:pt x="3799672" y="2942150"/>
                  </a:cubicBezTo>
                  <a:cubicBezTo>
                    <a:pt x="3749851" y="2942352"/>
                    <a:pt x="3763848" y="2987521"/>
                    <a:pt x="3758087" y="2659304"/>
                  </a:cubicBezTo>
                  <a:cubicBezTo>
                    <a:pt x="3833722" y="2659600"/>
                    <a:pt x="3819943" y="2660098"/>
                    <a:pt x="4003395" y="2659709"/>
                  </a:cubicBezTo>
                  <a:cubicBezTo>
                    <a:pt x="4005077" y="2980440"/>
                    <a:pt x="4022576" y="2941543"/>
                    <a:pt x="3986503" y="2941745"/>
                  </a:cubicBezTo>
                  <a:close/>
                  <a:moveTo>
                    <a:pt x="3986534" y="2645280"/>
                  </a:moveTo>
                  <a:cubicBezTo>
                    <a:pt x="3730903" y="2645981"/>
                    <a:pt x="3757838" y="2645794"/>
                    <a:pt x="3757744" y="2640595"/>
                  </a:cubicBezTo>
                  <a:cubicBezTo>
                    <a:pt x="3751875" y="2310214"/>
                    <a:pt x="3737598" y="2360007"/>
                    <a:pt x="3799579" y="2361096"/>
                  </a:cubicBezTo>
                  <a:cubicBezTo>
                    <a:pt x="4034207" y="2365190"/>
                    <a:pt x="4000842" y="2338916"/>
                    <a:pt x="4001200" y="2428834"/>
                  </a:cubicBezTo>
                  <a:cubicBezTo>
                    <a:pt x="4001994" y="2678325"/>
                    <a:pt x="4012830" y="2645202"/>
                    <a:pt x="3986534" y="2645280"/>
                  </a:cubicBezTo>
                  <a:close/>
                  <a:moveTo>
                    <a:pt x="3986581" y="2347928"/>
                  </a:moveTo>
                  <a:cubicBezTo>
                    <a:pt x="3716330" y="2345018"/>
                    <a:pt x="3752591" y="2356053"/>
                    <a:pt x="3752062" y="2322075"/>
                  </a:cubicBezTo>
                  <a:cubicBezTo>
                    <a:pt x="3747313" y="2016940"/>
                    <a:pt x="3732226" y="2063199"/>
                    <a:pt x="3799579" y="2064662"/>
                  </a:cubicBezTo>
                  <a:cubicBezTo>
                    <a:pt x="4033740" y="2069690"/>
                    <a:pt x="3994038" y="2043681"/>
                    <a:pt x="3995050" y="2110018"/>
                  </a:cubicBezTo>
                  <a:cubicBezTo>
                    <a:pt x="3999223" y="2375992"/>
                    <a:pt x="4008969" y="2348146"/>
                    <a:pt x="3986581" y="2347928"/>
                  </a:cubicBezTo>
                  <a:close/>
                  <a:moveTo>
                    <a:pt x="3706304" y="2942352"/>
                  </a:moveTo>
                  <a:cubicBezTo>
                    <a:pt x="3612733" y="2942352"/>
                    <a:pt x="3613278" y="2942850"/>
                    <a:pt x="3519504" y="2942850"/>
                  </a:cubicBezTo>
                  <a:cubicBezTo>
                    <a:pt x="3494562" y="2942850"/>
                    <a:pt x="3502176" y="2972486"/>
                    <a:pt x="3498579" y="2746872"/>
                  </a:cubicBezTo>
                  <a:cubicBezTo>
                    <a:pt x="3496960" y="2643506"/>
                    <a:pt x="3490328" y="2659320"/>
                    <a:pt x="3519504" y="2659320"/>
                  </a:cubicBezTo>
                  <a:cubicBezTo>
                    <a:pt x="3709931" y="2659226"/>
                    <a:pt x="3714836" y="2659195"/>
                    <a:pt x="3745320" y="2659273"/>
                  </a:cubicBezTo>
                  <a:cubicBezTo>
                    <a:pt x="3751236" y="2991319"/>
                    <a:pt x="3765467" y="2942352"/>
                    <a:pt x="3706304" y="2942352"/>
                  </a:cubicBezTo>
                  <a:close/>
                  <a:moveTo>
                    <a:pt x="3706304" y="2644782"/>
                  </a:moveTo>
                  <a:cubicBezTo>
                    <a:pt x="3496337" y="2644891"/>
                    <a:pt x="3518990" y="2644891"/>
                    <a:pt x="3497287" y="2644860"/>
                  </a:cubicBezTo>
                  <a:cubicBezTo>
                    <a:pt x="3496757" y="2594959"/>
                    <a:pt x="3493550" y="2361828"/>
                    <a:pt x="3493535" y="2360707"/>
                  </a:cubicBezTo>
                  <a:cubicBezTo>
                    <a:pt x="3494671" y="2360707"/>
                    <a:pt x="3703704" y="2360178"/>
                    <a:pt x="3739949" y="2360364"/>
                  </a:cubicBezTo>
                  <a:cubicBezTo>
                    <a:pt x="3745662" y="2690356"/>
                    <a:pt x="3761714" y="2644782"/>
                    <a:pt x="3706304" y="2644782"/>
                  </a:cubicBezTo>
                  <a:close/>
                  <a:moveTo>
                    <a:pt x="3493706" y="3239159"/>
                  </a:moveTo>
                  <a:cubicBezTo>
                    <a:pt x="3426509" y="3239315"/>
                    <a:pt x="3348352" y="3241105"/>
                    <a:pt x="3247214" y="3239471"/>
                  </a:cubicBezTo>
                  <a:cubicBezTo>
                    <a:pt x="3243898" y="3044707"/>
                    <a:pt x="3245984" y="3083868"/>
                    <a:pt x="3244038" y="2959209"/>
                  </a:cubicBezTo>
                  <a:cubicBezTo>
                    <a:pt x="3243960" y="2954757"/>
                    <a:pt x="3225464" y="2956578"/>
                    <a:pt x="3489191" y="2957263"/>
                  </a:cubicBezTo>
                  <a:cubicBezTo>
                    <a:pt x="3493223" y="3212170"/>
                    <a:pt x="3493114" y="3206364"/>
                    <a:pt x="3493706" y="3239159"/>
                  </a:cubicBezTo>
                  <a:close/>
                  <a:moveTo>
                    <a:pt x="3243758" y="2942197"/>
                  </a:moveTo>
                  <a:cubicBezTo>
                    <a:pt x="3239040" y="2642977"/>
                    <a:pt x="3238184" y="2658355"/>
                    <a:pt x="3239290" y="2658355"/>
                  </a:cubicBezTo>
                  <a:cubicBezTo>
                    <a:pt x="3336472" y="2658759"/>
                    <a:pt x="3340645" y="2658261"/>
                    <a:pt x="3426042" y="2658946"/>
                  </a:cubicBezTo>
                  <a:cubicBezTo>
                    <a:pt x="3503624" y="2659569"/>
                    <a:pt x="3483617" y="2607644"/>
                    <a:pt x="3488942" y="2942804"/>
                  </a:cubicBezTo>
                  <a:cubicBezTo>
                    <a:pt x="3431273" y="2942632"/>
                    <a:pt x="3368421" y="2941371"/>
                    <a:pt x="3243758" y="2942197"/>
                  </a:cubicBezTo>
                  <a:close/>
                  <a:moveTo>
                    <a:pt x="3238433" y="2640564"/>
                  </a:moveTo>
                  <a:cubicBezTo>
                    <a:pt x="3231443" y="2336877"/>
                    <a:pt x="3236098" y="2361812"/>
                    <a:pt x="3239290" y="2361812"/>
                  </a:cubicBezTo>
                  <a:cubicBezTo>
                    <a:pt x="3529811" y="2363011"/>
                    <a:pt x="3480535" y="2337904"/>
                    <a:pt x="3481671" y="2428477"/>
                  </a:cubicBezTo>
                  <a:cubicBezTo>
                    <a:pt x="3482792" y="2526333"/>
                    <a:pt x="3483586" y="2546614"/>
                    <a:pt x="3484474" y="2640875"/>
                  </a:cubicBezTo>
                  <a:cubicBezTo>
                    <a:pt x="3484520" y="2646697"/>
                    <a:pt x="3238542" y="2645794"/>
                    <a:pt x="3238433" y="2640564"/>
                  </a:cubicBezTo>
                  <a:close/>
                  <a:moveTo>
                    <a:pt x="3426011" y="2346870"/>
                  </a:moveTo>
                  <a:cubicBezTo>
                    <a:pt x="3199806" y="2350216"/>
                    <a:pt x="3235039" y="2355913"/>
                    <a:pt x="3234494" y="2322059"/>
                  </a:cubicBezTo>
                  <a:cubicBezTo>
                    <a:pt x="3230072" y="2032785"/>
                    <a:pt x="3225931" y="2064304"/>
                    <a:pt x="3239290" y="2064382"/>
                  </a:cubicBezTo>
                  <a:cubicBezTo>
                    <a:pt x="3520734" y="2066266"/>
                    <a:pt x="3476969" y="2050265"/>
                    <a:pt x="3477903" y="2110003"/>
                  </a:cubicBezTo>
                  <a:cubicBezTo>
                    <a:pt x="3479491" y="2211471"/>
                    <a:pt x="3478542" y="2216296"/>
                    <a:pt x="3480208" y="2322339"/>
                  </a:cubicBezTo>
                  <a:cubicBezTo>
                    <a:pt x="3480675" y="2352815"/>
                    <a:pt x="3491464" y="2345889"/>
                    <a:pt x="3426011" y="2346870"/>
                  </a:cubicBezTo>
                  <a:close/>
                  <a:moveTo>
                    <a:pt x="3231007" y="2942274"/>
                  </a:moveTo>
                  <a:cubicBezTo>
                    <a:pt x="3181512" y="2942539"/>
                    <a:pt x="3185498" y="2942492"/>
                    <a:pt x="2983020" y="2942586"/>
                  </a:cubicBezTo>
                  <a:cubicBezTo>
                    <a:pt x="2981354" y="2826160"/>
                    <a:pt x="2983363" y="2864637"/>
                    <a:pt x="2979673" y="2660456"/>
                  </a:cubicBezTo>
                  <a:cubicBezTo>
                    <a:pt x="3080157" y="2660036"/>
                    <a:pt x="3035162" y="2657499"/>
                    <a:pt x="3226087" y="2658308"/>
                  </a:cubicBezTo>
                  <a:cubicBezTo>
                    <a:pt x="3227005" y="2698730"/>
                    <a:pt x="3230867" y="2933324"/>
                    <a:pt x="3231007" y="2942274"/>
                  </a:cubicBezTo>
                  <a:close/>
                  <a:moveTo>
                    <a:pt x="2979408" y="2645981"/>
                  </a:moveTo>
                  <a:cubicBezTo>
                    <a:pt x="2974426" y="2359322"/>
                    <a:pt x="2975485" y="2435107"/>
                    <a:pt x="2974193" y="2362466"/>
                  </a:cubicBezTo>
                  <a:cubicBezTo>
                    <a:pt x="3074988" y="2362357"/>
                    <a:pt x="3068838" y="2361112"/>
                    <a:pt x="3222288" y="2361750"/>
                  </a:cubicBezTo>
                  <a:cubicBezTo>
                    <a:pt x="3223051" y="2430656"/>
                    <a:pt x="3221977" y="2486238"/>
                    <a:pt x="3225698" y="2640953"/>
                  </a:cubicBezTo>
                  <a:cubicBezTo>
                    <a:pt x="3225744" y="2643864"/>
                    <a:pt x="3247417" y="2644829"/>
                    <a:pt x="2979408" y="2645981"/>
                  </a:cubicBezTo>
                  <a:close/>
                  <a:moveTo>
                    <a:pt x="2973928" y="2348021"/>
                  </a:moveTo>
                  <a:cubicBezTo>
                    <a:pt x="2971919" y="2228467"/>
                    <a:pt x="2972994" y="2230398"/>
                    <a:pt x="2970409" y="2064289"/>
                  </a:cubicBezTo>
                  <a:cubicBezTo>
                    <a:pt x="3261663" y="2064242"/>
                    <a:pt x="3217119" y="2048770"/>
                    <a:pt x="3218069" y="2110003"/>
                  </a:cubicBezTo>
                  <a:cubicBezTo>
                    <a:pt x="3219532" y="2204248"/>
                    <a:pt x="3219984" y="2212685"/>
                    <a:pt x="3221727" y="2322308"/>
                  </a:cubicBezTo>
                  <a:cubicBezTo>
                    <a:pt x="3222272" y="2355991"/>
                    <a:pt x="3261834" y="2347710"/>
                    <a:pt x="2973928" y="2348021"/>
                  </a:cubicBezTo>
                  <a:close/>
                  <a:moveTo>
                    <a:pt x="2970487" y="2957030"/>
                  </a:moveTo>
                  <a:cubicBezTo>
                    <a:pt x="2972060" y="3061408"/>
                    <a:pt x="2975936" y="3133022"/>
                    <a:pt x="2976014" y="3239860"/>
                  </a:cubicBezTo>
                  <a:cubicBezTo>
                    <a:pt x="2894167" y="3240015"/>
                    <a:pt x="2861767" y="3238895"/>
                    <a:pt x="2727903" y="3238895"/>
                  </a:cubicBezTo>
                  <a:cubicBezTo>
                    <a:pt x="2724727" y="3122672"/>
                    <a:pt x="2726346" y="3061439"/>
                    <a:pt x="2724634" y="2956968"/>
                  </a:cubicBezTo>
                  <a:cubicBezTo>
                    <a:pt x="2756535" y="2957170"/>
                    <a:pt x="2763276" y="2957123"/>
                    <a:pt x="2970487" y="2957030"/>
                  </a:cubicBezTo>
                  <a:close/>
                  <a:moveTo>
                    <a:pt x="2772556" y="2942664"/>
                  </a:moveTo>
                  <a:cubicBezTo>
                    <a:pt x="2711197" y="2942664"/>
                    <a:pt x="2725506" y="2960221"/>
                    <a:pt x="2722267" y="2852916"/>
                  </a:cubicBezTo>
                  <a:cubicBezTo>
                    <a:pt x="2720352" y="2789629"/>
                    <a:pt x="2718966" y="2718529"/>
                    <a:pt x="2719293" y="2660036"/>
                  </a:cubicBezTo>
                  <a:cubicBezTo>
                    <a:pt x="2727841" y="2660083"/>
                    <a:pt x="2935534" y="2660534"/>
                    <a:pt x="2966906" y="2660487"/>
                  </a:cubicBezTo>
                  <a:cubicBezTo>
                    <a:pt x="2970565" y="2863609"/>
                    <a:pt x="2968666" y="2830907"/>
                    <a:pt x="2970269" y="2942586"/>
                  </a:cubicBezTo>
                  <a:lnTo>
                    <a:pt x="2772556" y="2942664"/>
                  </a:lnTo>
                  <a:close/>
                  <a:moveTo>
                    <a:pt x="2719854" y="3490424"/>
                  </a:moveTo>
                  <a:cubicBezTo>
                    <a:pt x="2719916" y="3547578"/>
                    <a:pt x="2764413" y="3538800"/>
                    <a:pt x="2492434" y="3537710"/>
                  </a:cubicBezTo>
                  <a:cubicBezTo>
                    <a:pt x="2474265" y="3537632"/>
                    <a:pt x="2468037" y="3578957"/>
                    <a:pt x="2469968" y="3278274"/>
                  </a:cubicBezTo>
                  <a:cubicBezTo>
                    <a:pt x="2470170" y="3245136"/>
                    <a:pt x="2430858" y="3253355"/>
                    <a:pt x="2715572" y="3253355"/>
                  </a:cubicBezTo>
                  <a:cubicBezTo>
                    <a:pt x="2717721" y="3324657"/>
                    <a:pt x="2719729" y="3377718"/>
                    <a:pt x="2719854" y="3490424"/>
                  </a:cubicBezTo>
                  <a:close/>
                  <a:moveTo>
                    <a:pt x="2470077" y="3239035"/>
                  </a:moveTo>
                  <a:cubicBezTo>
                    <a:pt x="2469875" y="3106422"/>
                    <a:pt x="2465282" y="3061548"/>
                    <a:pt x="2463958" y="2957170"/>
                  </a:cubicBezTo>
                  <a:cubicBezTo>
                    <a:pt x="2580525" y="2955707"/>
                    <a:pt x="2531856" y="2955349"/>
                    <a:pt x="2711867" y="2956874"/>
                  </a:cubicBezTo>
                  <a:cubicBezTo>
                    <a:pt x="2713689" y="3068537"/>
                    <a:pt x="2711851" y="3118127"/>
                    <a:pt x="2715121" y="3238895"/>
                  </a:cubicBezTo>
                  <a:cubicBezTo>
                    <a:pt x="2494053" y="3238910"/>
                    <a:pt x="2560269" y="3238895"/>
                    <a:pt x="2470077" y="3239035"/>
                  </a:cubicBezTo>
                  <a:close/>
                  <a:moveTo>
                    <a:pt x="2679234" y="2942056"/>
                  </a:moveTo>
                  <a:cubicBezTo>
                    <a:pt x="2619386" y="2941247"/>
                    <a:pt x="2553637" y="2941169"/>
                    <a:pt x="2492325" y="2942243"/>
                  </a:cubicBezTo>
                  <a:cubicBezTo>
                    <a:pt x="2445213" y="2943068"/>
                    <a:pt x="2471214" y="2978696"/>
                    <a:pt x="2460673" y="2659320"/>
                  </a:cubicBezTo>
                  <a:cubicBezTo>
                    <a:pt x="2670281" y="2658837"/>
                    <a:pt x="2609530" y="2659102"/>
                    <a:pt x="2706542" y="2659927"/>
                  </a:cubicBezTo>
                  <a:cubicBezTo>
                    <a:pt x="2704799" y="2978432"/>
                    <a:pt x="2733119" y="2942710"/>
                    <a:pt x="2679234" y="2942056"/>
                  </a:cubicBezTo>
                  <a:close/>
                  <a:moveTo>
                    <a:pt x="2706667" y="2640689"/>
                  </a:moveTo>
                  <a:cubicBezTo>
                    <a:pt x="2706605" y="2648580"/>
                    <a:pt x="2731764" y="2643817"/>
                    <a:pt x="2492372" y="2644767"/>
                  </a:cubicBezTo>
                  <a:cubicBezTo>
                    <a:pt x="2448296" y="2644891"/>
                    <a:pt x="2459210" y="2688535"/>
                    <a:pt x="2455738" y="2426453"/>
                  </a:cubicBezTo>
                  <a:cubicBezTo>
                    <a:pt x="2454757" y="2349018"/>
                    <a:pt x="2445135" y="2361610"/>
                    <a:pt x="2492310" y="2362310"/>
                  </a:cubicBezTo>
                  <a:cubicBezTo>
                    <a:pt x="2550648" y="2363244"/>
                    <a:pt x="2572382" y="2363026"/>
                    <a:pt x="2703553" y="2363057"/>
                  </a:cubicBezTo>
                  <a:cubicBezTo>
                    <a:pt x="2706807" y="2568872"/>
                    <a:pt x="2707212" y="2575347"/>
                    <a:pt x="2706667" y="2640689"/>
                  </a:cubicBezTo>
                  <a:close/>
                  <a:moveTo>
                    <a:pt x="2454632" y="2347368"/>
                  </a:moveTo>
                  <a:cubicBezTo>
                    <a:pt x="2452795" y="2227892"/>
                    <a:pt x="2452312" y="2212171"/>
                    <a:pt x="2450039" y="2063822"/>
                  </a:cubicBezTo>
                  <a:cubicBezTo>
                    <a:pt x="2519042" y="2063370"/>
                    <a:pt x="2541026" y="2061985"/>
                    <a:pt x="2697932" y="2063620"/>
                  </a:cubicBezTo>
                  <a:cubicBezTo>
                    <a:pt x="2701264" y="2281310"/>
                    <a:pt x="2700190" y="2151157"/>
                    <a:pt x="2703319" y="2348613"/>
                  </a:cubicBezTo>
                  <a:cubicBezTo>
                    <a:pt x="2449526" y="2348566"/>
                    <a:pt x="2558510" y="2348333"/>
                    <a:pt x="2454632" y="2347368"/>
                  </a:cubicBezTo>
                  <a:close/>
                  <a:moveTo>
                    <a:pt x="2450584" y="2853150"/>
                  </a:moveTo>
                  <a:cubicBezTo>
                    <a:pt x="2450211" y="2968330"/>
                    <a:pt x="2502990" y="2943613"/>
                    <a:pt x="2204264" y="2943146"/>
                  </a:cubicBezTo>
                  <a:cubicBezTo>
                    <a:pt x="2201228" y="2749658"/>
                    <a:pt x="2200512" y="2702668"/>
                    <a:pt x="2199795" y="2660798"/>
                  </a:cubicBezTo>
                  <a:cubicBezTo>
                    <a:pt x="2314743" y="2660767"/>
                    <a:pt x="2261932" y="2659662"/>
                    <a:pt x="2447875" y="2659351"/>
                  </a:cubicBezTo>
                  <a:cubicBezTo>
                    <a:pt x="2449588" y="2710575"/>
                    <a:pt x="2450818" y="2778173"/>
                    <a:pt x="2450584" y="2853150"/>
                  </a:cubicBezTo>
                  <a:close/>
                  <a:moveTo>
                    <a:pt x="2398988" y="2644938"/>
                  </a:moveTo>
                  <a:cubicBezTo>
                    <a:pt x="2177469" y="2644938"/>
                    <a:pt x="2199624" y="2650899"/>
                    <a:pt x="2199437" y="2640642"/>
                  </a:cubicBezTo>
                  <a:cubicBezTo>
                    <a:pt x="2193848" y="2325172"/>
                    <a:pt x="2193708" y="2362684"/>
                    <a:pt x="2212189" y="2362684"/>
                  </a:cubicBezTo>
                  <a:cubicBezTo>
                    <a:pt x="2488869" y="2362684"/>
                    <a:pt x="2441866" y="2341235"/>
                    <a:pt x="2442971" y="2426702"/>
                  </a:cubicBezTo>
                  <a:cubicBezTo>
                    <a:pt x="2444325" y="2528948"/>
                    <a:pt x="2445011" y="2578118"/>
                    <a:pt x="2447237" y="2641078"/>
                  </a:cubicBezTo>
                  <a:cubicBezTo>
                    <a:pt x="2447424" y="2646167"/>
                    <a:pt x="2454679" y="2644938"/>
                    <a:pt x="2398988" y="2644938"/>
                  </a:cubicBezTo>
                  <a:close/>
                  <a:moveTo>
                    <a:pt x="2398988" y="2347150"/>
                  </a:moveTo>
                  <a:cubicBezTo>
                    <a:pt x="2164376" y="2347150"/>
                    <a:pt x="2197118" y="2358388"/>
                    <a:pt x="2196526" y="2322044"/>
                  </a:cubicBezTo>
                  <a:cubicBezTo>
                    <a:pt x="2191886" y="2025672"/>
                    <a:pt x="2179914" y="2063868"/>
                    <a:pt x="2212173" y="2063868"/>
                  </a:cubicBezTo>
                  <a:cubicBezTo>
                    <a:pt x="2378499" y="2063946"/>
                    <a:pt x="2406165" y="2064024"/>
                    <a:pt x="2437288" y="2063884"/>
                  </a:cubicBezTo>
                  <a:cubicBezTo>
                    <a:pt x="2442333" y="2394125"/>
                    <a:pt x="2459739" y="2347150"/>
                    <a:pt x="2398988" y="2347150"/>
                  </a:cubicBezTo>
                  <a:close/>
                  <a:moveTo>
                    <a:pt x="2191513" y="2943115"/>
                  </a:moveTo>
                  <a:cubicBezTo>
                    <a:pt x="2120860" y="2942835"/>
                    <a:pt x="2045940" y="2939473"/>
                    <a:pt x="1944974" y="2942056"/>
                  </a:cubicBezTo>
                  <a:cubicBezTo>
                    <a:pt x="1943760" y="2850208"/>
                    <a:pt x="1946142" y="2775558"/>
                    <a:pt x="1941658" y="2660160"/>
                  </a:cubicBezTo>
                  <a:cubicBezTo>
                    <a:pt x="1995590" y="2661141"/>
                    <a:pt x="2025078" y="2660861"/>
                    <a:pt x="2187013" y="2660798"/>
                  </a:cubicBezTo>
                  <a:cubicBezTo>
                    <a:pt x="2187994" y="2716568"/>
                    <a:pt x="2188461" y="2748040"/>
                    <a:pt x="2191513" y="2943115"/>
                  </a:cubicBezTo>
                  <a:close/>
                  <a:moveTo>
                    <a:pt x="1937112" y="2346216"/>
                  </a:moveTo>
                  <a:cubicBezTo>
                    <a:pt x="1935866" y="2240670"/>
                    <a:pt x="1933437" y="2206894"/>
                    <a:pt x="1931584" y="2064273"/>
                  </a:cubicBezTo>
                  <a:cubicBezTo>
                    <a:pt x="1948851" y="2064273"/>
                    <a:pt x="2107859" y="2064086"/>
                    <a:pt x="2178061" y="2063900"/>
                  </a:cubicBezTo>
                  <a:cubicBezTo>
                    <a:pt x="2180443" y="2230880"/>
                    <a:pt x="2182732" y="2225775"/>
                    <a:pt x="2184148" y="2348115"/>
                  </a:cubicBezTo>
                  <a:cubicBezTo>
                    <a:pt x="2068189" y="2347477"/>
                    <a:pt x="2179836" y="2346014"/>
                    <a:pt x="1937112" y="2346216"/>
                  </a:cubicBezTo>
                  <a:close/>
                  <a:moveTo>
                    <a:pt x="1931896" y="2942414"/>
                  </a:moveTo>
                  <a:cubicBezTo>
                    <a:pt x="1815625" y="2945761"/>
                    <a:pt x="1753442" y="2942088"/>
                    <a:pt x="1687506" y="2941543"/>
                  </a:cubicBezTo>
                  <a:cubicBezTo>
                    <a:pt x="1682228" y="2607131"/>
                    <a:pt x="1662253" y="2661172"/>
                    <a:pt x="1745424" y="2659833"/>
                  </a:cubicBezTo>
                  <a:cubicBezTo>
                    <a:pt x="1806860" y="2658837"/>
                    <a:pt x="1865462" y="2658744"/>
                    <a:pt x="1928876" y="2659942"/>
                  </a:cubicBezTo>
                  <a:cubicBezTo>
                    <a:pt x="1931771" y="2734171"/>
                    <a:pt x="1933001" y="2942368"/>
                    <a:pt x="1931896" y="2942414"/>
                  </a:cubicBezTo>
                  <a:close/>
                  <a:moveTo>
                    <a:pt x="1838714" y="2346294"/>
                  </a:moveTo>
                  <a:cubicBezTo>
                    <a:pt x="1751931" y="2346294"/>
                    <a:pt x="1749285" y="2347306"/>
                    <a:pt x="1676919" y="2347508"/>
                  </a:cubicBezTo>
                  <a:cubicBezTo>
                    <a:pt x="1674179" y="2149600"/>
                    <a:pt x="1673665" y="2114750"/>
                    <a:pt x="1672793" y="2065596"/>
                  </a:cubicBezTo>
                  <a:cubicBezTo>
                    <a:pt x="1958940" y="2064725"/>
                    <a:pt x="1918475" y="2046047"/>
                    <a:pt x="1919487" y="2110018"/>
                  </a:cubicBezTo>
                  <a:cubicBezTo>
                    <a:pt x="1923971" y="2396242"/>
                    <a:pt x="1947870" y="2346201"/>
                    <a:pt x="1838714" y="2346294"/>
                  </a:cubicBezTo>
                  <a:close/>
                  <a:moveTo>
                    <a:pt x="1674770" y="2941465"/>
                  </a:moveTo>
                  <a:cubicBezTo>
                    <a:pt x="1555931" y="2940873"/>
                    <a:pt x="1548566" y="2944656"/>
                    <a:pt x="1427640" y="2943582"/>
                  </a:cubicBezTo>
                  <a:cubicBezTo>
                    <a:pt x="1421771" y="2614960"/>
                    <a:pt x="1402278" y="2658635"/>
                    <a:pt x="1465256" y="2658635"/>
                  </a:cubicBezTo>
                  <a:cubicBezTo>
                    <a:pt x="1557145" y="2658635"/>
                    <a:pt x="1559044" y="2660581"/>
                    <a:pt x="1651946" y="2660581"/>
                  </a:cubicBezTo>
                  <a:cubicBezTo>
                    <a:pt x="1676794" y="2660581"/>
                    <a:pt x="1669726" y="2622057"/>
                    <a:pt x="1674770" y="2941465"/>
                  </a:cubicBezTo>
                  <a:close/>
                  <a:moveTo>
                    <a:pt x="1651946" y="2646136"/>
                  </a:moveTo>
                  <a:cubicBezTo>
                    <a:pt x="1650560" y="2646136"/>
                    <a:pt x="1421459" y="2645405"/>
                    <a:pt x="1421444" y="2640798"/>
                  </a:cubicBezTo>
                  <a:cubicBezTo>
                    <a:pt x="1420774" y="2319538"/>
                    <a:pt x="1393653" y="2362839"/>
                    <a:pt x="1465256" y="2362839"/>
                  </a:cubicBezTo>
                  <a:cubicBezTo>
                    <a:pt x="1704243" y="2362839"/>
                    <a:pt x="1664464" y="2340410"/>
                    <a:pt x="1664915" y="2428430"/>
                  </a:cubicBezTo>
                  <a:cubicBezTo>
                    <a:pt x="1666223" y="2679258"/>
                    <a:pt x="1678756" y="2646136"/>
                    <a:pt x="1651946" y="2646136"/>
                  </a:cubicBezTo>
                  <a:close/>
                  <a:moveTo>
                    <a:pt x="1651946" y="2347555"/>
                  </a:moveTo>
                  <a:cubicBezTo>
                    <a:pt x="1379796" y="2347555"/>
                    <a:pt x="1416244" y="2359571"/>
                    <a:pt x="1415652" y="2322106"/>
                  </a:cubicBezTo>
                  <a:cubicBezTo>
                    <a:pt x="1413986" y="2216078"/>
                    <a:pt x="1416104" y="2216016"/>
                    <a:pt x="1414438" y="2109738"/>
                  </a:cubicBezTo>
                  <a:cubicBezTo>
                    <a:pt x="1413550" y="2053129"/>
                    <a:pt x="1403290" y="2064693"/>
                    <a:pt x="1465256" y="2064693"/>
                  </a:cubicBezTo>
                  <a:cubicBezTo>
                    <a:pt x="1699401" y="2064693"/>
                    <a:pt x="1659871" y="2051245"/>
                    <a:pt x="1660789" y="2109987"/>
                  </a:cubicBezTo>
                  <a:cubicBezTo>
                    <a:pt x="1665133" y="2384210"/>
                    <a:pt x="1668076" y="2347555"/>
                    <a:pt x="1651946" y="2347555"/>
                  </a:cubicBezTo>
                  <a:close/>
                  <a:moveTo>
                    <a:pt x="1414874" y="2943442"/>
                  </a:moveTo>
                  <a:cubicBezTo>
                    <a:pt x="1322424" y="2942259"/>
                    <a:pt x="1386164" y="2940920"/>
                    <a:pt x="1168024" y="2941761"/>
                  </a:cubicBezTo>
                  <a:cubicBezTo>
                    <a:pt x="1162512" y="2617185"/>
                    <a:pt x="1151365" y="2658635"/>
                    <a:pt x="1185243" y="2658355"/>
                  </a:cubicBezTo>
                  <a:cubicBezTo>
                    <a:pt x="1241650" y="2657903"/>
                    <a:pt x="1287782" y="2657732"/>
                    <a:pt x="1371825" y="2658292"/>
                  </a:cubicBezTo>
                  <a:cubicBezTo>
                    <a:pt x="1417801" y="2658650"/>
                    <a:pt x="1408848" y="2610804"/>
                    <a:pt x="1414874" y="2943442"/>
                  </a:cubicBezTo>
                  <a:close/>
                  <a:moveTo>
                    <a:pt x="1159928" y="3254958"/>
                  </a:moveTo>
                  <a:cubicBezTo>
                    <a:pt x="1164038" y="3473660"/>
                    <a:pt x="1163010" y="3453348"/>
                    <a:pt x="1163945" y="3536838"/>
                  </a:cubicBezTo>
                  <a:cubicBezTo>
                    <a:pt x="1124119" y="3536294"/>
                    <a:pt x="1112862" y="3536418"/>
                    <a:pt x="916923" y="3536371"/>
                  </a:cubicBezTo>
                  <a:cubicBezTo>
                    <a:pt x="915195" y="3458438"/>
                    <a:pt x="913545" y="3437316"/>
                    <a:pt x="912237" y="3253759"/>
                  </a:cubicBezTo>
                  <a:cubicBezTo>
                    <a:pt x="913965" y="3253775"/>
                    <a:pt x="1158635" y="3254958"/>
                    <a:pt x="1159928" y="3254958"/>
                  </a:cubicBezTo>
                  <a:close/>
                  <a:moveTo>
                    <a:pt x="912128" y="3239315"/>
                  </a:moveTo>
                  <a:cubicBezTo>
                    <a:pt x="911770" y="3200247"/>
                    <a:pt x="911381" y="3179888"/>
                    <a:pt x="907987" y="2959209"/>
                  </a:cubicBezTo>
                  <a:cubicBezTo>
                    <a:pt x="907878" y="2951940"/>
                    <a:pt x="895033" y="2957123"/>
                    <a:pt x="1155506" y="2956267"/>
                  </a:cubicBezTo>
                  <a:cubicBezTo>
                    <a:pt x="1157110" y="3053081"/>
                    <a:pt x="1157188" y="3103324"/>
                    <a:pt x="1159663" y="3240514"/>
                  </a:cubicBezTo>
                  <a:cubicBezTo>
                    <a:pt x="1158386" y="3240498"/>
                    <a:pt x="913311" y="3239315"/>
                    <a:pt x="912128" y="3239315"/>
                  </a:cubicBezTo>
                  <a:close/>
                  <a:moveTo>
                    <a:pt x="1091828" y="3550862"/>
                  </a:moveTo>
                  <a:cubicBezTo>
                    <a:pt x="1186520" y="3550862"/>
                    <a:pt x="1162045" y="3499420"/>
                    <a:pt x="1166887" y="3809193"/>
                  </a:cubicBezTo>
                  <a:cubicBezTo>
                    <a:pt x="1167510" y="3848790"/>
                    <a:pt x="1200221" y="3834268"/>
                    <a:pt x="921049" y="3833257"/>
                  </a:cubicBezTo>
                  <a:cubicBezTo>
                    <a:pt x="919212" y="3737610"/>
                    <a:pt x="919523" y="3664377"/>
                    <a:pt x="917235" y="3550831"/>
                  </a:cubicBezTo>
                  <a:lnTo>
                    <a:pt x="1091828" y="3550862"/>
                  </a:lnTo>
                  <a:close/>
                  <a:moveTo>
                    <a:pt x="1371902" y="2643833"/>
                  </a:moveTo>
                  <a:cubicBezTo>
                    <a:pt x="1314748" y="2643381"/>
                    <a:pt x="1250323" y="2643335"/>
                    <a:pt x="1185119" y="2643864"/>
                  </a:cubicBezTo>
                  <a:cubicBezTo>
                    <a:pt x="1152299" y="2644128"/>
                    <a:pt x="1162777" y="2687103"/>
                    <a:pt x="1158013" y="2361158"/>
                  </a:cubicBezTo>
                  <a:cubicBezTo>
                    <a:pt x="1254978" y="2363244"/>
                    <a:pt x="1197450" y="2363478"/>
                    <a:pt x="1403633" y="2362902"/>
                  </a:cubicBezTo>
                  <a:cubicBezTo>
                    <a:pt x="1410203" y="2688317"/>
                    <a:pt x="1422783" y="2644175"/>
                    <a:pt x="1371902" y="2643833"/>
                  </a:cubicBezTo>
                  <a:close/>
                  <a:moveTo>
                    <a:pt x="1155273" y="2941807"/>
                  </a:moveTo>
                  <a:cubicBezTo>
                    <a:pt x="1005434" y="2942352"/>
                    <a:pt x="1016940" y="2941045"/>
                    <a:pt x="907691" y="2941029"/>
                  </a:cubicBezTo>
                  <a:cubicBezTo>
                    <a:pt x="902522" y="2638821"/>
                    <a:pt x="899579" y="2659304"/>
                    <a:pt x="905106" y="2659289"/>
                  </a:cubicBezTo>
                  <a:cubicBezTo>
                    <a:pt x="906943" y="2659289"/>
                    <a:pt x="1148313" y="2658604"/>
                    <a:pt x="1149668" y="2658588"/>
                  </a:cubicBezTo>
                  <a:cubicBezTo>
                    <a:pt x="1152096" y="2808541"/>
                    <a:pt x="1154603" y="2903191"/>
                    <a:pt x="1155273" y="2941807"/>
                  </a:cubicBezTo>
                  <a:close/>
                  <a:moveTo>
                    <a:pt x="901930" y="2640720"/>
                  </a:moveTo>
                  <a:cubicBezTo>
                    <a:pt x="901074" y="2578040"/>
                    <a:pt x="896076" y="2361656"/>
                    <a:pt x="905122" y="2361656"/>
                  </a:cubicBezTo>
                  <a:cubicBezTo>
                    <a:pt x="1193479" y="2361656"/>
                    <a:pt x="1145059" y="2338823"/>
                    <a:pt x="1146180" y="2428477"/>
                  </a:cubicBezTo>
                  <a:cubicBezTo>
                    <a:pt x="1147145" y="2505787"/>
                    <a:pt x="1147737" y="2538162"/>
                    <a:pt x="1149450" y="2644128"/>
                  </a:cubicBezTo>
                  <a:cubicBezTo>
                    <a:pt x="871228" y="2645716"/>
                    <a:pt x="902008" y="2646494"/>
                    <a:pt x="901930" y="2640720"/>
                  </a:cubicBezTo>
                  <a:close/>
                  <a:moveTo>
                    <a:pt x="1091828" y="2346076"/>
                  </a:moveTo>
                  <a:cubicBezTo>
                    <a:pt x="863692" y="2346076"/>
                    <a:pt x="899859" y="2358668"/>
                    <a:pt x="899283" y="2322044"/>
                  </a:cubicBezTo>
                  <a:cubicBezTo>
                    <a:pt x="894768" y="2033143"/>
                    <a:pt x="886719" y="2064242"/>
                    <a:pt x="905106" y="2064242"/>
                  </a:cubicBezTo>
                  <a:cubicBezTo>
                    <a:pt x="1183624" y="2064242"/>
                    <a:pt x="1139874" y="2050265"/>
                    <a:pt x="1140809" y="2110018"/>
                  </a:cubicBezTo>
                  <a:cubicBezTo>
                    <a:pt x="1145215" y="2390732"/>
                    <a:pt x="1159803" y="2346076"/>
                    <a:pt x="1091828" y="2346076"/>
                  </a:cubicBezTo>
                  <a:close/>
                  <a:moveTo>
                    <a:pt x="895173" y="2955489"/>
                  </a:moveTo>
                  <a:cubicBezTo>
                    <a:pt x="895189" y="2956859"/>
                    <a:pt x="898956" y="3194473"/>
                    <a:pt x="899361" y="3239315"/>
                  </a:cubicBezTo>
                  <a:cubicBezTo>
                    <a:pt x="822060" y="3239284"/>
                    <a:pt x="914245" y="3239144"/>
                    <a:pt x="653321" y="3238459"/>
                  </a:cubicBezTo>
                  <a:cubicBezTo>
                    <a:pt x="652761" y="3195002"/>
                    <a:pt x="652122" y="3156619"/>
                    <a:pt x="649024" y="2959225"/>
                  </a:cubicBezTo>
                  <a:cubicBezTo>
                    <a:pt x="648993" y="2956345"/>
                    <a:pt x="627632" y="2955722"/>
                    <a:pt x="895173" y="2955489"/>
                  </a:cubicBezTo>
                  <a:close/>
                  <a:moveTo>
                    <a:pt x="899486" y="3253759"/>
                  </a:moveTo>
                  <a:cubicBezTo>
                    <a:pt x="900887" y="3445301"/>
                    <a:pt x="902460" y="3459512"/>
                    <a:pt x="904157" y="3536371"/>
                  </a:cubicBezTo>
                  <a:cubicBezTo>
                    <a:pt x="902818" y="3536371"/>
                    <a:pt x="659393" y="3536838"/>
                    <a:pt x="657556" y="3536854"/>
                  </a:cubicBezTo>
                  <a:cubicBezTo>
                    <a:pt x="653477" y="3272048"/>
                    <a:pt x="654878" y="3364286"/>
                    <a:pt x="653492" y="3252903"/>
                  </a:cubicBezTo>
                  <a:cubicBezTo>
                    <a:pt x="888229" y="3253448"/>
                    <a:pt x="812625" y="3253728"/>
                    <a:pt x="899486" y="3253759"/>
                  </a:cubicBezTo>
                  <a:close/>
                  <a:moveTo>
                    <a:pt x="904468" y="3550831"/>
                  </a:moveTo>
                  <a:cubicBezTo>
                    <a:pt x="906897" y="3671133"/>
                    <a:pt x="906196" y="3722995"/>
                    <a:pt x="908298" y="3833225"/>
                  </a:cubicBezTo>
                  <a:cubicBezTo>
                    <a:pt x="906741" y="3833225"/>
                    <a:pt x="879869" y="3833117"/>
                    <a:pt x="661043" y="3833754"/>
                  </a:cubicBezTo>
                  <a:cubicBezTo>
                    <a:pt x="658910" y="3702636"/>
                    <a:pt x="660405" y="3721890"/>
                    <a:pt x="657789" y="3551314"/>
                  </a:cubicBezTo>
                  <a:cubicBezTo>
                    <a:pt x="660857" y="3551314"/>
                    <a:pt x="889459" y="3550831"/>
                    <a:pt x="904468" y="3550831"/>
                  </a:cubicBezTo>
                  <a:close/>
                  <a:moveTo>
                    <a:pt x="905106" y="3847670"/>
                  </a:moveTo>
                  <a:cubicBezTo>
                    <a:pt x="910353" y="3847670"/>
                    <a:pt x="907940" y="3840168"/>
                    <a:pt x="910540" y="3915532"/>
                  </a:cubicBezTo>
                  <a:cubicBezTo>
                    <a:pt x="918869" y="4157458"/>
                    <a:pt x="917017" y="4133052"/>
                    <a:pt x="905106" y="4133052"/>
                  </a:cubicBezTo>
                  <a:cubicBezTo>
                    <a:pt x="903565" y="4133052"/>
                    <a:pt x="666617" y="4133099"/>
                    <a:pt x="666461" y="4127496"/>
                  </a:cubicBezTo>
                  <a:cubicBezTo>
                    <a:pt x="664515" y="4058668"/>
                    <a:pt x="664671" y="4055819"/>
                    <a:pt x="661292" y="3848230"/>
                  </a:cubicBezTo>
                  <a:cubicBezTo>
                    <a:pt x="663021" y="3848230"/>
                    <a:pt x="903721" y="3847670"/>
                    <a:pt x="905106" y="3847670"/>
                  </a:cubicBezTo>
                  <a:close/>
                  <a:moveTo>
                    <a:pt x="718478" y="4145753"/>
                  </a:moveTo>
                  <a:cubicBezTo>
                    <a:pt x="811411" y="4145753"/>
                    <a:pt x="811738" y="4147512"/>
                    <a:pt x="905122" y="4147512"/>
                  </a:cubicBezTo>
                  <a:cubicBezTo>
                    <a:pt x="920162" y="4147512"/>
                    <a:pt x="912704" y="4116335"/>
                    <a:pt x="917095" y="4428381"/>
                  </a:cubicBezTo>
                  <a:cubicBezTo>
                    <a:pt x="911023" y="4428366"/>
                    <a:pt x="673810" y="4429704"/>
                    <a:pt x="672658" y="4429720"/>
                  </a:cubicBezTo>
                  <a:cubicBezTo>
                    <a:pt x="667100" y="4095230"/>
                    <a:pt x="649366" y="4145753"/>
                    <a:pt x="718478" y="4145753"/>
                  </a:cubicBezTo>
                  <a:close/>
                  <a:moveTo>
                    <a:pt x="921345" y="3847701"/>
                  </a:moveTo>
                  <a:cubicBezTo>
                    <a:pt x="1004298" y="3848028"/>
                    <a:pt x="999316" y="3850378"/>
                    <a:pt x="1091828" y="3850378"/>
                  </a:cubicBezTo>
                  <a:cubicBezTo>
                    <a:pt x="1191315" y="3850378"/>
                    <a:pt x="1165237" y="3791403"/>
                    <a:pt x="1173644" y="4127932"/>
                  </a:cubicBezTo>
                  <a:cubicBezTo>
                    <a:pt x="1173800" y="4134204"/>
                    <a:pt x="1204892" y="4132554"/>
                    <a:pt x="927074" y="4133037"/>
                  </a:cubicBezTo>
                  <a:cubicBezTo>
                    <a:pt x="926421" y="3971209"/>
                    <a:pt x="922715" y="3911424"/>
                    <a:pt x="921345" y="3847701"/>
                  </a:cubicBezTo>
                  <a:close/>
                  <a:moveTo>
                    <a:pt x="1174127" y="4147076"/>
                  </a:moveTo>
                  <a:cubicBezTo>
                    <a:pt x="1178253" y="4316065"/>
                    <a:pt x="1175186" y="4327474"/>
                    <a:pt x="1176509" y="4429626"/>
                  </a:cubicBezTo>
                  <a:cubicBezTo>
                    <a:pt x="947564" y="4429782"/>
                    <a:pt x="1036246" y="4428708"/>
                    <a:pt x="929830" y="4428397"/>
                  </a:cubicBezTo>
                  <a:cubicBezTo>
                    <a:pt x="929815" y="4427167"/>
                    <a:pt x="927168" y="4148695"/>
                    <a:pt x="927152" y="4147481"/>
                  </a:cubicBezTo>
                  <a:cubicBezTo>
                    <a:pt x="997167" y="4147372"/>
                    <a:pt x="1070747" y="4146018"/>
                    <a:pt x="1174127" y="4147076"/>
                  </a:cubicBezTo>
                  <a:close/>
                  <a:moveTo>
                    <a:pt x="1176727" y="4444070"/>
                  </a:moveTo>
                  <a:cubicBezTo>
                    <a:pt x="1176742" y="4445222"/>
                    <a:pt x="1180463" y="4683039"/>
                    <a:pt x="1181569" y="4727227"/>
                  </a:cubicBezTo>
                  <a:cubicBezTo>
                    <a:pt x="1047876" y="4726356"/>
                    <a:pt x="993322" y="4727725"/>
                    <a:pt x="935311" y="4727897"/>
                  </a:cubicBezTo>
                  <a:cubicBezTo>
                    <a:pt x="935295" y="4726791"/>
                    <a:pt x="930142" y="4447868"/>
                    <a:pt x="930064" y="4442857"/>
                  </a:cubicBezTo>
                  <a:cubicBezTo>
                    <a:pt x="1047160" y="4443230"/>
                    <a:pt x="939981" y="4444242"/>
                    <a:pt x="1176727" y="4444070"/>
                  </a:cubicBezTo>
                  <a:close/>
                  <a:moveTo>
                    <a:pt x="1181927" y="4741703"/>
                  </a:moveTo>
                  <a:cubicBezTo>
                    <a:pt x="1186831" y="4921991"/>
                    <a:pt x="1185539" y="4940980"/>
                    <a:pt x="1186349" y="5024470"/>
                  </a:cubicBezTo>
                  <a:cubicBezTo>
                    <a:pt x="1091221" y="5023396"/>
                    <a:pt x="974514" y="5024548"/>
                    <a:pt x="939421" y="5024642"/>
                  </a:cubicBezTo>
                  <a:cubicBezTo>
                    <a:pt x="938627" y="4945152"/>
                    <a:pt x="939748" y="4948591"/>
                    <a:pt x="935575" y="4742341"/>
                  </a:cubicBezTo>
                  <a:cubicBezTo>
                    <a:pt x="1012254" y="4742154"/>
                    <a:pt x="1040730" y="4740785"/>
                    <a:pt x="1181927" y="4741703"/>
                  </a:cubicBezTo>
                  <a:close/>
                  <a:moveTo>
                    <a:pt x="1185119" y="5038961"/>
                  </a:moveTo>
                  <a:cubicBezTo>
                    <a:pt x="1188279" y="5038977"/>
                    <a:pt x="1184916" y="5022540"/>
                    <a:pt x="1190786" y="5321013"/>
                  </a:cubicBezTo>
                  <a:cubicBezTo>
                    <a:pt x="1049231" y="5320219"/>
                    <a:pt x="1009529" y="5321075"/>
                    <a:pt x="945571" y="5321247"/>
                  </a:cubicBezTo>
                  <a:cubicBezTo>
                    <a:pt x="943360" y="5174018"/>
                    <a:pt x="941196" y="5181147"/>
                    <a:pt x="939561" y="5039117"/>
                  </a:cubicBezTo>
                  <a:cubicBezTo>
                    <a:pt x="1017220" y="5038946"/>
                    <a:pt x="1069035" y="5037856"/>
                    <a:pt x="1185119" y="5038961"/>
                  </a:cubicBezTo>
                  <a:close/>
                  <a:moveTo>
                    <a:pt x="1189494" y="4446328"/>
                  </a:moveTo>
                  <a:cubicBezTo>
                    <a:pt x="1189431" y="4442265"/>
                    <a:pt x="1169799" y="4444320"/>
                    <a:pt x="1438523" y="4444911"/>
                  </a:cubicBezTo>
                  <a:cubicBezTo>
                    <a:pt x="1438897" y="4467994"/>
                    <a:pt x="1441886" y="4720239"/>
                    <a:pt x="1441933" y="4727212"/>
                  </a:cubicBezTo>
                  <a:cubicBezTo>
                    <a:pt x="1367870" y="4727258"/>
                    <a:pt x="1287922" y="4727912"/>
                    <a:pt x="1194289" y="4727305"/>
                  </a:cubicBezTo>
                  <a:cubicBezTo>
                    <a:pt x="1193324" y="4687552"/>
                    <a:pt x="1193106" y="4667458"/>
                    <a:pt x="1189494" y="4446328"/>
                  </a:cubicBezTo>
                  <a:close/>
                  <a:moveTo>
                    <a:pt x="1442026" y="4741672"/>
                  </a:moveTo>
                  <a:cubicBezTo>
                    <a:pt x="1442602" y="4901445"/>
                    <a:pt x="1444315" y="4936093"/>
                    <a:pt x="1446074" y="5025077"/>
                  </a:cubicBezTo>
                  <a:cubicBezTo>
                    <a:pt x="1253078" y="5024922"/>
                    <a:pt x="1241619" y="5024984"/>
                    <a:pt x="1199115" y="5024595"/>
                  </a:cubicBezTo>
                  <a:cubicBezTo>
                    <a:pt x="1198384" y="4946179"/>
                    <a:pt x="1199489" y="4919641"/>
                    <a:pt x="1194694" y="4741781"/>
                  </a:cubicBezTo>
                  <a:cubicBezTo>
                    <a:pt x="1285104" y="4742341"/>
                    <a:pt x="1384841" y="4741718"/>
                    <a:pt x="1442026" y="4741672"/>
                  </a:cubicBezTo>
                  <a:close/>
                  <a:moveTo>
                    <a:pt x="1278518" y="5039397"/>
                  </a:moveTo>
                  <a:cubicBezTo>
                    <a:pt x="1478598" y="5039568"/>
                    <a:pt x="1446168" y="5024735"/>
                    <a:pt x="1447086" y="5084069"/>
                  </a:cubicBezTo>
                  <a:cubicBezTo>
                    <a:pt x="1448550" y="5177645"/>
                    <a:pt x="1448410" y="5191622"/>
                    <a:pt x="1450044" y="5296592"/>
                  </a:cubicBezTo>
                  <a:cubicBezTo>
                    <a:pt x="1450558" y="5329652"/>
                    <a:pt x="1490322" y="5322554"/>
                    <a:pt x="1203522" y="5321075"/>
                  </a:cubicBezTo>
                  <a:cubicBezTo>
                    <a:pt x="1203148" y="5302226"/>
                    <a:pt x="1203397" y="5317667"/>
                    <a:pt x="1199832" y="5083820"/>
                  </a:cubicBezTo>
                  <a:cubicBezTo>
                    <a:pt x="1198975" y="5027101"/>
                    <a:pt x="1183391" y="5039397"/>
                    <a:pt x="1278518" y="5039397"/>
                  </a:cubicBezTo>
                  <a:close/>
                  <a:moveTo>
                    <a:pt x="1444393" y="4145660"/>
                  </a:moveTo>
                  <a:cubicBezTo>
                    <a:pt x="1445498" y="4145660"/>
                    <a:pt x="1641016" y="4145224"/>
                    <a:pt x="1692301" y="4145302"/>
                  </a:cubicBezTo>
                  <a:cubicBezTo>
                    <a:pt x="1696256" y="4480399"/>
                    <a:pt x="1709614" y="4429050"/>
                    <a:pt x="1651946" y="4429050"/>
                  </a:cubicBezTo>
                  <a:cubicBezTo>
                    <a:pt x="1558998" y="4429050"/>
                    <a:pt x="1556958" y="4430498"/>
                    <a:pt x="1465256" y="4430498"/>
                  </a:cubicBezTo>
                  <a:cubicBezTo>
                    <a:pt x="1446681" y="4430498"/>
                    <a:pt x="1450356" y="4468289"/>
                    <a:pt x="1444393" y="4145660"/>
                  </a:cubicBezTo>
                  <a:close/>
                  <a:moveTo>
                    <a:pt x="1465256" y="4444942"/>
                  </a:moveTo>
                  <a:cubicBezTo>
                    <a:pt x="1714565" y="4444942"/>
                    <a:pt x="1695789" y="4440179"/>
                    <a:pt x="1695898" y="4446576"/>
                  </a:cubicBezTo>
                  <a:cubicBezTo>
                    <a:pt x="1701067" y="4775510"/>
                    <a:pt x="1720466" y="4728130"/>
                    <a:pt x="1651946" y="4728177"/>
                  </a:cubicBezTo>
                  <a:cubicBezTo>
                    <a:pt x="1560819" y="4728177"/>
                    <a:pt x="1560882" y="4727212"/>
                    <a:pt x="1465256" y="4727212"/>
                  </a:cubicBezTo>
                  <a:cubicBezTo>
                    <a:pt x="1450947" y="4727212"/>
                    <a:pt x="1455151" y="4737578"/>
                    <a:pt x="1453921" y="4658820"/>
                  </a:cubicBezTo>
                  <a:cubicBezTo>
                    <a:pt x="1450060" y="4412054"/>
                    <a:pt x="1445903" y="4444942"/>
                    <a:pt x="1465256" y="4444942"/>
                  </a:cubicBezTo>
                  <a:close/>
                  <a:moveTo>
                    <a:pt x="1465256" y="4741672"/>
                  </a:moveTo>
                  <a:cubicBezTo>
                    <a:pt x="1739305" y="4741672"/>
                    <a:pt x="1701627" y="4735305"/>
                    <a:pt x="1702375" y="4765393"/>
                  </a:cubicBezTo>
                  <a:cubicBezTo>
                    <a:pt x="1709786" y="5074216"/>
                    <a:pt x="1717524" y="5023474"/>
                    <a:pt x="1651946" y="5023474"/>
                  </a:cubicBezTo>
                  <a:cubicBezTo>
                    <a:pt x="1419607" y="5023474"/>
                    <a:pt x="1459339" y="5044798"/>
                    <a:pt x="1457798" y="4977511"/>
                  </a:cubicBezTo>
                  <a:cubicBezTo>
                    <a:pt x="1451710" y="4712659"/>
                    <a:pt x="1453221" y="4741672"/>
                    <a:pt x="1465256" y="4741672"/>
                  </a:cubicBezTo>
                  <a:close/>
                  <a:moveTo>
                    <a:pt x="1705037" y="4145333"/>
                  </a:moveTo>
                  <a:cubicBezTo>
                    <a:pt x="1955904" y="4145831"/>
                    <a:pt x="1842591" y="4145364"/>
                    <a:pt x="1951280" y="4146174"/>
                  </a:cubicBezTo>
                  <a:cubicBezTo>
                    <a:pt x="1960232" y="4475294"/>
                    <a:pt x="1959516" y="4429875"/>
                    <a:pt x="1932192" y="4429222"/>
                  </a:cubicBezTo>
                  <a:cubicBezTo>
                    <a:pt x="1661225" y="4422653"/>
                    <a:pt x="1708213" y="4460305"/>
                    <a:pt x="1707450" y="4340159"/>
                  </a:cubicBezTo>
                  <a:cubicBezTo>
                    <a:pt x="1706952" y="4258521"/>
                    <a:pt x="1706127" y="4236419"/>
                    <a:pt x="1705037" y="4145333"/>
                  </a:cubicBezTo>
                  <a:close/>
                  <a:moveTo>
                    <a:pt x="1745392" y="4443028"/>
                  </a:moveTo>
                  <a:cubicBezTo>
                    <a:pt x="1977498" y="4440833"/>
                    <a:pt x="1955032" y="4445440"/>
                    <a:pt x="1955063" y="4446576"/>
                  </a:cubicBezTo>
                  <a:cubicBezTo>
                    <a:pt x="1960107" y="4768973"/>
                    <a:pt x="1976782" y="4727196"/>
                    <a:pt x="1932005" y="4727617"/>
                  </a:cubicBezTo>
                  <a:cubicBezTo>
                    <a:pt x="1869915" y="4728115"/>
                    <a:pt x="1878509" y="4727990"/>
                    <a:pt x="1714254" y="4728130"/>
                  </a:cubicBezTo>
                  <a:cubicBezTo>
                    <a:pt x="1707092" y="4397796"/>
                    <a:pt x="1694995" y="4443573"/>
                    <a:pt x="1745392" y="4443028"/>
                  </a:cubicBezTo>
                  <a:close/>
                  <a:moveTo>
                    <a:pt x="1962194" y="4741843"/>
                  </a:moveTo>
                  <a:cubicBezTo>
                    <a:pt x="1966273" y="4958724"/>
                    <a:pt x="1965199" y="4939393"/>
                    <a:pt x="1966210" y="5025218"/>
                  </a:cubicBezTo>
                  <a:cubicBezTo>
                    <a:pt x="1701923" y="5023584"/>
                    <a:pt x="1915097" y="5025358"/>
                    <a:pt x="1718660" y="5023708"/>
                  </a:cubicBezTo>
                  <a:cubicBezTo>
                    <a:pt x="1717944" y="4947705"/>
                    <a:pt x="1718847" y="4926131"/>
                    <a:pt x="1714581" y="4742590"/>
                  </a:cubicBezTo>
                  <a:cubicBezTo>
                    <a:pt x="1952292" y="4742388"/>
                    <a:pt x="1857413" y="4742528"/>
                    <a:pt x="1962194" y="4741843"/>
                  </a:cubicBezTo>
                  <a:close/>
                  <a:moveTo>
                    <a:pt x="1964062" y="4146252"/>
                  </a:moveTo>
                  <a:cubicBezTo>
                    <a:pt x="2110522" y="4147123"/>
                    <a:pt x="2103002" y="4144928"/>
                    <a:pt x="2211145" y="4144897"/>
                  </a:cubicBezTo>
                  <a:cubicBezTo>
                    <a:pt x="2210585" y="4364954"/>
                    <a:pt x="2222558" y="4428646"/>
                    <a:pt x="2212204" y="4428646"/>
                  </a:cubicBezTo>
                  <a:cubicBezTo>
                    <a:pt x="2120766" y="4428646"/>
                    <a:pt x="2065589" y="4431463"/>
                    <a:pt x="1967581" y="4429953"/>
                  </a:cubicBezTo>
                  <a:cubicBezTo>
                    <a:pt x="1966319" y="4341545"/>
                    <a:pt x="1967441" y="4269744"/>
                    <a:pt x="1964062" y="4146252"/>
                  </a:cubicBezTo>
                  <a:close/>
                  <a:moveTo>
                    <a:pt x="2025436" y="4444787"/>
                  </a:moveTo>
                  <a:cubicBezTo>
                    <a:pt x="2231728" y="4444787"/>
                    <a:pt x="2216641" y="4439214"/>
                    <a:pt x="2216750" y="4446546"/>
                  </a:cubicBezTo>
                  <a:cubicBezTo>
                    <a:pt x="2221639" y="4759556"/>
                    <a:pt x="2223897" y="4725889"/>
                    <a:pt x="2212173" y="4725889"/>
                  </a:cubicBezTo>
                  <a:cubicBezTo>
                    <a:pt x="1926462" y="4725889"/>
                    <a:pt x="1974945" y="4749610"/>
                    <a:pt x="1973528" y="4658789"/>
                  </a:cubicBezTo>
                  <a:cubicBezTo>
                    <a:pt x="1969511" y="4400722"/>
                    <a:pt x="1944865" y="4444787"/>
                    <a:pt x="2025436" y="4444787"/>
                  </a:cubicBezTo>
                  <a:close/>
                  <a:moveTo>
                    <a:pt x="2025436" y="4741672"/>
                  </a:moveTo>
                  <a:cubicBezTo>
                    <a:pt x="2254521" y="4741672"/>
                    <a:pt x="2220923" y="4729282"/>
                    <a:pt x="2221795" y="4765984"/>
                  </a:cubicBezTo>
                  <a:cubicBezTo>
                    <a:pt x="2229174" y="5058371"/>
                    <a:pt x="2226107" y="5023117"/>
                    <a:pt x="2212173" y="5023117"/>
                  </a:cubicBezTo>
                  <a:cubicBezTo>
                    <a:pt x="1940241" y="5023117"/>
                    <a:pt x="1979086" y="5046184"/>
                    <a:pt x="1978510" y="4977589"/>
                  </a:cubicBezTo>
                  <a:cubicBezTo>
                    <a:pt x="1976221" y="4699444"/>
                    <a:pt x="1959438" y="4741672"/>
                    <a:pt x="2025436" y="4741672"/>
                  </a:cubicBezTo>
                  <a:close/>
                  <a:moveTo>
                    <a:pt x="2025436" y="5039833"/>
                  </a:moveTo>
                  <a:cubicBezTo>
                    <a:pt x="2258927" y="5039833"/>
                    <a:pt x="2224442" y="5019241"/>
                    <a:pt x="2225453" y="5084069"/>
                  </a:cubicBezTo>
                  <a:cubicBezTo>
                    <a:pt x="2229704" y="5355489"/>
                    <a:pt x="2241023" y="5321854"/>
                    <a:pt x="2212189" y="5321854"/>
                  </a:cubicBezTo>
                  <a:cubicBezTo>
                    <a:pt x="1946407" y="5321854"/>
                    <a:pt x="1982480" y="5329901"/>
                    <a:pt x="1981935" y="5296343"/>
                  </a:cubicBezTo>
                  <a:cubicBezTo>
                    <a:pt x="1977140" y="4989839"/>
                    <a:pt x="1968157" y="5039833"/>
                    <a:pt x="2025436" y="5039833"/>
                  </a:cubicBezTo>
                  <a:close/>
                  <a:moveTo>
                    <a:pt x="2229502" y="4446296"/>
                  </a:moveTo>
                  <a:cubicBezTo>
                    <a:pt x="2229393" y="4438841"/>
                    <a:pt x="2224364" y="4445923"/>
                    <a:pt x="2475573" y="4444802"/>
                  </a:cubicBezTo>
                  <a:cubicBezTo>
                    <a:pt x="2477130" y="4548729"/>
                    <a:pt x="2476569" y="4627254"/>
                    <a:pt x="2479216" y="4727617"/>
                  </a:cubicBezTo>
                  <a:cubicBezTo>
                    <a:pt x="2340074" y="4729173"/>
                    <a:pt x="2314058" y="4726278"/>
                    <a:pt x="2233643" y="4725935"/>
                  </a:cubicBezTo>
                  <a:cubicBezTo>
                    <a:pt x="2231744" y="4637153"/>
                    <a:pt x="2231121" y="4549912"/>
                    <a:pt x="2229502" y="4446296"/>
                  </a:cubicBezTo>
                  <a:close/>
                  <a:moveTo>
                    <a:pt x="2492403" y="4147917"/>
                  </a:moveTo>
                  <a:cubicBezTo>
                    <a:pt x="2576103" y="4147808"/>
                    <a:pt x="2515788" y="4147808"/>
                    <a:pt x="2730410" y="4147839"/>
                  </a:cubicBezTo>
                  <a:cubicBezTo>
                    <a:pt x="2733150" y="4346774"/>
                    <a:pt x="2734053" y="4323598"/>
                    <a:pt x="2735859" y="4429922"/>
                  </a:cubicBezTo>
                  <a:cubicBezTo>
                    <a:pt x="2538332" y="4430046"/>
                    <a:pt x="2531264" y="4430015"/>
                    <a:pt x="2488106" y="4430264"/>
                  </a:cubicBezTo>
                  <a:cubicBezTo>
                    <a:pt x="2482999" y="4115417"/>
                    <a:pt x="2477426" y="4147948"/>
                    <a:pt x="2492403" y="4147917"/>
                  </a:cubicBezTo>
                  <a:close/>
                  <a:moveTo>
                    <a:pt x="2492419" y="4444724"/>
                  </a:moveTo>
                  <a:cubicBezTo>
                    <a:pt x="2546195" y="4444444"/>
                    <a:pt x="2545354" y="4444506"/>
                    <a:pt x="2736077" y="4444366"/>
                  </a:cubicBezTo>
                  <a:cubicBezTo>
                    <a:pt x="2736093" y="4445658"/>
                    <a:pt x="2739798" y="4689311"/>
                    <a:pt x="2740047" y="4725546"/>
                  </a:cubicBezTo>
                  <a:cubicBezTo>
                    <a:pt x="2738864" y="4725546"/>
                    <a:pt x="2493088" y="4727446"/>
                    <a:pt x="2491967" y="4727461"/>
                  </a:cubicBezTo>
                  <a:cubicBezTo>
                    <a:pt x="2491952" y="4726356"/>
                    <a:pt x="2485304" y="4444771"/>
                    <a:pt x="2492419" y="4444724"/>
                  </a:cubicBezTo>
                  <a:close/>
                  <a:moveTo>
                    <a:pt x="2492481" y="4741921"/>
                  </a:moveTo>
                  <a:cubicBezTo>
                    <a:pt x="2779764" y="4738434"/>
                    <a:pt x="2740140" y="4732333"/>
                    <a:pt x="2740218" y="4765206"/>
                  </a:cubicBezTo>
                  <a:cubicBezTo>
                    <a:pt x="2740857" y="5071290"/>
                    <a:pt x="2764771" y="5025482"/>
                    <a:pt x="2679234" y="5024455"/>
                  </a:cubicBezTo>
                  <a:cubicBezTo>
                    <a:pt x="2620071" y="5023661"/>
                    <a:pt x="2555599" y="5023584"/>
                    <a:pt x="2497136" y="5024595"/>
                  </a:cubicBezTo>
                  <a:cubicBezTo>
                    <a:pt x="2496732" y="4985449"/>
                    <a:pt x="2494723" y="4741889"/>
                    <a:pt x="2492481" y="4741921"/>
                  </a:cubicBezTo>
                  <a:close/>
                  <a:moveTo>
                    <a:pt x="2743379" y="5039444"/>
                  </a:moveTo>
                  <a:cubicBezTo>
                    <a:pt x="2744983" y="5154157"/>
                    <a:pt x="2745699" y="5166765"/>
                    <a:pt x="2748221" y="5320796"/>
                  </a:cubicBezTo>
                  <a:cubicBezTo>
                    <a:pt x="2573021" y="5320826"/>
                    <a:pt x="2551006" y="5320546"/>
                    <a:pt x="2500779" y="5321776"/>
                  </a:cubicBezTo>
                  <a:cubicBezTo>
                    <a:pt x="2500157" y="5288436"/>
                    <a:pt x="2497307" y="5040238"/>
                    <a:pt x="2497292" y="5039071"/>
                  </a:cubicBezTo>
                  <a:cubicBezTo>
                    <a:pt x="2605358" y="5037171"/>
                    <a:pt x="2676073" y="5039226"/>
                    <a:pt x="2743379" y="5039444"/>
                  </a:cubicBezTo>
                  <a:close/>
                  <a:moveTo>
                    <a:pt x="2743177" y="4147855"/>
                  </a:moveTo>
                  <a:cubicBezTo>
                    <a:pt x="2887145" y="4147870"/>
                    <a:pt x="2872946" y="4144726"/>
                    <a:pt x="2988578" y="4145473"/>
                  </a:cubicBezTo>
                  <a:cubicBezTo>
                    <a:pt x="2989388" y="4207686"/>
                    <a:pt x="2990447" y="4278242"/>
                    <a:pt x="2992004" y="4340408"/>
                  </a:cubicBezTo>
                  <a:cubicBezTo>
                    <a:pt x="2994822" y="4457254"/>
                    <a:pt x="3041000" y="4429907"/>
                    <a:pt x="2772556" y="4429907"/>
                  </a:cubicBezTo>
                  <a:cubicBezTo>
                    <a:pt x="2740265" y="4429922"/>
                    <a:pt x="2747676" y="4476103"/>
                    <a:pt x="2743177" y="4147855"/>
                  </a:cubicBezTo>
                  <a:close/>
                  <a:moveTo>
                    <a:pt x="2772556" y="4444351"/>
                  </a:moveTo>
                  <a:cubicBezTo>
                    <a:pt x="2773941" y="4444351"/>
                    <a:pt x="2994106" y="4444584"/>
                    <a:pt x="2994137" y="4446546"/>
                  </a:cubicBezTo>
                  <a:cubicBezTo>
                    <a:pt x="2999228" y="4771027"/>
                    <a:pt x="3011979" y="4726776"/>
                    <a:pt x="2959340" y="4726776"/>
                  </a:cubicBezTo>
                  <a:cubicBezTo>
                    <a:pt x="2870611" y="4726776"/>
                    <a:pt x="2864632" y="4725484"/>
                    <a:pt x="2772556" y="4725484"/>
                  </a:cubicBezTo>
                  <a:cubicBezTo>
                    <a:pt x="2747411" y="4725484"/>
                    <a:pt x="2753281" y="4738901"/>
                    <a:pt x="2752020" y="4658789"/>
                  </a:cubicBezTo>
                  <a:cubicBezTo>
                    <a:pt x="2748019" y="4402793"/>
                    <a:pt x="2738942" y="4444382"/>
                    <a:pt x="2772556" y="4444351"/>
                  </a:cubicBezTo>
                  <a:close/>
                  <a:moveTo>
                    <a:pt x="2772556" y="4739944"/>
                  </a:moveTo>
                  <a:cubicBezTo>
                    <a:pt x="3034632" y="4739944"/>
                    <a:pt x="2998278" y="4736473"/>
                    <a:pt x="2998512" y="4765299"/>
                  </a:cubicBezTo>
                  <a:cubicBezTo>
                    <a:pt x="2999088" y="4833645"/>
                    <a:pt x="2999352" y="4844571"/>
                    <a:pt x="3002279" y="5025342"/>
                  </a:cubicBezTo>
                  <a:cubicBezTo>
                    <a:pt x="2950216" y="5025980"/>
                    <a:pt x="2912570" y="5025280"/>
                    <a:pt x="2755943" y="5025031"/>
                  </a:cubicBezTo>
                  <a:cubicBezTo>
                    <a:pt x="2751771" y="4704051"/>
                    <a:pt x="2744609" y="4739944"/>
                    <a:pt x="2772556" y="4739944"/>
                  </a:cubicBezTo>
                  <a:close/>
                  <a:moveTo>
                    <a:pt x="2772556" y="5039490"/>
                  </a:moveTo>
                  <a:cubicBezTo>
                    <a:pt x="2847070" y="5039490"/>
                    <a:pt x="2945140" y="5040487"/>
                    <a:pt x="3002513" y="5039786"/>
                  </a:cubicBezTo>
                  <a:cubicBezTo>
                    <a:pt x="3007947" y="5374354"/>
                    <a:pt x="3020122" y="5322383"/>
                    <a:pt x="2959324" y="5322383"/>
                  </a:cubicBezTo>
                  <a:cubicBezTo>
                    <a:pt x="2727389" y="5322383"/>
                    <a:pt x="2761050" y="5327006"/>
                    <a:pt x="2760583" y="5296343"/>
                  </a:cubicBezTo>
                  <a:cubicBezTo>
                    <a:pt x="2755943" y="4999831"/>
                    <a:pt x="2748953" y="5039490"/>
                    <a:pt x="2772556" y="5039490"/>
                  </a:cubicBezTo>
                  <a:close/>
                  <a:moveTo>
                    <a:pt x="3006872" y="4446296"/>
                  </a:moveTo>
                  <a:cubicBezTo>
                    <a:pt x="3006826" y="4443728"/>
                    <a:pt x="3136580" y="4442670"/>
                    <a:pt x="3239259" y="4443791"/>
                  </a:cubicBezTo>
                  <a:cubicBezTo>
                    <a:pt x="3258128" y="4443993"/>
                    <a:pt x="3254002" y="4411618"/>
                    <a:pt x="3257879" y="4659084"/>
                  </a:cubicBezTo>
                  <a:cubicBezTo>
                    <a:pt x="3259249" y="4746170"/>
                    <a:pt x="3302158" y="4725593"/>
                    <a:pt x="3052615" y="4726589"/>
                  </a:cubicBezTo>
                  <a:cubicBezTo>
                    <a:pt x="2995896" y="4726807"/>
                    <a:pt x="3011995" y="4773175"/>
                    <a:pt x="3006872" y="4446296"/>
                  </a:cubicBezTo>
                  <a:close/>
                  <a:moveTo>
                    <a:pt x="3052677" y="4741065"/>
                  </a:moveTo>
                  <a:cubicBezTo>
                    <a:pt x="3291462" y="4740100"/>
                    <a:pt x="3259203" y="4734683"/>
                    <a:pt x="3259872" y="4765315"/>
                  </a:cubicBezTo>
                  <a:cubicBezTo>
                    <a:pt x="3266458" y="5065920"/>
                    <a:pt x="3268155" y="5024922"/>
                    <a:pt x="3239445" y="5024175"/>
                  </a:cubicBezTo>
                  <a:cubicBezTo>
                    <a:pt x="3178321" y="5022494"/>
                    <a:pt x="3116090" y="5022416"/>
                    <a:pt x="3052475" y="5024237"/>
                  </a:cubicBezTo>
                  <a:cubicBezTo>
                    <a:pt x="3002513" y="5025607"/>
                    <a:pt x="3015435" y="5051258"/>
                    <a:pt x="3012524" y="4871343"/>
                  </a:cubicBezTo>
                  <a:cubicBezTo>
                    <a:pt x="3010080" y="4714822"/>
                    <a:pt x="3001517" y="4741282"/>
                    <a:pt x="3052677" y="4741065"/>
                  </a:cubicBezTo>
                  <a:close/>
                  <a:moveTo>
                    <a:pt x="3052817" y="5038697"/>
                  </a:moveTo>
                  <a:cubicBezTo>
                    <a:pt x="3119671" y="5036860"/>
                    <a:pt x="3175658" y="5036969"/>
                    <a:pt x="3239149" y="5038635"/>
                  </a:cubicBezTo>
                  <a:cubicBezTo>
                    <a:pt x="3268840" y="5039444"/>
                    <a:pt x="3262301" y="5030167"/>
                    <a:pt x="3263142" y="5084053"/>
                  </a:cubicBezTo>
                  <a:cubicBezTo>
                    <a:pt x="3267470" y="5360081"/>
                    <a:pt x="3276126" y="5323083"/>
                    <a:pt x="3239336" y="5322944"/>
                  </a:cubicBezTo>
                  <a:cubicBezTo>
                    <a:pt x="2984795" y="5321916"/>
                    <a:pt x="3019966" y="5331177"/>
                    <a:pt x="3019421" y="5296327"/>
                  </a:cubicBezTo>
                  <a:cubicBezTo>
                    <a:pt x="3014626" y="5000361"/>
                    <a:pt x="3000271" y="5040207"/>
                    <a:pt x="3052817" y="5038697"/>
                  </a:cubicBezTo>
                  <a:close/>
                  <a:moveTo>
                    <a:pt x="3266084" y="4446296"/>
                  </a:moveTo>
                  <a:cubicBezTo>
                    <a:pt x="3266053" y="4444039"/>
                    <a:pt x="3513059" y="4442312"/>
                    <a:pt x="3514211" y="4442312"/>
                  </a:cubicBezTo>
                  <a:cubicBezTo>
                    <a:pt x="3516297" y="4569866"/>
                    <a:pt x="3512981" y="4566146"/>
                    <a:pt x="3516795" y="4726154"/>
                  </a:cubicBezTo>
                  <a:cubicBezTo>
                    <a:pt x="3222381" y="4726216"/>
                    <a:pt x="3272047" y="4749936"/>
                    <a:pt x="3270615" y="4658820"/>
                  </a:cubicBezTo>
                  <a:cubicBezTo>
                    <a:pt x="3268964" y="4552511"/>
                    <a:pt x="3267735" y="4551982"/>
                    <a:pt x="3266084" y="4446296"/>
                  </a:cubicBezTo>
                  <a:close/>
                  <a:moveTo>
                    <a:pt x="3332689" y="5039895"/>
                  </a:moveTo>
                  <a:cubicBezTo>
                    <a:pt x="3559502" y="5039895"/>
                    <a:pt x="3520952" y="5021124"/>
                    <a:pt x="3521933" y="5084100"/>
                  </a:cubicBezTo>
                  <a:cubicBezTo>
                    <a:pt x="3526059" y="5349170"/>
                    <a:pt x="3534233" y="5322414"/>
                    <a:pt x="3519489" y="5322414"/>
                  </a:cubicBezTo>
                  <a:cubicBezTo>
                    <a:pt x="3242279" y="5322414"/>
                    <a:pt x="3279614" y="5334135"/>
                    <a:pt x="3279007" y="5296343"/>
                  </a:cubicBezTo>
                  <a:cubicBezTo>
                    <a:pt x="3274242" y="4991115"/>
                    <a:pt x="3259561" y="5039895"/>
                    <a:pt x="3332689" y="5039895"/>
                  </a:cubicBezTo>
                  <a:close/>
                  <a:moveTo>
                    <a:pt x="3526962" y="4442312"/>
                  </a:moveTo>
                  <a:cubicBezTo>
                    <a:pt x="3528067" y="4442312"/>
                    <a:pt x="3773360" y="4443355"/>
                    <a:pt x="3773407" y="4446546"/>
                  </a:cubicBezTo>
                  <a:cubicBezTo>
                    <a:pt x="3775898" y="4612390"/>
                    <a:pt x="3776661" y="4666509"/>
                    <a:pt x="3777720" y="4728130"/>
                  </a:cubicBezTo>
                  <a:cubicBezTo>
                    <a:pt x="3600993" y="4729422"/>
                    <a:pt x="3642439" y="4726356"/>
                    <a:pt x="3529577" y="4726154"/>
                  </a:cubicBezTo>
                  <a:cubicBezTo>
                    <a:pt x="3525639" y="4563251"/>
                    <a:pt x="3529064" y="4573073"/>
                    <a:pt x="3526962" y="4442312"/>
                  </a:cubicBezTo>
                  <a:close/>
                  <a:moveTo>
                    <a:pt x="3777969" y="4742621"/>
                  </a:moveTo>
                  <a:cubicBezTo>
                    <a:pt x="3781332" y="4933245"/>
                    <a:pt x="3777112" y="4696627"/>
                    <a:pt x="3782795" y="5024595"/>
                  </a:cubicBezTo>
                  <a:cubicBezTo>
                    <a:pt x="3732943" y="5024782"/>
                    <a:pt x="3671631" y="5024797"/>
                    <a:pt x="3612935" y="5024408"/>
                  </a:cubicBezTo>
                  <a:cubicBezTo>
                    <a:pt x="3506161" y="5023708"/>
                    <a:pt x="3539386" y="5076987"/>
                    <a:pt x="3530621" y="4764568"/>
                  </a:cubicBezTo>
                  <a:cubicBezTo>
                    <a:pt x="3529515" y="4726216"/>
                    <a:pt x="3495434" y="4744536"/>
                    <a:pt x="3777969" y="4742621"/>
                  </a:cubicBezTo>
                  <a:close/>
                  <a:moveTo>
                    <a:pt x="3782001" y="4233835"/>
                  </a:moveTo>
                  <a:cubicBezTo>
                    <a:pt x="3780397" y="4131262"/>
                    <a:pt x="3774793" y="4146952"/>
                    <a:pt x="3799766" y="4146687"/>
                  </a:cubicBezTo>
                  <a:cubicBezTo>
                    <a:pt x="3855021" y="4146096"/>
                    <a:pt x="3858991" y="4146205"/>
                    <a:pt x="4027870" y="4146112"/>
                  </a:cubicBezTo>
                  <a:cubicBezTo>
                    <a:pt x="4031155" y="4477302"/>
                    <a:pt x="4050430" y="4430093"/>
                    <a:pt x="3986627" y="4429237"/>
                  </a:cubicBezTo>
                  <a:cubicBezTo>
                    <a:pt x="3936666" y="4428568"/>
                    <a:pt x="3879075" y="4428303"/>
                    <a:pt x="3799657" y="4429050"/>
                  </a:cubicBezTo>
                  <a:cubicBezTo>
                    <a:pt x="3781207" y="4429237"/>
                    <a:pt x="3785473" y="4455775"/>
                    <a:pt x="3782001" y="4233835"/>
                  </a:cubicBezTo>
                  <a:close/>
                  <a:moveTo>
                    <a:pt x="3799750" y="4443541"/>
                  </a:moveTo>
                  <a:cubicBezTo>
                    <a:pt x="4053123" y="4441144"/>
                    <a:pt x="4032837" y="4445254"/>
                    <a:pt x="4032852" y="4446561"/>
                  </a:cubicBezTo>
                  <a:cubicBezTo>
                    <a:pt x="4037990" y="4775027"/>
                    <a:pt x="4055599" y="4728192"/>
                    <a:pt x="3986549" y="4727819"/>
                  </a:cubicBezTo>
                  <a:cubicBezTo>
                    <a:pt x="3934299" y="4727539"/>
                    <a:pt x="3864160" y="4727461"/>
                    <a:pt x="3799641" y="4727975"/>
                  </a:cubicBezTo>
                  <a:cubicBezTo>
                    <a:pt x="3787450" y="4728068"/>
                    <a:pt x="3790580" y="4738559"/>
                    <a:pt x="3789334" y="4658835"/>
                  </a:cubicBezTo>
                  <a:cubicBezTo>
                    <a:pt x="3785675" y="4414404"/>
                    <a:pt x="3780771" y="4443713"/>
                    <a:pt x="3799750" y="4443541"/>
                  </a:cubicBezTo>
                  <a:close/>
                  <a:moveTo>
                    <a:pt x="4266717" y="3833132"/>
                  </a:moveTo>
                  <a:cubicBezTo>
                    <a:pt x="4000904" y="3833132"/>
                    <a:pt x="4035421" y="3848635"/>
                    <a:pt x="4034798" y="3808913"/>
                  </a:cubicBezTo>
                  <a:cubicBezTo>
                    <a:pt x="4030003" y="3502767"/>
                    <a:pt x="4018435" y="3552279"/>
                    <a:pt x="4079934" y="3552279"/>
                  </a:cubicBezTo>
                  <a:cubicBezTo>
                    <a:pt x="4311246" y="3552279"/>
                    <a:pt x="4278504" y="3535671"/>
                    <a:pt x="4279453" y="3596732"/>
                  </a:cubicBezTo>
                  <a:cubicBezTo>
                    <a:pt x="4283719" y="3869772"/>
                    <a:pt x="4284513" y="3833132"/>
                    <a:pt x="4266717" y="3833132"/>
                  </a:cubicBezTo>
                  <a:close/>
                  <a:moveTo>
                    <a:pt x="4266717" y="3537259"/>
                  </a:moveTo>
                  <a:cubicBezTo>
                    <a:pt x="3989227" y="3537259"/>
                    <a:pt x="4031327" y="3552932"/>
                    <a:pt x="4030096" y="3490268"/>
                  </a:cubicBezTo>
                  <a:cubicBezTo>
                    <a:pt x="4024492" y="3208170"/>
                    <a:pt x="4013920" y="3253074"/>
                    <a:pt x="4079934" y="3253074"/>
                  </a:cubicBezTo>
                  <a:cubicBezTo>
                    <a:pt x="4303321" y="3253074"/>
                    <a:pt x="4273895" y="3241868"/>
                    <a:pt x="4274051" y="3278025"/>
                  </a:cubicBezTo>
                  <a:cubicBezTo>
                    <a:pt x="4275281" y="3568186"/>
                    <a:pt x="4286428" y="3537259"/>
                    <a:pt x="4266717" y="3537259"/>
                  </a:cubicBezTo>
                  <a:close/>
                  <a:moveTo>
                    <a:pt x="4266717" y="3238303"/>
                  </a:moveTo>
                  <a:cubicBezTo>
                    <a:pt x="3976663" y="3238303"/>
                    <a:pt x="4026609" y="3259083"/>
                    <a:pt x="4025239" y="3171670"/>
                  </a:cubicBezTo>
                  <a:cubicBezTo>
                    <a:pt x="4020506" y="2876279"/>
                    <a:pt x="4022109" y="2977996"/>
                    <a:pt x="4021782" y="2956034"/>
                  </a:cubicBezTo>
                  <a:cubicBezTo>
                    <a:pt x="4059569" y="2955894"/>
                    <a:pt x="4089026" y="2955940"/>
                    <a:pt x="4266717" y="2955971"/>
                  </a:cubicBezTo>
                  <a:cubicBezTo>
                    <a:pt x="4267807" y="2955971"/>
                    <a:pt x="4279718" y="3238303"/>
                    <a:pt x="4266717" y="3238303"/>
                  </a:cubicBezTo>
                  <a:close/>
                  <a:moveTo>
                    <a:pt x="4266717" y="2941527"/>
                  </a:moveTo>
                  <a:cubicBezTo>
                    <a:pt x="4093619" y="2941496"/>
                    <a:pt x="4059803" y="2941449"/>
                    <a:pt x="4021549" y="2941590"/>
                  </a:cubicBezTo>
                  <a:cubicBezTo>
                    <a:pt x="4019946" y="2848325"/>
                    <a:pt x="4016847" y="2791855"/>
                    <a:pt x="4016131" y="2659693"/>
                  </a:cubicBezTo>
                  <a:cubicBezTo>
                    <a:pt x="4017766" y="2659693"/>
                    <a:pt x="4261502" y="2659289"/>
                    <a:pt x="4263432" y="2659289"/>
                  </a:cubicBezTo>
                  <a:cubicBezTo>
                    <a:pt x="4264896" y="2729191"/>
                    <a:pt x="4268041" y="2941527"/>
                    <a:pt x="4266717" y="2941527"/>
                  </a:cubicBezTo>
                  <a:close/>
                  <a:moveTo>
                    <a:pt x="4016053" y="2645218"/>
                  </a:moveTo>
                  <a:cubicBezTo>
                    <a:pt x="4016053" y="2643817"/>
                    <a:pt x="4013500" y="2363820"/>
                    <a:pt x="4013484" y="2362637"/>
                  </a:cubicBezTo>
                  <a:cubicBezTo>
                    <a:pt x="4167106" y="2363804"/>
                    <a:pt x="4157032" y="2360847"/>
                    <a:pt x="4257765" y="2360660"/>
                  </a:cubicBezTo>
                  <a:cubicBezTo>
                    <a:pt x="4257781" y="2361765"/>
                    <a:pt x="4263027" y="2639334"/>
                    <a:pt x="4263059" y="2640969"/>
                  </a:cubicBezTo>
                  <a:cubicBezTo>
                    <a:pt x="4263168" y="2646790"/>
                    <a:pt x="4289028" y="2644876"/>
                    <a:pt x="4016053" y="2645218"/>
                  </a:cubicBezTo>
                  <a:close/>
                  <a:moveTo>
                    <a:pt x="4013298" y="2348177"/>
                  </a:moveTo>
                  <a:cubicBezTo>
                    <a:pt x="4011585" y="2225526"/>
                    <a:pt x="4009608" y="2226335"/>
                    <a:pt x="4007117" y="2064211"/>
                  </a:cubicBezTo>
                  <a:cubicBezTo>
                    <a:pt x="4049418" y="2063417"/>
                    <a:pt x="4106292" y="2063277"/>
                    <a:pt x="4173209" y="2064444"/>
                  </a:cubicBezTo>
                  <a:cubicBezTo>
                    <a:pt x="4278597" y="2066281"/>
                    <a:pt x="4252129" y="2011524"/>
                    <a:pt x="4257142" y="2322371"/>
                  </a:cubicBezTo>
                  <a:cubicBezTo>
                    <a:pt x="4257532" y="2348457"/>
                    <a:pt x="4298635" y="2350403"/>
                    <a:pt x="4013298" y="2348177"/>
                  </a:cubicBezTo>
                  <a:close/>
                  <a:moveTo>
                    <a:pt x="4006883" y="2049735"/>
                  </a:moveTo>
                  <a:cubicBezTo>
                    <a:pt x="4004018" y="1863750"/>
                    <a:pt x="4003676" y="1855844"/>
                    <a:pt x="4003816" y="1791311"/>
                  </a:cubicBezTo>
                  <a:cubicBezTo>
                    <a:pt x="4003878" y="1760431"/>
                    <a:pt x="3962931" y="1766937"/>
                    <a:pt x="4249529" y="1766501"/>
                  </a:cubicBezTo>
                  <a:cubicBezTo>
                    <a:pt x="4250993" y="1937155"/>
                    <a:pt x="4252472" y="1973296"/>
                    <a:pt x="4253982" y="2050778"/>
                  </a:cubicBezTo>
                  <a:cubicBezTo>
                    <a:pt x="4170827" y="2050638"/>
                    <a:pt x="4109764" y="2047790"/>
                    <a:pt x="4006883" y="2049735"/>
                  </a:cubicBezTo>
                  <a:close/>
                  <a:moveTo>
                    <a:pt x="4003816" y="1752617"/>
                  </a:moveTo>
                  <a:cubicBezTo>
                    <a:pt x="4003271" y="1612035"/>
                    <a:pt x="3999223" y="1587022"/>
                    <a:pt x="3997401" y="1469678"/>
                  </a:cubicBezTo>
                  <a:cubicBezTo>
                    <a:pt x="4274020" y="1469522"/>
                    <a:pt x="4246369" y="1468075"/>
                    <a:pt x="4246462" y="1472947"/>
                  </a:cubicBezTo>
                  <a:cubicBezTo>
                    <a:pt x="4246711" y="1489648"/>
                    <a:pt x="4245979" y="1415107"/>
                    <a:pt x="4249404" y="1752057"/>
                  </a:cubicBezTo>
                  <a:cubicBezTo>
                    <a:pt x="4169270" y="1752165"/>
                    <a:pt x="4105436" y="1753722"/>
                    <a:pt x="4003816" y="1752617"/>
                  </a:cubicBezTo>
                  <a:close/>
                  <a:moveTo>
                    <a:pt x="3997199" y="1455156"/>
                  </a:moveTo>
                  <a:cubicBezTo>
                    <a:pt x="3996202" y="1378732"/>
                    <a:pt x="3998444" y="1287242"/>
                    <a:pt x="3994101" y="1172170"/>
                  </a:cubicBezTo>
                  <a:cubicBezTo>
                    <a:pt x="4109593" y="1175423"/>
                    <a:pt x="4175591" y="1171205"/>
                    <a:pt x="4240359" y="1170785"/>
                  </a:cubicBezTo>
                  <a:cubicBezTo>
                    <a:pt x="4243333" y="1357439"/>
                    <a:pt x="4245123" y="1394344"/>
                    <a:pt x="4246182" y="1455078"/>
                  </a:cubicBezTo>
                  <a:lnTo>
                    <a:pt x="3997199" y="1455156"/>
                  </a:lnTo>
                  <a:close/>
                  <a:moveTo>
                    <a:pt x="3986581" y="1752415"/>
                  </a:moveTo>
                  <a:cubicBezTo>
                    <a:pt x="3694736" y="1748881"/>
                    <a:pt x="3742891" y="1778875"/>
                    <a:pt x="3741428" y="1685003"/>
                  </a:cubicBezTo>
                  <a:cubicBezTo>
                    <a:pt x="3739793" y="1581247"/>
                    <a:pt x="3740805" y="1578103"/>
                    <a:pt x="3739155" y="1472729"/>
                  </a:cubicBezTo>
                  <a:cubicBezTo>
                    <a:pt x="3739046" y="1465460"/>
                    <a:pt x="3714726" y="1469585"/>
                    <a:pt x="3984650" y="1469678"/>
                  </a:cubicBezTo>
                  <a:cubicBezTo>
                    <a:pt x="3986192" y="1577029"/>
                    <a:pt x="3995953" y="1752539"/>
                    <a:pt x="3986581" y="1752415"/>
                  </a:cubicBezTo>
                  <a:close/>
                  <a:moveTo>
                    <a:pt x="3735076" y="2063697"/>
                  </a:moveTo>
                  <a:cubicBezTo>
                    <a:pt x="3735838" y="2128323"/>
                    <a:pt x="3736866" y="2175095"/>
                    <a:pt x="3739700" y="2345905"/>
                  </a:cubicBezTo>
                  <a:cubicBezTo>
                    <a:pt x="3703921" y="2345702"/>
                    <a:pt x="3494469" y="2346232"/>
                    <a:pt x="3493317" y="2346232"/>
                  </a:cubicBezTo>
                  <a:cubicBezTo>
                    <a:pt x="3490982" y="2189851"/>
                    <a:pt x="3492538" y="2214241"/>
                    <a:pt x="3489907" y="2065192"/>
                  </a:cubicBezTo>
                  <a:cubicBezTo>
                    <a:pt x="3622619" y="2065363"/>
                    <a:pt x="3629874" y="2063121"/>
                    <a:pt x="3735076" y="2063697"/>
                  </a:cubicBezTo>
                  <a:close/>
                  <a:moveTo>
                    <a:pt x="3706304" y="2049175"/>
                  </a:moveTo>
                  <a:cubicBezTo>
                    <a:pt x="3450906" y="2049175"/>
                    <a:pt x="3490032" y="2066561"/>
                    <a:pt x="3488708" y="2003492"/>
                  </a:cubicBezTo>
                  <a:cubicBezTo>
                    <a:pt x="3482963" y="1728273"/>
                    <a:pt x="3474572" y="1767995"/>
                    <a:pt x="3519489" y="1767995"/>
                  </a:cubicBezTo>
                  <a:cubicBezTo>
                    <a:pt x="3763178" y="1767995"/>
                    <a:pt x="3730125" y="1759263"/>
                    <a:pt x="3731059" y="1791529"/>
                  </a:cubicBezTo>
                  <a:cubicBezTo>
                    <a:pt x="3739840" y="2090905"/>
                    <a:pt x="3738439" y="2049175"/>
                    <a:pt x="3706304" y="2049175"/>
                  </a:cubicBezTo>
                  <a:close/>
                  <a:moveTo>
                    <a:pt x="3706304" y="1753364"/>
                  </a:moveTo>
                  <a:cubicBezTo>
                    <a:pt x="3439463" y="1753364"/>
                    <a:pt x="3485330" y="1772991"/>
                    <a:pt x="3483944" y="1684972"/>
                  </a:cubicBezTo>
                  <a:cubicBezTo>
                    <a:pt x="3479912" y="1427155"/>
                    <a:pt x="3462023" y="1470285"/>
                    <a:pt x="3519489" y="1470285"/>
                  </a:cubicBezTo>
                  <a:cubicBezTo>
                    <a:pt x="3744090" y="1470285"/>
                    <a:pt x="3726263" y="1463997"/>
                    <a:pt x="3726403" y="1472993"/>
                  </a:cubicBezTo>
                  <a:cubicBezTo>
                    <a:pt x="3731510" y="1798144"/>
                    <a:pt x="3737551" y="1753364"/>
                    <a:pt x="3706304" y="1753364"/>
                  </a:cubicBezTo>
                  <a:close/>
                  <a:moveTo>
                    <a:pt x="3706304" y="1454004"/>
                  </a:moveTo>
                  <a:cubicBezTo>
                    <a:pt x="3612312" y="1454004"/>
                    <a:pt x="3612250" y="1455825"/>
                    <a:pt x="3519504" y="1455825"/>
                  </a:cubicBezTo>
                  <a:cubicBezTo>
                    <a:pt x="3462754" y="1455825"/>
                    <a:pt x="3479647" y="1499111"/>
                    <a:pt x="3474353" y="1170925"/>
                  </a:cubicBezTo>
                  <a:cubicBezTo>
                    <a:pt x="3565013" y="1169618"/>
                    <a:pt x="3624378" y="1172746"/>
                    <a:pt x="3722278" y="1172466"/>
                  </a:cubicBezTo>
                  <a:cubicBezTo>
                    <a:pt x="3729502" y="1499843"/>
                    <a:pt x="3731214" y="1454004"/>
                    <a:pt x="3706304" y="1454004"/>
                  </a:cubicBezTo>
                  <a:close/>
                  <a:moveTo>
                    <a:pt x="3475942" y="2003835"/>
                  </a:moveTo>
                  <a:cubicBezTo>
                    <a:pt x="3477171" y="2063059"/>
                    <a:pt x="3522338" y="2051821"/>
                    <a:pt x="3239352" y="2049922"/>
                  </a:cubicBezTo>
                  <a:cubicBezTo>
                    <a:pt x="3225558" y="2049829"/>
                    <a:pt x="3230695" y="2081830"/>
                    <a:pt x="3224950" y="1791125"/>
                  </a:cubicBezTo>
                  <a:cubicBezTo>
                    <a:pt x="3224312" y="1759294"/>
                    <a:pt x="3189328" y="1767279"/>
                    <a:pt x="3426104" y="1767902"/>
                  </a:cubicBezTo>
                  <a:cubicBezTo>
                    <a:pt x="3486202" y="1768073"/>
                    <a:pt x="3470119" y="1725098"/>
                    <a:pt x="3475942" y="2003835"/>
                  </a:cubicBezTo>
                  <a:close/>
                  <a:moveTo>
                    <a:pt x="3426089" y="1753426"/>
                  </a:moveTo>
                  <a:cubicBezTo>
                    <a:pt x="3182291" y="1752773"/>
                    <a:pt x="3224390" y="1771248"/>
                    <a:pt x="3223051" y="1685003"/>
                  </a:cubicBezTo>
                  <a:cubicBezTo>
                    <a:pt x="3219174" y="1438050"/>
                    <a:pt x="3209926" y="1470908"/>
                    <a:pt x="3239367" y="1470596"/>
                  </a:cubicBezTo>
                  <a:cubicBezTo>
                    <a:pt x="3487105" y="1467919"/>
                    <a:pt x="3466429" y="1470768"/>
                    <a:pt x="3466460" y="1472978"/>
                  </a:cubicBezTo>
                  <a:cubicBezTo>
                    <a:pt x="3471551" y="1799421"/>
                    <a:pt x="3490359" y="1753597"/>
                    <a:pt x="3426089" y="1753426"/>
                  </a:cubicBezTo>
                  <a:close/>
                  <a:moveTo>
                    <a:pt x="3426089" y="1455732"/>
                  </a:moveTo>
                  <a:cubicBezTo>
                    <a:pt x="3367113" y="1455576"/>
                    <a:pt x="3298219" y="1455498"/>
                    <a:pt x="3239259" y="1456136"/>
                  </a:cubicBezTo>
                  <a:cubicBezTo>
                    <a:pt x="3211483" y="1456432"/>
                    <a:pt x="3218271" y="1500465"/>
                    <a:pt x="3214363" y="1172684"/>
                  </a:cubicBezTo>
                  <a:cubicBezTo>
                    <a:pt x="3414677" y="1174567"/>
                    <a:pt x="3382012" y="1172731"/>
                    <a:pt x="3461587" y="1171143"/>
                  </a:cubicBezTo>
                  <a:cubicBezTo>
                    <a:pt x="3466880" y="1498878"/>
                    <a:pt x="3482216" y="1455794"/>
                    <a:pt x="3426089" y="1455732"/>
                  </a:cubicBezTo>
                  <a:close/>
                  <a:moveTo>
                    <a:pt x="3216060" y="2003835"/>
                  </a:moveTo>
                  <a:cubicBezTo>
                    <a:pt x="3217384" y="2064413"/>
                    <a:pt x="3261553" y="2049735"/>
                    <a:pt x="2970191" y="2049829"/>
                  </a:cubicBezTo>
                  <a:cubicBezTo>
                    <a:pt x="2967233" y="1859159"/>
                    <a:pt x="2967373" y="1854287"/>
                    <a:pt x="2965131" y="1791000"/>
                  </a:cubicBezTo>
                  <a:cubicBezTo>
                    <a:pt x="2963901" y="1756368"/>
                    <a:pt x="2936702" y="1766330"/>
                    <a:pt x="3145952" y="1766470"/>
                  </a:cubicBezTo>
                  <a:cubicBezTo>
                    <a:pt x="3229886" y="1766470"/>
                    <a:pt x="3209817" y="1718888"/>
                    <a:pt x="3216060" y="2003835"/>
                  </a:cubicBezTo>
                  <a:close/>
                  <a:moveTo>
                    <a:pt x="2963855" y="1751885"/>
                  </a:moveTo>
                  <a:cubicBezTo>
                    <a:pt x="2959853" y="1612595"/>
                    <a:pt x="2963481" y="1587722"/>
                    <a:pt x="2961675" y="1472698"/>
                  </a:cubicBezTo>
                  <a:cubicBezTo>
                    <a:pt x="2961613" y="1468199"/>
                    <a:pt x="2960850" y="1472698"/>
                    <a:pt x="3206392" y="1470908"/>
                  </a:cubicBezTo>
                  <a:cubicBezTo>
                    <a:pt x="3206423" y="1472480"/>
                    <a:pt x="3206454" y="1482799"/>
                    <a:pt x="3211436" y="1752321"/>
                  </a:cubicBezTo>
                  <a:cubicBezTo>
                    <a:pt x="3175767" y="1751932"/>
                    <a:pt x="3161319" y="1752025"/>
                    <a:pt x="2963855" y="1751885"/>
                  </a:cubicBezTo>
                  <a:close/>
                  <a:moveTo>
                    <a:pt x="2959324" y="2646027"/>
                  </a:moveTo>
                  <a:cubicBezTo>
                    <a:pt x="2691004" y="2646027"/>
                    <a:pt x="2719371" y="2647195"/>
                    <a:pt x="2719434" y="2640844"/>
                  </a:cubicBezTo>
                  <a:cubicBezTo>
                    <a:pt x="2719994" y="2575269"/>
                    <a:pt x="2719480" y="2563969"/>
                    <a:pt x="2716320" y="2363057"/>
                  </a:cubicBezTo>
                  <a:cubicBezTo>
                    <a:pt x="2863184" y="2363088"/>
                    <a:pt x="2884031" y="2362466"/>
                    <a:pt x="2961441" y="2362466"/>
                  </a:cubicBezTo>
                  <a:cubicBezTo>
                    <a:pt x="2967062" y="2680052"/>
                    <a:pt x="2970985" y="2646027"/>
                    <a:pt x="2959324" y="2646027"/>
                  </a:cubicBezTo>
                  <a:close/>
                  <a:moveTo>
                    <a:pt x="2959324" y="2348021"/>
                  </a:moveTo>
                  <a:cubicBezTo>
                    <a:pt x="2673676" y="2348021"/>
                    <a:pt x="2716257" y="2359835"/>
                    <a:pt x="2715666" y="2322044"/>
                  </a:cubicBezTo>
                  <a:cubicBezTo>
                    <a:pt x="2710871" y="2016115"/>
                    <a:pt x="2691611" y="2063962"/>
                    <a:pt x="2772556" y="2063962"/>
                  </a:cubicBezTo>
                  <a:cubicBezTo>
                    <a:pt x="2860008" y="2063962"/>
                    <a:pt x="2868151" y="2064273"/>
                    <a:pt x="2957674" y="2064273"/>
                  </a:cubicBezTo>
                  <a:cubicBezTo>
                    <a:pt x="2962453" y="2371820"/>
                    <a:pt x="2961223" y="2348021"/>
                    <a:pt x="2959324" y="2348021"/>
                  </a:cubicBezTo>
                  <a:close/>
                  <a:moveTo>
                    <a:pt x="2710481" y="2049284"/>
                  </a:moveTo>
                  <a:cubicBezTo>
                    <a:pt x="2707819" y="1874817"/>
                    <a:pt x="2707741" y="1856606"/>
                    <a:pt x="2705748" y="1791062"/>
                  </a:cubicBezTo>
                  <a:cubicBezTo>
                    <a:pt x="2704674" y="1755403"/>
                    <a:pt x="2666529" y="1766252"/>
                    <a:pt x="2951524" y="1766345"/>
                  </a:cubicBezTo>
                  <a:cubicBezTo>
                    <a:pt x="2954871" y="1872078"/>
                    <a:pt x="2953626" y="1802954"/>
                    <a:pt x="2957456" y="2049844"/>
                  </a:cubicBezTo>
                  <a:cubicBezTo>
                    <a:pt x="2938119" y="2049829"/>
                    <a:pt x="2730285" y="2049455"/>
                    <a:pt x="2710481" y="2049284"/>
                  </a:cubicBezTo>
                  <a:close/>
                  <a:moveTo>
                    <a:pt x="2701918" y="1454969"/>
                  </a:moveTo>
                  <a:cubicBezTo>
                    <a:pt x="2698695" y="1250913"/>
                    <a:pt x="2698368" y="1223706"/>
                    <a:pt x="2697154" y="1172139"/>
                  </a:cubicBezTo>
                  <a:cubicBezTo>
                    <a:pt x="2791052" y="1173867"/>
                    <a:pt x="2871763" y="1171610"/>
                    <a:pt x="2943521" y="1171470"/>
                  </a:cubicBezTo>
                  <a:cubicBezTo>
                    <a:pt x="2944642" y="1218865"/>
                    <a:pt x="2948644" y="1455031"/>
                    <a:pt x="2948675" y="1456448"/>
                  </a:cubicBezTo>
                  <a:cubicBezTo>
                    <a:pt x="2845311" y="1456277"/>
                    <a:pt x="2844376" y="1453708"/>
                    <a:pt x="2701918" y="1454969"/>
                  </a:cubicBezTo>
                  <a:close/>
                  <a:moveTo>
                    <a:pt x="2697730" y="2049160"/>
                  </a:moveTo>
                  <a:cubicBezTo>
                    <a:pt x="2541835" y="2047494"/>
                    <a:pt x="2517018" y="2048926"/>
                    <a:pt x="2449837" y="2049362"/>
                  </a:cubicBezTo>
                  <a:cubicBezTo>
                    <a:pt x="2444746" y="1715806"/>
                    <a:pt x="2434424" y="1766937"/>
                    <a:pt x="2492466" y="1766236"/>
                  </a:cubicBezTo>
                  <a:cubicBezTo>
                    <a:pt x="2724260" y="1763450"/>
                    <a:pt x="2692016" y="1759372"/>
                    <a:pt x="2692981" y="1791529"/>
                  </a:cubicBezTo>
                  <a:cubicBezTo>
                    <a:pt x="2695161" y="1863813"/>
                    <a:pt x="2695192" y="1882973"/>
                    <a:pt x="2697730" y="2049160"/>
                  </a:cubicBezTo>
                  <a:close/>
                  <a:moveTo>
                    <a:pt x="2679094" y="1455203"/>
                  </a:moveTo>
                  <a:cubicBezTo>
                    <a:pt x="2612784" y="1455919"/>
                    <a:pt x="2560627" y="1455934"/>
                    <a:pt x="2492450" y="1455203"/>
                  </a:cubicBezTo>
                  <a:cubicBezTo>
                    <a:pt x="2425549" y="1454393"/>
                    <a:pt x="2439484" y="1508201"/>
                    <a:pt x="2435622" y="1171190"/>
                  </a:cubicBezTo>
                  <a:cubicBezTo>
                    <a:pt x="2560410" y="1171018"/>
                    <a:pt x="2597745" y="1170069"/>
                    <a:pt x="2684372" y="1171890"/>
                  </a:cubicBezTo>
                  <a:cubicBezTo>
                    <a:pt x="2691767" y="1486535"/>
                    <a:pt x="2691938" y="1455062"/>
                    <a:pt x="2679094" y="1455203"/>
                  </a:cubicBezTo>
                  <a:close/>
                  <a:moveTo>
                    <a:pt x="2437086" y="2049440"/>
                  </a:moveTo>
                  <a:cubicBezTo>
                    <a:pt x="2146767" y="2050778"/>
                    <a:pt x="2190734" y="2062234"/>
                    <a:pt x="2190002" y="2003585"/>
                  </a:cubicBezTo>
                  <a:cubicBezTo>
                    <a:pt x="2186546" y="1726717"/>
                    <a:pt x="2174994" y="1765396"/>
                    <a:pt x="2212189" y="1765396"/>
                  </a:cubicBezTo>
                  <a:cubicBezTo>
                    <a:pt x="2469081" y="1765396"/>
                    <a:pt x="2433879" y="1761567"/>
                    <a:pt x="2433879" y="1790969"/>
                  </a:cubicBezTo>
                  <a:cubicBezTo>
                    <a:pt x="2433941" y="1856155"/>
                    <a:pt x="2434050" y="1851049"/>
                    <a:pt x="2437086" y="2049440"/>
                  </a:cubicBezTo>
                  <a:close/>
                  <a:moveTo>
                    <a:pt x="2398988" y="1752321"/>
                  </a:moveTo>
                  <a:cubicBezTo>
                    <a:pt x="2305713" y="1752321"/>
                    <a:pt x="2305666" y="1750936"/>
                    <a:pt x="2212189" y="1750936"/>
                  </a:cubicBezTo>
                  <a:cubicBezTo>
                    <a:pt x="2178528" y="1750936"/>
                    <a:pt x="2185254" y="1764368"/>
                    <a:pt x="2184008" y="1685034"/>
                  </a:cubicBezTo>
                  <a:cubicBezTo>
                    <a:pt x="2179945" y="1425972"/>
                    <a:pt x="2171008" y="1468137"/>
                    <a:pt x="2212189" y="1468137"/>
                  </a:cubicBezTo>
                  <a:cubicBezTo>
                    <a:pt x="2452920" y="1468137"/>
                    <a:pt x="2427760" y="1468262"/>
                    <a:pt x="2427838" y="1473009"/>
                  </a:cubicBezTo>
                  <a:cubicBezTo>
                    <a:pt x="2432867" y="1794206"/>
                    <a:pt x="2449993" y="1752321"/>
                    <a:pt x="2398988" y="1752321"/>
                  </a:cubicBezTo>
                  <a:close/>
                  <a:moveTo>
                    <a:pt x="2212189" y="1453693"/>
                  </a:moveTo>
                  <a:cubicBezTo>
                    <a:pt x="2167302" y="1453693"/>
                    <a:pt x="2184833" y="1497212"/>
                    <a:pt x="2176722" y="1171314"/>
                  </a:cubicBezTo>
                  <a:cubicBezTo>
                    <a:pt x="2201913" y="1171205"/>
                    <a:pt x="2217716" y="1171236"/>
                    <a:pt x="2399004" y="1171205"/>
                  </a:cubicBezTo>
                  <a:cubicBezTo>
                    <a:pt x="2430780" y="1171205"/>
                    <a:pt x="2422248" y="1126223"/>
                    <a:pt x="2427557" y="1454704"/>
                  </a:cubicBezTo>
                  <a:cubicBezTo>
                    <a:pt x="2272441" y="1454253"/>
                    <a:pt x="2291763" y="1453693"/>
                    <a:pt x="2212189" y="1453693"/>
                  </a:cubicBezTo>
                  <a:close/>
                  <a:moveTo>
                    <a:pt x="2177251" y="2003772"/>
                  </a:moveTo>
                  <a:cubicBezTo>
                    <a:pt x="2177968" y="2061316"/>
                    <a:pt x="2225049" y="2051401"/>
                    <a:pt x="1932098" y="2049829"/>
                  </a:cubicBezTo>
                  <a:cubicBezTo>
                    <a:pt x="1929981" y="2049813"/>
                    <a:pt x="1932098" y="1953607"/>
                    <a:pt x="1927194" y="1790689"/>
                  </a:cubicBezTo>
                  <a:cubicBezTo>
                    <a:pt x="1926057" y="1752243"/>
                    <a:pt x="1897068" y="1773116"/>
                    <a:pt x="2118991" y="1766750"/>
                  </a:cubicBezTo>
                  <a:cubicBezTo>
                    <a:pt x="2185191" y="1764835"/>
                    <a:pt x="2173702" y="1720335"/>
                    <a:pt x="2177251" y="2003772"/>
                  </a:cubicBezTo>
                  <a:close/>
                  <a:moveTo>
                    <a:pt x="2118649" y="1752259"/>
                  </a:moveTo>
                  <a:cubicBezTo>
                    <a:pt x="2071334" y="1753629"/>
                    <a:pt x="2018305" y="1754329"/>
                    <a:pt x="1932176" y="1752695"/>
                  </a:cubicBezTo>
                  <a:cubicBezTo>
                    <a:pt x="1924345" y="1752555"/>
                    <a:pt x="1926026" y="1761987"/>
                    <a:pt x="1924781" y="1685019"/>
                  </a:cubicBezTo>
                  <a:cubicBezTo>
                    <a:pt x="1920889" y="1436805"/>
                    <a:pt x="1918491" y="1470207"/>
                    <a:pt x="1932207" y="1469880"/>
                  </a:cubicBezTo>
                  <a:cubicBezTo>
                    <a:pt x="2197896" y="1463779"/>
                    <a:pt x="2169513" y="1470145"/>
                    <a:pt x="2169545" y="1472962"/>
                  </a:cubicBezTo>
                  <a:cubicBezTo>
                    <a:pt x="2171195" y="1577854"/>
                    <a:pt x="2169607" y="1579193"/>
                    <a:pt x="2171257" y="1685268"/>
                  </a:cubicBezTo>
                  <a:cubicBezTo>
                    <a:pt x="2172518" y="1764991"/>
                    <a:pt x="2186235" y="1750329"/>
                    <a:pt x="2118649" y="1752259"/>
                  </a:cubicBezTo>
                  <a:close/>
                  <a:moveTo>
                    <a:pt x="2118758" y="1454035"/>
                  </a:moveTo>
                  <a:cubicBezTo>
                    <a:pt x="2007889" y="1454782"/>
                    <a:pt x="2001989" y="1453817"/>
                    <a:pt x="1931927" y="1455420"/>
                  </a:cubicBezTo>
                  <a:cubicBezTo>
                    <a:pt x="1918647" y="1455732"/>
                    <a:pt x="1921107" y="1490301"/>
                    <a:pt x="1918413" y="1173026"/>
                  </a:cubicBezTo>
                  <a:cubicBezTo>
                    <a:pt x="1995839" y="1172341"/>
                    <a:pt x="1859919" y="1173353"/>
                    <a:pt x="2163955" y="1171376"/>
                  </a:cubicBezTo>
                  <a:cubicBezTo>
                    <a:pt x="2172207" y="1506800"/>
                    <a:pt x="2183230" y="1453522"/>
                    <a:pt x="2118758" y="1454035"/>
                  </a:cubicBezTo>
                  <a:close/>
                  <a:moveTo>
                    <a:pt x="1918631" y="2049751"/>
                  </a:moveTo>
                  <a:cubicBezTo>
                    <a:pt x="1632111" y="2048070"/>
                    <a:pt x="1672980" y="2070873"/>
                    <a:pt x="1671579" y="2003523"/>
                  </a:cubicBezTo>
                  <a:cubicBezTo>
                    <a:pt x="1669710" y="1914149"/>
                    <a:pt x="1668839" y="1848014"/>
                    <a:pt x="1668356" y="1791218"/>
                  </a:cubicBezTo>
                  <a:cubicBezTo>
                    <a:pt x="1668122" y="1763061"/>
                    <a:pt x="1628794" y="1761971"/>
                    <a:pt x="1913711" y="1766859"/>
                  </a:cubicBezTo>
                  <a:cubicBezTo>
                    <a:pt x="1918055" y="1922617"/>
                    <a:pt x="1917386" y="1946431"/>
                    <a:pt x="1918631" y="2049751"/>
                  </a:cubicBezTo>
                  <a:close/>
                  <a:moveTo>
                    <a:pt x="1668013" y="1753068"/>
                  </a:moveTo>
                  <a:cubicBezTo>
                    <a:pt x="1666457" y="1609404"/>
                    <a:pt x="1664588" y="1589652"/>
                    <a:pt x="1662689" y="1469476"/>
                  </a:cubicBezTo>
                  <a:cubicBezTo>
                    <a:pt x="1664106" y="1469476"/>
                    <a:pt x="1909383" y="1470814"/>
                    <a:pt x="1909430" y="1473009"/>
                  </a:cubicBezTo>
                  <a:cubicBezTo>
                    <a:pt x="1910846" y="1562943"/>
                    <a:pt x="1911158" y="1664519"/>
                    <a:pt x="1913353" y="1752368"/>
                  </a:cubicBezTo>
                  <a:cubicBezTo>
                    <a:pt x="1817026" y="1750796"/>
                    <a:pt x="1737343" y="1752944"/>
                    <a:pt x="1668013" y="1753068"/>
                  </a:cubicBezTo>
                  <a:close/>
                  <a:moveTo>
                    <a:pt x="1662471" y="1455016"/>
                  </a:moveTo>
                  <a:cubicBezTo>
                    <a:pt x="1659295" y="1254026"/>
                    <a:pt x="1658719" y="1227317"/>
                    <a:pt x="1658423" y="1172108"/>
                  </a:cubicBezTo>
                  <a:cubicBezTo>
                    <a:pt x="1757552" y="1172170"/>
                    <a:pt x="1773090" y="1174085"/>
                    <a:pt x="1905646" y="1173120"/>
                  </a:cubicBezTo>
                  <a:cubicBezTo>
                    <a:pt x="1905662" y="1174303"/>
                    <a:pt x="1909134" y="1454658"/>
                    <a:pt x="1909149" y="1455903"/>
                  </a:cubicBezTo>
                  <a:cubicBezTo>
                    <a:pt x="1816793" y="1457646"/>
                    <a:pt x="1738464" y="1455109"/>
                    <a:pt x="1662471" y="1455016"/>
                  </a:cubicBezTo>
                  <a:close/>
                  <a:moveTo>
                    <a:pt x="1658843" y="2003866"/>
                  </a:moveTo>
                  <a:cubicBezTo>
                    <a:pt x="1660213" y="2069160"/>
                    <a:pt x="1698887" y="2050234"/>
                    <a:pt x="1465256" y="2050234"/>
                  </a:cubicBezTo>
                  <a:cubicBezTo>
                    <a:pt x="1401764" y="2050234"/>
                    <a:pt x="1411697" y="2100602"/>
                    <a:pt x="1409113" y="1790517"/>
                  </a:cubicBezTo>
                  <a:cubicBezTo>
                    <a:pt x="1408848" y="1758812"/>
                    <a:pt x="1370252" y="1767513"/>
                    <a:pt x="1655418" y="1767513"/>
                  </a:cubicBezTo>
                  <a:cubicBezTo>
                    <a:pt x="1656025" y="1830877"/>
                    <a:pt x="1656352" y="1884265"/>
                    <a:pt x="1658843" y="2003866"/>
                  </a:cubicBezTo>
                  <a:close/>
                  <a:moveTo>
                    <a:pt x="1651946" y="1753084"/>
                  </a:moveTo>
                  <a:cubicBezTo>
                    <a:pt x="1490260" y="1753131"/>
                    <a:pt x="1452053" y="1753193"/>
                    <a:pt x="1408770" y="1753068"/>
                  </a:cubicBezTo>
                  <a:cubicBezTo>
                    <a:pt x="1408755" y="1752243"/>
                    <a:pt x="1405423" y="1496232"/>
                    <a:pt x="1404987" y="1468682"/>
                  </a:cubicBezTo>
                  <a:cubicBezTo>
                    <a:pt x="1406093" y="1468666"/>
                    <a:pt x="1649922" y="1466845"/>
                    <a:pt x="1650015" y="1472993"/>
                  </a:cubicBezTo>
                  <a:cubicBezTo>
                    <a:pt x="1654655" y="1773069"/>
                    <a:pt x="1658236" y="1753084"/>
                    <a:pt x="1651946" y="1753084"/>
                  </a:cubicBezTo>
                  <a:close/>
                  <a:moveTo>
                    <a:pt x="1404738" y="1454206"/>
                  </a:moveTo>
                  <a:cubicBezTo>
                    <a:pt x="1403928" y="1404336"/>
                    <a:pt x="1406918" y="1583426"/>
                    <a:pt x="1399849" y="1172762"/>
                  </a:cubicBezTo>
                  <a:cubicBezTo>
                    <a:pt x="1488765" y="1173976"/>
                    <a:pt x="1569071" y="1172155"/>
                    <a:pt x="1645656" y="1172108"/>
                  </a:cubicBezTo>
                  <a:cubicBezTo>
                    <a:pt x="1645967" y="1227363"/>
                    <a:pt x="1646746" y="1266634"/>
                    <a:pt x="1649720" y="1455000"/>
                  </a:cubicBezTo>
                  <a:cubicBezTo>
                    <a:pt x="1556382" y="1454985"/>
                    <a:pt x="1504677" y="1453195"/>
                    <a:pt x="1404738" y="1454206"/>
                  </a:cubicBezTo>
                  <a:close/>
                  <a:moveTo>
                    <a:pt x="1400643" y="2050311"/>
                  </a:moveTo>
                  <a:cubicBezTo>
                    <a:pt x="1190272" y="2050809"/>
                    <a:pt x="1251288" y="2050451"/>
                    <a:pt x="1152797" y="2049720"/>
                  </a:cubicBezTo>
                  <a:cubicBezTo>
                    <a:pt x="1152112" y="1974744"/>
                    <a:pt x="1153171" y="1960891"/>
                    <a:pt x="1148874" y="1767528"/>
                  </a:cubicBezTo>
                  <a:cubicBezTo>
                    <a:pt x="1222345" y="1767310"/>
                    <a:pt x="1228479" y="1766843"/>
                    <a:pt x="1396144" y="1767481"/>
                  </a:cubicBezTo>
                  <a:cubicBezTo>
                    <a:pt x="1397747" y="1941155"/>
                    <a:pt x="1399195" y="1975569"/>
                    <a:pt x="1400643" y="2050311"/>
                  </a:cubicBezTo>
                  <a:close/>
                  <a:moveTo>
                    <a:pt x="1371902" y="1752928"/>
                  </a:moveTo>
                  <a:cubicBezTo>
                    <a:pt x="1103256" y="1751465"/>
                    <a:pt x="1148718" y="1773598"/>
                    <a:pt x="1147332" y="1685003"/>
                  </a:cubicBezTo>
                  <a:cubicBezTo>
                    <a:pt x="1145666" y="1579053"/>
                    <a:pt x="1146896" y="1578897"/>
                    <a:pt x="1145230" y="1472729"/>
                  </a:cubicBezTo>
                  <a:cubicBezTo>
                    <a:pt x="1145137" y="1466736"/>
                    <a:pt x="1130673" y="1472215"/>
                    <a:pt x="1392236" y="1468822"/>
                  </a:cubicBezTo>
                  <a:cubicBezTo>
                    <a:pt x="1397249" y="1792743"/>
                    <a:pt x="1404769" y="1753053"/>
                    <a:pt x="1371902" y="1752928"/>
                  </a:cubicBezTo>
                  <a:close/>
                  <a:moveTo>
                    <a:pt x="1144950" y="1455483"/>
                  </a:moveTo>
                  <a:cubicBezTo>
                    <a:pt x="1139641" y="1126814"/>
                    <a:pt x="1122593" y="1171766"/>
                    <a:pt x="1185212" y="1171579"/>
                  </a:cubicBezTo>
                  <a:cubicBezTo>
                    <a:pt x="1264304" y="1171361"/>
                    <a:pt x="1310622" y="1171236"/>
                    <a:pt x="1371762" y="1172295"/>
                  </a:cubicBezTo>
                  <a:cubicBezTo>
                    <a:pt x="1393170" y="1172699"/>
                    <a:pt x="1386880" y="1138270"/>
                    <a:pt x="1392002" y="1454362"/>
                  </a:cubicBezTo>
                  <a:cubicBezTo>
                    <a:pt x="1300845" y="1455576"/>
                    <a:pt x="1348969" y="1455343"/>
                    <a:pt x="1144950" y="1455483"/>
                  </a:cubicBezTo>
                  <a:close/>
                  <a:moveTo>
                    <a:pt x="1140046" y="2049627"/>
                  </a:moveTo>
                  <a:cubicBezTo>
                    <a:pt x="1076399" y="2049300"/>
                    <a:pt x="996373" y="2049751"/>
                    <a:pt x="893445" y="2049798"/>
                  </a:cubicBezTo>
                  <a:cubicBezTo>
                    <a:pt x="891514" y="1962058"/>
                    <a:pt x="890144" y="1961311"/>
                    <a:pt x="888696" y="1766719"/>
                  </a:cubicBezTo>
                  <a:cubicBezTo>
                    <a:pt x="988947" y="1766470"/>
                    <a:pt x="998599" y="1767824"/>
                    <a:pt x="1136091" y="1767544"/>
                  </a:cubicBezTo>
                  <a:cubicBezTo>
                    <a:pt x="1140637" y="1977125"/>
                    <a:pt x="1139299" y="1967210"/>
                    <a:pt x="1140046" y="2049627"/>
                  </a:cubicBezTo>
                  <a:close/>
                  <a:moveTo>
                    <a:pt x="1091828" y="1753146"/>
                  </a:moveTo>
                  <a:cubicBezTo>
                    <a:pt x="998366" y="1753146"/>
                    <a:pt x="998677" y="1752274"/>
                    <a:pt x="905106" y="1752274"/>
                  </a:cubicBezTo>
                  <a:cubicBezTo>
                    <a:pt x="883527" y="1752274"/>
                    <a:pt x="888961" y="1765474"/>
                    <a:pt x="887700" y="1685019"/>
                  </a:cubicBezTo>
                  <a:cubicBezTo>
                    <a:pt x="883823" y="1437645"/>
                    <a:pt x="876646" y="1470581"/>
                    <a:pt x="905106" y="1470581"/>
                  </a:cubicBezTo>
                  <a:cubicBezTo>
                    <a:pt x="1152610" y="1470581"/>
                    <a:pt x="1132386" y="1467483"/>
                    <a:pt x="1132479" y="1472993"/>
                  </a:cubicBezTo>
                  <a:cubicBezTo>
                    <a:pt x="1137601" y="1799203"/>
                    <a:pt x="1149559" y="1753146"/>
                    <a:pt x="1091828" y="1753146"/>
                  </a:cubicBezTo>
                  <a:close/>
                  <a:moveTo>
                    <a:pt x="1091828" y="1455514"/>
                  </a:moveTo>
                  <a:cubicBezTo>
                    <a:pt x="995563" y="1455514"/>
                    <a:pt x="995828" y="1456105"/>
                    <a:pt x="905106" y="1456105"/>
                  </a:cubicBezTo>
                  <a:cubicBezTo>
                    <a:pt x="869437" y="1456105"/>
                    <a:pt x="891250" y="1490504"/>
                    <a:pt x="880289" y="1170800"/>
                  </a:cubicBezTo>
                  <a:cubicBezTo>
                    <a:pt x="945119" y="1170427"/>
                    <a:pt x="998086" y="1171766"/>
                    <a:pt x="1127248" y="1171688"/>
                  </a:cubicBezTo>
                  <a:cubicBezTo>
                    <a:pt x="1132853" y="1501352"/>
                    <a:pt x="1145962" y="1455483"/>
                    <a:pt x="1091828" y="1455514"/>
                  </a:cubicBezTo>
                  <a:close/>
                  <a:moveTo>
                    <a:pt x="880678" y="2049829"/>
                  </a:moveTo>
                  <a:cubicBezTo>
                    <a:pt x="592975" y="2050560"/>
                    <a:pt x="634887" y="2067168"/>
                    <a:pt x="633688" y="2003523"/>
                  </a:cubicBezTo>
                  <a:cubicBezTo>
                    <a:pt x="632287" y="1928563"/>
                    <a:pt x="631197" y="1861384"/>
                    <a:pt x="630528" y="1791218"/>
                  </a:cubicBezTo>
                  <a:cubicBezTo>
                    <a:pt x="630232" y="1758640"/>
                    <a:pt x="590764" y="1767964"/>
                    <a:pt x="875945" y="1766765"/>
                  </a:cubicBezTo>
                  <a:cubicBezTo>
                    <a:pt x="877362" y="1959428"/>
                    <a:pt x="878919" y="1971911"/>
                    <a:pt x="880678" y="2049829"/>
                  </a:cubicBezTo>
                  <a:close/>
                  <a:moveTo>
                    <a:pt x="811707" y="1752990"/>
                  </a:moveTo>
                  <a:cubicBezTo>
                    <a:pt x="738687" y="1754080"/>
                    <a:pt x="683307" y="1753878"/>
                    <a:pt x="630123" y="1752944"/>
                  </a:cubicBezTo>
                  <a:cubicBezTo>
                    <a:pt x="630107" y="1751730"/>
                    <a:pt x="626402" y="1482597"/>
                    <a:pt x="626168" y="1469289"/>
                  </a:cubicBezTo>
                  <a:cubicBezTo>
                    <a:pt x="898489" y="1467094"/>
                    <a:pt x="872115" y="1471873"/>
                    <a:pt x="872131" y="1472978"/>
                  </a:cubicBezTo>
                  <a:cubicBezTo>
                    <a:pt x="877331" y="1804028"/>
                    <a:pt x="894893" y="1751636"/>
                    <a:pt x="811707" y="1752990"/>
                  </a:cubicBezTo>
                  <a:close/>
                  <a:moveTo>
                    <a:pt x="625935" y="1454813"/>
                  </a:moveTo>
                  <a:cubicBezTo>
                    <a:pt x="620672" y="1157461"/>
                    <a:pt x="616329" y="1173462"/>
                    <a:pt x="625094" y="1173431"/>
                  </a:cubicBezTo>
                  <a:cubicBezTo>
                    <a:pt x="742206" y="1173120"/>
                    <a:pt x="752295" y="1173727"/>
                    <a:pt x="811956" y="1172015"/>
                  </a:cubicBezTo>
                  <a:cubicBezTo>
                    <a:pt x="883216" y="1170053"/>
                    <a:pt x="866977" y="1121335"/>
                    <a:pt x="871882" y="1456028"/>
                  </a:cubicBezTo>
                  <a:cubicBezTo>
                    <a:pt x="801742" y="1455654"/>
                    <a:pt x="773157" y="1453615"/>
                    <a:pt x="625935" y="1454813"/>
                  </a:cubicBezTo>
                  <a:close/>
                  <a:moveTo>
                    <a:pt x="438513" y="2362357"/>
                  </a:moveTo>
                  <a:cubicBezTo>
                    <a:pt x="501039" y="2361174"/>
                    <a:pt x="560451" y="2361112"/>
                    <a:pt x="624985" y="2362419"/>
                  </a:cubicBezTo>
                  <a:cubicBezTo>
                    <a:pt x="626495" y="2362450"/>
                    <a:pt x="631773" y="2645607"/>
                    <a:pt x="625016" y="2645732"/>
                  </a:cubicBezTo>
                  <a:cubicBezTo>
                    <a:pt x="615457" y="2645872"/>
                    <a:pt x="384783" y="2649732"/>
                    <a:pt x="384674" y="2639926"/>
                  </a:cubicBezTo>
                  <a:cubicBezTo>
                    <a:pt x="381576" y="2310635"/>
                    <a:pt x="354750" y="2363929"/>
                    <a:pt x="438513" y="2362357"/>
                  </a:cubicBezTo>
                  <a:close/>
                  <a:moveTo>
                    <a:pt x="438341" y="2660331"/>
                  </a:moveTo>
                  <a:cubicBezTo>
                    <a:pt x="500276" y="2661079"/>
                    <a:pt x="563487" y="2661172"/>
                    <a:pt x="625172" y="2660176"/>
                  </a:cubicBezTo>
                  <a:cubicBezTo>
                    <a:pt x="631400" y="2660083"/>
                    <a:pt x="630637" y="2627334"/>
                    <a:pt x="636008" y="2942679"/>
                  </a:cubicBezTo>
                  <a:cubicBezTo>
                    <a:pt x="518134" y="2944718"/>
                    <a:pt x="463143" y="2943333"/>
                    <a:pt x="389423" y="2943084"/>
                  </a:cubicBezTo>
                  <a:cubicBezTo>
                    <a:pt x="384114" y="2610306"/>
                    <a:pt x="366972" y="2659460"/>
                    <a:pt x="438341" y="2660331"/>
                  </a:cubicBezTo>
                  <a:close/>
                  <a:moveTo>
                    <a:pt x="636288" y="2959474"/>
                  </a:moveTo>
                  <a:cubicBezTo>
                    <a:pt x="639745" y="3180402"/>
                    <a:pt x="640041" y="3197430"/>
                    <a:pt x="640554" y="3238428"/>
                  </a:cubicBezTo>
                  <a:cubicBezTo>
                    <a:pt x="447652" y="3237899"/>
                    <a:pt x="470040" y="3238599"/>
                    <a:pt x="394063" y="3238941"/>
                  </a:cubicBezTo>
                  <a:cubicBezTo>
                    <a:pt x="388255" y="2867625"/>
                    <a:pt x="389999" y="2979054"/>
                    <a:pt x="389656" y="2957543"/>
                  </a:cubicBezTo>
                  <a:cubicBezTo>
                    <a:pt x="658054" y="2958508"/>
                    <a:pt x="636226" y="2955800"/>
                    <a:pt x="636288" y="2959474"/>
                  </a:cubicBezTo>
                  <a:close/>
                  <a:moveTo>
                    <a:pt x="438450" y="3253074"/>
                  </a:moveTo>
                  <a:cubicBezTo>
                    <a:pt x="677874" y="3251129"/>
                    <a:pt x="640663" y="3247020"/>
                    <a:pt x="641021" y="3278056"/>
                  </a:cubicBezTo>
                  <a:cubicBezTo>
                    <a:pt x="641769" y="3343662"/>
                    <a:pt x="641940" y="3350713"/>
                    <a:pt x="644805" y="3536932"/>
                  </a:cubicBezTo>
                  <a:cubicBezTo>
                    <a:pt x="479070" y="3537834"/>
                    <a:pt x="472329" y="3537088"/>
                    <a:pt x="399325" y="3536807"/>
                  </a:cubicBezTo>
                  <a:cubicBezTo>
                    <a:pt x="393144" y="3209866"/>
                    <a:pt x="376485" y="3253666"/>
                    <a:pt x="438450" y="3253074"/>
                  </a:cubicBezTo>
                  <a:close/>
                  <a:moveTo>
                    <a:pt x="438341" y="3848121"/>
                  </a:moveTo>
                  <a:cubicBezTo>
                    <a:pt x="497847" y="3848759"/>
                    <a:pt x="565604" y="3848728"/>
                    <a:pt x="625125" y="3848401"/>
                  </a:cubicBezTo>
                  <a:cubicBezTo>
                    <a:pt x="662413" y="3848199"/>
                    <a:pt x="644649" y="3812446"/>
                    <a:pt x="653788" y="4131433"/>
                  </a:cubicBezTo>
                  <a:cubicBezTo>
                    <a:pt x="466101" y="4132367"/>
                    <a:pt x="505849" y="4131869"/>
                    <a:pt x="406907" y="4131216"/>
                  </a:cubicBezTo>
                  <a:cubicBezTo>
                    <a:pt x="398453" y="3801131"/>
                    <a:pt x="391525" y="3847623"/>
                    <a:pt x="438341" y="3848121"/>
                  </a:cubicBezTo>
                  <a:close/>
                  <a:moveTo>
                    <a:pt x="438341" y="4145971"/>
                  </a:moveTo>
                  <a:cubicBezTo>
                    <a:pt x="500789" y="4146563"/>
                    <a:pt x="561743" y="4146531"/>
                    <a:pt x="625125" y="4146096"/>
                  </a:cubicBezTo>
                  <a:cubicBezTo>
                    <a:pt x="663161" y="4145831"/>
                    <a:pt x="654240" y="4099728"/>
                    <a:pt x="659891" y="4429797"/>
                  </a:cubicBezTo>
                  <a:cubicBezTo>
                    <a:pt x="575895" y="4430482"/>
                    <a:pt x="604838" y="4431307"/>
                    <a:pt x="413415" y="4430280"/>
                  </a:cubicBezTo>
                  <a:cubicBezTo>
                    <a:pt x="407841" y="4102249"/>
                    <a:pt x="393829" y="4145551"/>
                    <a:pt x="438341" y="4145971"/>
                  </a:cubicBezTo>
                  <a:close/>
                  <a:moveTo>
                    <a:pt x="438372" y="4444911"/>
                  </a:moveTo>
                  <a:cubicBezTo>
                    <a:pt x="674371" y="4446483"/>
                    <a:pt x="660094" y="4441533"/>
                    <a:pt x="660171" y="4446514"/>
                  </a:cubicBezTo>
                  <a:cubicBezTo>
                    <a:pt x="661822" y="4552107"/>
                    <a:pt x="659518" y="4551297"/>
                    <a:pt x="661199" y="4659100"/>
                  </a:cubicBezTo>
                  <a:cubicBezTo>
                    <a:pt x="662476" y="4740831"/>
                    <a:pt x="672004" y="4727056"/>
                    <a:pt x="625063" y="4727305"/>
                  </a:cubicBezTo>
                  <a:cubicBezTo>
                    <a:pt x="562366" y="4727648"/>
                    <a:pt x="500821" y="4727835"/>
                    <a:pt x="438513" y="4726745"/>
                  </a:cubicBezTo>
                  <a:cubicBezTo>
                    <a:pt x="411375" y="4726278"/>
                    <a:pt x="417712" y="4739104"/>
                    <a:pt x="416451" y="4658789"/>
                  </a:cubicBezTo>
                  <a:cubicBezTo>
                    <a:pt x="412590" y="4411758"/>
                    <a:pt x="403560" y="4444677"/>
                    <a:pt x="438372" y="4444911"/>
                  </a:cubicBezTo>
                  <a:close/>
                  <a:moveTo>
                    <a:pt x="438372" y="5039460"/>
                  </a:moveTo>
                  <a:cubicBezTo>
                    <a:pt x="708903" y="5040907"/>
                    <a:pt x="668937" y="5020610"/>
                    <a:pt x="669918" y="5084038"/>
                  </a:cubicBezTo>
                  <a:cubicBezTo>
                    <a:pt x="671553" y="5188789"/>
                    <a:pt x="670198" y="5190657"/>
                    <a:pt x="671864" y="5296592"/>
                  </a:cubicBezTo>
                  <a:cubicBezTo>
                    <a:pt x="672393" y="5329994"/>
                    <a:pt x="681813" y="5323286"/>
                    <a:pt x="625125" y="5322974"/>
                  </a:cubicBezTo>
                  <a:cubicBezTo>
                    <a:pt x="396087" y="5321745"/>
                    <a:pt x="427630" y="5330181"/>
                    <a:pt x="427100" y="5296265"/>
                  </a:cubicBezTo>
                  <a:cubicBezTo>
                    <a:pt x="422616" y="5009030"/>
                    <a:pt x="409507" y="5039304"/>
                    <a:pt x="438372" y="5039460"/>
                  </a:cubicBezTo>
                  <a:close/>
                  <a:moveTo>
                    <a:pt x="427583" y="5335909"/>
                  </a:moveTo>
                  <a:cubicBezTo>
                    <a:pt x="486512" y="5337201"/>
                    <a:pt x="471831" y="5337154"/>
                    <a:pt x="672565" y="5337637"/>
                  </a:cubicBezTo>
                  <a:cubicBezTo>
                    <a:pt x="673981" y="5410854"/>
                    <a:pt x="677017" y="5488429"/>
                    <a:pt x="677235" y="5618334"/>
                  </a:cubicBezTo>
                  <a:cubicBezTo>
                    <a:pt x="408666" y="5620218"/>
                    <a:pt x="430915" y="5622879"/>
                    <a:pt x="430650" y="5614739"/>
                  </a:cubicBezTo>
                  <a:cubicBezTo>
                    <a:pt x="425917" y="5467806"/>
                    <a:pt x="428237" y="5409282"/>
                    <a:pt x="427583" y="5335909"/>
                  </a:cubicBezTo>
                  <a:close/>
                  <a:moveTo>
                    <a:pt x="680287" y="4977449"/>
                  </a:moveTo>
                  <a:cubicBezTo>
                    <a:pt x="672191" y="4700861"/>
                    <a:pt x="662943" y="4741547"/>
                    <a:pt x="718463" y="4741547"/>
                  </a:cubicBezTo>
                  <a:cubicBezTo>
                    <a:pt x="955395" y="4741547"/>
                    <a:pt x="922637" y="4735399"/>
                    <a:pt x="923276" y="4766435"/>
                  </a:cubicBezTo>
                  <a:cubicBezTo>
                    <a:pt x="929612" y="5065718"/>
                    <a:pt x="932788" y="5024704"/>
                    <a:pt x="905106" y="5024704"/>
                  </a:cubicBezTo>
                  <a:cubicBezTo>
                    <a:pt x="812610" y="5024704"/>
                    <a:pt x="812080" y="5022883"/>
                    <a:pt x="718463" y="5022883"/>
                  </a:cubicBezTo>
                  <a:cubicBezTo>
                    <a:pt x="671817" y="5022867"/>
                    <a:pt x="681891" y="5032409"/>
                    <a:pt x="680287" y="4977449"/>
                  </a:cubicBezTo>
                  <a:close/>
                  <a:moveTo>
                    <a:pt x="718478" y="5037327"/>
                  </a:moveTo>
                  <a:cubicBezTo>
                    <a:pt x="810305" y="5037327"/>
                    <a:pt x="812034" y="5039148"/>
                    <a:pt x="905122" y="5039148"/>
                  </a:cubicBezTo>
                  <a:cubicBezTo>
                    <a:pt x="932570" y="5039148"/>
                    <a:pt x="926607" y="5030121"/>
                    <a:pt x="927448" y="5084069"/>
                  </a:cubicBezTo>
                  <a:cubicBezTo>
                    <a:pt x="931745" y="5358914"/>
                    <a:pt x="944730" y="5321293"/>
                    <a:pt x="905122" y="5321293"/>
                  </a:cubicBezTo>
                  <a:cubicBezTo>
                    <a:pt x="652060" y="5321293"/>
                    <a:pt x="685253" y="5336189"/>
                    <a:pt x="684631" y="5296343"/>
                  </a:cubicBezTo>
                  <a:cubicBezTo>
                    <a:pt x="679898" y="4995302"/>
                    <a:pt x="673966" y="5037327"/>
                    <a:pt x="718478" y="5037327"/>
                  </a:cubicBezTo>
                  <a:close/>
                  <a:moveTo>
                    <a:pt x="718478" y="5337683"/>
                  </a:moveTo>
                  <a:cubicBezTo>
                    <a:pt x="976631" y="5337683"/>
                    <a:pt x="932882" y="5314087"/>
                    <a:pt x="933909" y="5402714"/>
                  </a:cubicBezTo>
                  <a:cubicBezTo>
                    <a:pt x="936899" y="5662912"/>
                    <a:pt x="949401" y="5620078"/>
                    <a:pt x="905122" y="5620046"/>
                  </a:cubicBezTo>
                  <a:cubicBezTo>
                    <a:pt x="892371" y="5620046"/>
                    <a:pt x="690033" y="5619393"/>
                    <a:pt x="690033" y="5614988"/>
                  </a:cubicBezTo>
                  <a:cubicBezTo>
                    <a:pt x="689348" y="5295907"/>
                    <a:pt x="668299" y="5337683"/>
                    <a:pt x="718478" y="5337683"/>
                  </a:cubicBezTo>
                  <a:close/>
                  <a:moveTo>
                    <a:pt x="718478" y="5632638"/>
                  </a:moveTo>
                  <a:cubicBezTo>
                    <a:pt x="810804" y="5632638"/>
                    <a:pt x="810352" y="5634491"/>
                    <a:pt x="905122" y="5634491"/>
                  </a:cubicBezTo>
                  <a:cubicBezTo>
                    <a:pt x="945197" y="5634522"/>
                    <a:pt x="935887" y="5587080"/>
                    <a:pt x="941445" y="5916449"/>
                  </a:cubicBezTo>
                  <a:cubicBezTo>
                    <a:pt x="848699" y="5916106"/>
                    <a:pt x="772099" y="5917430"/>
                    <a:pt x="693630" y="5917087"/>
                  </a:cubicBezTo>
                  <a:cubicBezTo>
                    <a:pt x="688601" y="5586566"/>
                    <a:pt x="680100" y="5632638"/>
                    <a:pt x="718478" y="5632638"/>
                  </a:cubicBezTo>
                  <a:close/>
                  <a:moveTo>
                    <a:pt x="718478" y="5931593"/>
                  </a:moveTo>
                  <a:cubicBezTo>
                    <a:pt x="960128" y="5931593"/>
                    <a:pt x="941647" y="5928465"/>
                    <a:pt x="941725" y="5933851"/>
                  </a:cubicBezTo>
                  <a:cubicBezTo>
                    <a:pt x="946879" y="6262908"/>
                    <a:pt x="962168" y="6215280"/>
                    <a:pt x="905122" y="6215280"/>
                  </a:cubicBezTo>
                  <a:cubicBezTo>
                    <a:pt x="812983" y="6215280"/>
                    <a:pt x="814400" y="6214050"/>
                    <a:pt x="718478" y="6214050"/>
                  </a:cubicBezTo>
                  <a:cubicBezTo>
                    <a:pt x="694642" y="6214050"/>
                    <a:pt x="701072" y="6227312"/>
                    <a:pt x="699811" y="6146094"/>
                  </a:cubicBezTo>
                  <a:cubicBezTo>
                    <a:pt x="695934" y="5898767"/>
                    <a:pt x="678294" y="5931593"/>
                    <a:pt x="718478" y="5931593"/>
                  </a:cubicBezTo>
                  <a:close/>
                  <a:moveTo>
                    <a:pt x="946676" y="5402496"/>
                  </a:moveTo>
                  <a:cubicBezTo>
                    <a:pt x="945726" y="5319426"/>
                    <a:pt x="895609" y="5333870"/>
                    <a:pt x="1185150" y="5335426"/>
                  </a:cubicBezTo>
                  <a:cubicBezTo>
                    <a:pt x="1192125" y="5335473"/>
                    <a:pt x="1192841" y="5300903"/>
                    <a:pt x="1197792" y="5619890"/>
                  </a:cubicBezTo>
                  <a:cubicBezTo>
                    <a:pt x="921485" y="5621229"/>
                    <a:pt x="949105" y="5621883"/>
                    <a:pt x="949089" y="5614988"/>
                  </a:cubicBezTo>
                  <a:cubicBezTo>
                    <a:pt x="948918" y="5532898"/>
                    <a:pt x="948077" y="5525661"/>
                    <a:pt x="946676" y="5402496"/>
                  </a:cubicBezTo>
                  <a:close/>
                  <a:moveTo>
                    <a:pt x="1198010" y="5634366"/>
                  </a:moveTo>
                  <a:cubicBezTo>
                    <a:pt x="1202977" y="5954459"/>
                    <a:pt x="1208971" y="5917150"/>
                    <a:pt x="1185150" y="5917227"/>
                  </a:cubicBezTo>
                  <a:cubicBezTo>
                    <a:pt x="1119993" y="5917492"/>
                    <a:pt x="1063492" y="5917585"/>
                    <a:pt x="998506" y="5916885"/>
                  </a:cubicBezTo>
                  <a:cubicBezTo>
                    <a:pt x="945726" y="5916309"/>
                    <a:pt x="950506" y="5964809"/>
                    <a:pt x="949136" y="5634522"/>
                  </a:cubicBezTo>
                  <a:cubicBezTo>
                    <a:pt x="1108316" y="5634662"/>
                    <a:pt x="1121425" y="5634771"/>
                    <a:pt x="1198010" y="5634366"/>
                  </a:cubicBezTo>
                  <a:close/>
                  <a:moveTo>
                    <a:pt x="998397" y="5931376"/>
                  </a:moveTo>
                  <a:cubicBezTo>
                    <a:pt x="1217658" y="5933741"/>
                    <a:pt x="1202276" y="5928979"/>
                    <a:pt x="1202354" y="5933819"/>
                  </a:cubicBezTo>
                  <a:cubicBezTo>
                    <a:pt x="1207445" y="6259297"/>
                    <a:pt x="1213906" y="6215140"/>
                    <a:pt x="1185259" y="6214704"/>
                  </a:cubicBezTo>
                  <a:cubicBezTo>
                    <a:pt x="913483" y="6210688"/>
                    <a:pt x="960253" y="6239016"/>
                    <a:pt x="958805" y="6146094"/>
                  </a:cubicBezTo>
                  <a:cubicBezTo>
                    <a:pt x="954772" y="5887918"/>
                    <a:pt x="937194" y="5930722"/>
                    <a:pt x="998397" y="5931376"/>
                  </a:cubicBezTo>
                  <a:close/>
                  <a:moveTo>
                    <a:pt x="1203848" y="5335535"/>
                  </a:moveTo>
                  <a:cubicBezTo>
                    <a:pt x="1239455" y="5335722"/>
                    <a:pt x="1448659" y="5335894"/>
                    <a:pt x="1450683" y="5335894"/>
                  </a:cubicBezTo>
                  <a:cubicBezTo>
                    <a:pt x="1450698" y="5337107"/>
                    <a:pt x="1454855" y="5582286"/>
                    <a:pt x="1455525" y="5618490"/>
                  </a:cubicBezTo>
                  <a:cubicBezTo>
                    <a:pt x="1372494" y="5618583"/>
                    <a:pt x="1454637" y="5618941"/>
                    <a:pt x="1210543" y="5619844"/>
                  </a:cubicBezTo>
                  <a:cubicBezTo>
                    <a:pt x="1206308" y="5347178"/>
                    <a:pt x="1206433" y="5447572"/>
                    <a:pt x="1203848" y="5335535"/>
                  </a:cubicBezTo>
                  <a:close/>
                  <a:moveTo>
                    <a:pt x="1455805" y="5632934"/>
                  </a:moveTo>
                  <a:cubicBezTo>
                    <a:pt x="1461176" y="5916885"/>
                    <a:pt x="1460273" y="5832539"/>
                    <a:pt x="1461721" y="5916573"/>
                  </a:cubicBezTo>
                  <a:cubicBezTo>
                    <a:pt x="1451259" y="5916573"/>
                    <a:pt x="1506140" y="5916418"/>
                    <a:pt x="1214856" y="5917134"/>
                  </a:cubicBezTo>
                  <a:cubicBezTo>
                    <a:pt x="1213610" y="5835823"/>
                    <a:pt x="1214358" y="5865505"/>
                    <a:pt x="1210777" y="5634304"/>
                  </a:cubicBezTo>
                  <a:cubicBezTo>
                    <a:pt x="1474363" y="5633183"/>
                    <a:pt x="1378955" y="5633012"/>
                    <a:pt x="1455805" y="5632934"/>
                  </a:cubicBezTo>
                  <a:close/>
                  <a:moveTo>
                    <a:pt x="1459090" y="5039537"/>
                  </a:moveTo>
                  <a:cubicBezTo>
                    <a:pt x="1570535" y="5039646"/>
                    <a:pt x="1570099" y="5037141"/>
                    <a:pt x="1706065" y="5038074"/>
                  </a:cubicBezTo>
                  <a:cubicBezTo>
                    <a:pt x="1707808" y="5190221"/>
                    <a:pt x="1709739" y="5168368"/>
                    <a:pt x="1712027" y="5320546"/>
                  </a:cubicBezTo>
                  <a:cubicBezTo>
                    <a:pt x="1545515" y="5320189"/>
                    <a:pt x="1579440" y="5321433"/>
                    <a:pt x="1463216" y="5321433"/>
                  </a:cubicBezTo>
                  <a:cubicBezTo>
                    <a:pt x="1461425" y="5212588"/>
                    <a:pt x="1460912" y="5138484"/>
                    <a:pt x="1459090" y="5039537"/>
                  </a:cubicBezTo>
                  <a:close/>
                  <a:moveTo>
                    <a:pt x="1465256" y="5335894"/>
                  </a:moveTo>
                  <a:cubicBezTo>
                    <a:pt x="1759654" y="5335894"/>
                    <a:pt x="1711965" y="5312079"/>
                    <a:pt x="1713180" y="5402651"/>
                  </a:cubicBezTo>
                  <a:cubicBezTo>
                    <a:pt x="1714410" y="5501302"/>
                    <a:pt x="1715297" y="5529381"/>
                    <a:pt x="1715920" y="5615019"/>
                  </a:cubicBezTo>
                  <a:cubicBezTo>
                    <a:pt x="1715967" y="5621821"/>
                    <a:pt x="1735848" y="5618521"/>
                    <a:pt x="1468307" y="5618474"/>
                  </a:cubicBezTo>
                  <a:cubicBezTo>
                    <a:pt x="1468260" y="5615922"/>
                    <a:pt x="1462687" y="5335894"/>
                    <a:pt x="1465256" y="5335894"/>
                  </a:cubicBezTo>
                  <a:close/>
                  <a:moveTo>
                    <a:pt x="1716060" y="5633385"/>
                  </a:moveTo>
                  <a:cubicBezTo>
                    <a:pt x="1716076" y="5634755"/>
                    <a:pt x="1719329" y="5913990"/>
                    <a:pt x="1719345" y="5915577"/>
                  </a:cubicBezTo>
                  <a:cubicBezTo>
                    <a:pt x="1618643" y="5914161"/>
                    <a:pt x="1550341" y="5916480"/>
                    <a:pt x="1474457" y="5916573"/>
                  </a:cubicBezTo>
                  <a:cubicBezTo>
                    <a:pt x="1472838" y="5821923"/>
                    <a:pt x="1473819" y="5915858"/>
                    <a:pt x="1468572" y="5632934"/>
                  </a:cubicBezTo>
                  <a:cubicBezTo>
                    <a:pt x="1555915" y="5632950"/>
                    <a:pt x="1617989" y="5634086"/>
                    <a:pt x="1716060" y="5633385"/>
                  </a:cubicBezTo>
                  <a:close/>
                  <a:moveTo>
                    <a:pt x="1719579" y="5930053"/>
                  </a:moveTo>
                  <a:cubicBezTo>
                    <a:pt x="1721431" y="6050868"/>
                    <a:pt x="1720232" y="6021528"/>
                    <a:pt x="1723362" y="6213567"/>
                  </a:cubicBezTo>
                  <a:cubicBezTo>
                    <a:pt x="1664759" y="6214362"/>
                    <a:pt x="1594947" y="6213832"/>
                    <a:pt x="1477758" y="6213801"/>
                  </a:cubicBezTo>
                  <a:cubicBezTo>
                    <a:pt x="1477742" y="6212026"/>
                    <a:pt x="1474768" y="5935049"/>
                    <a:pt x="1474753" y="5933570"/>
                  </a:cubicBezTo>
                  <a:cubicBezTo>
                    <a:pt x="1474675" y="5928387"/>
                    <a:pt x="1714316" y="5929975"/>
                    <a:pt x="1719579" y="5930053"/>
                  </a:cubicBezTo>
                  <a:close/>
                  <a:moveTo>
                    <a:pt x="1718816" y="5038183"/>
                  </a:moveTo>
                  <a:cubicBezTo>
                    <a:pt x="1862333" y="5039460"/>
                    <a:pt x="1751355" y="5038323"/>
                    <a:pt x="1966397" y="5039678"/>
                  </a:cubicBezTo>
                  <a:cubicBezTo>
                    <a:pt x="1968437" y="5197210"/>
                    <a:pt x="1968017" y="5229242"/>
                    <a:pt x="1969589" y="5321138"/>
                  </a:cubicBezTo>
                  <a:cubicBezTo>
                    <a:pt x="1768450" y="5320640"/>
                    <a:pt x="1884425" y="5321060"/>
                    <a:pt x="1724763" y="5320593"/>
                  </a:cubicBezTo>
                  <a:cubicBezTo>
                    <a:pt x="1722459" y="5169862"/>
                    <a:pt x="1720435" y="5181022"/>
                    <a:pt x="1718816" y="5038183"/>
                  </a:cubicBezTo>
                  <a:close/>
                  <a:moveTo>
                    <a:pt x="1745314" y="5335146"/>
                  </a:moveTo>
                  <a:cubicBezTo>
                    <a:pt x="2015985" y="5336236"/>
                    <a:pt x="1969231" y="5316484"/>
                    <a:pt x="1971302" y="5403414"/>
                  </a:cubicBezTo>
                  <a:cubicBezTo>
                    <a:pt x="1973061" y="5476024"/>
                    <a:pt x="1973871" y="5532587"/>
                    <a:pt x="1974992" y="5615128"/>
                  </a:cubicBezTo>
                  <a:cubicBezTo>
                    <a:pt x="1975054" y="5620607"/>
                    <a:pt x="1728733" y="5620404"/>
                    <a:pt x="1728702" y="5614941"/>
                  </a:cubicBezTo>
                  <a:cubicBezTo>
                    <a:pt x="1726351" y="5294786"/>
                    <a:pt x="1714737" y="5335006"/>
                    <a:pt x="1745314" y="5335146"/>
                  </a:cubicBezTo>
                  <a:close/>
                  <a:moveTo>
                    <a:pt x="1745392" y="5633121"/>
                  </a:moveTo>
                  <a:cubicBezTo>
                    <a:pt x="1810783" y="5632498"/>
                    <a:pt x="1866630" y="5632592"/>
                    <a:pt x="1932036" y="5632778"/>
                  </a:cubicBezTo>
                  <a:cubicBezTo>
                    <a:pt x="1987914" y="5632934"/>
                    <a:pt x="1974960" y="5582410"/>
                    <a:pt x="1980612" y="5915484"/>
                  </a:cubicBezTo>
                  <a:cubicBezTo>
                    <a:pt x="1912372" y="5915982"/>
                    <a:pt x="1874119" y="5918270"/>
                    <a:pt x="1732112" y="5915780"/>
                  </a:cubicBezTo>
                  <a:cubicBezTo>
                    <a:pt x="1727363" y="5590924"/>
                    <a:pt x="1723082" y="5633354"/>
                    <a:pt x="1745392" y="5633121"/>
                  </a:cubicBezTo>
                  <a:close/>
                  <a:moveTo>
                    <a:pt x="1745237" y="5930489"/>
                  </a:moveTo>
                  <a:cubicBezTo>
                    <a:pt x="1975178" y="5934815"/>
                    <a:pt x="1980768" y="5924076"/>
                    <a:pt x="1980923" y="5933819"/>
                  </a:cubicBezTo>
                  <a:cubicBezTo>
                    <a:pt x="1982543" y="6036984"/>
                    <a:pt x="1980285" y="6042167"/>
                    <a:pt x="1981920" y="6146405"/>
                  </a:cubicBezTo>
                  <a:cubicBezTo>
                    <a:pt x="1983196" y="6228432"/>
                    <a:pt x="1996088" y="6216120"/>
                    <a:pt x="1932270" y="6214003"/>
                  </a:cubicBezTo>
                  <a:cubicBezTo>
                    <a:pt x="1696287" y="6206267"/>
                    <a:pt x="1736596" y="6242518"/>
                    <a:pt x="1735023" y="6146141"/>
                  </a:cubicBezTo>
                  <a:cubicBezTo>
                    <a:pt x="1731115" y="5897864"/>
                    <a:pt x="1725978" y="5930130"/>
                    <a:pt x="1745237" y="5930489"/>
                  </a:cubicBezTo>
                  <a:close/>
                  <a:moveTo>
                    <a:pt x="1982620" y="5335613"/>
                  </a:moveTo>
                  <a:cubicBezTo>
                    <a:pt x="2185160" y="5335862"/>
                    <a:pt x="2026183" y="5335878"/>
                    <a:pt x="2231089" y="5336313"/>
                  </a:cubicBezTo>
                  <a:cubicBezTo>
                    <a:pt x="2236181" y="5664157"/>
                    <a:pt x="2243311" y="5620311"/>
                    <a:pt x="2212189" y="5620311"/>
                  </a:cubicBezTo>
                  <a:cubicBezTo>
                    <a:pt x="2210974" y="5620311"/>
                    <a:pt x="1987820" y="5619424"/>
                    <a:pt x="1987758" y="5614848"/>
                  </a:cubicBezTo>
                  <a:cubicBezTo>
                    <a:pt x="1985096" y="5418356"/>
                    <a:pt x="1984240" y="5423290"/>
                    <a:pt x="1982620" y="5335613"/>
                  </a:cubicBezTo>
                  <a:close/>
                  <a:moveTo>
                    <a:pt x="2212189" y="5634786"/>
                  </a:moveTo>
                  <a:cubicBezTo>
                    <a:pt x="2241848" y="5634786"/>
                    <a:pt x="2233954" y="5589493"/>
                    <a:pt x="2239731" y="5915375"/>
                  </a:cubicBezTo>
                  <a:cubicBezTo>
                    <a:pt x="2221701" y="5915266"/>
                    <a:pt x="2207627" y="5915297"/>
                    <a:pt x="2025451" y="5915328"/>
                  </a:cubicBezTo>
                  <a:cubicBezTo>
                    <a:pt x="1985236" y="5915328"/>
                    <a:pt x="1992522" y="5962101"/>
                    <a:pt x="1988007" y="5632856"/>
                  </a:cubicBezTo>
                  <a:cubicBezTo>
                    <a:pt x="2121794" y="5632934"/>
                    <a:pt x="2124923" y="5634786"/>
                    <a:pt x="2212189" y="5634786"/>
                  </a:cubicBezTo>
                  <a:close/>
                  <a:moveTo>
                    <a:pt x="2243218" y="5296312"/>
                  </a:moveTo>
                  <a:cubicBezTo>
                    <a:pt x="2238485" y="4992376"/>
                    <a:pt x="2215380" y="5036471"/>
                    <a:pt x="2305448" y="5038775"/>
                  </a:cubicBezTo>
                  <a:cubicBezTo>
                    <a:pt x="2367071" y="5040347"/>
                    <a:pt x="2430111" y="5040222"/>
                    <a:pt x="2484541" y="5039289"/>
                  </a:cubicBezTo>
                  <a:cubicBezTo>
                    <a:pt x="2487764" y="5305728"/>
                    <a:pt x="2486798" y="5253928"/>
                    <a:pt x="2488044" y="5322087"/>
                  </a:cubicBezTo>
                  <a:cubicBezTo>
                    <a:pt x="2203610" y="5329325"/>
                    <a:pt x="2243638" y="5322803"/>
                    <a:pt x="2243218" y="5296312"/>
                  </a:cubicBezTo>
                  <a:close/>
                  <a:moveTo>
                    <a:pt x="2488309" y="5336563"/>
                  </a:moveTo>
                  <a:cubicBezTo>
                    <a:pt x="2490208" y="5431057"/>
                    <a:pt x="2491936" y="5424068"/>
                    <a:pt x="2493695" y="5619315"/>
                  </a:cubicBezTo>
                  <a:cubicBezTo>
                    <a:pt x="2459786" y="5619626"/>
                    <a:pt x="2248263" y="5620295"/>
                    <a:pt x="2247157" y="5620295"/>
                  </a:cubicBezTo>
                  <a:cubicBezTo>
                    <a:pt x="2247313" y="5542424"/>
                    <a:pt x="2247282" y="5558083"/>
                    <a:pt x="2243825" y="5336360"/>
                  </a:cubicBezTo>
                  <a:cubicBezTo>
                    <a:pt x="2312579" y="5336656"/>
                    <a:pt x="2390300" y="5339038"/>
                    <a:pt x="2488309" y="5336563"/>
                  </a:cubicBezTo>
                  <a:close/>
                  <a:moveTo>
                    <a:pt x="2492450" y="5633774"/>
                  </a:moveTo>
                  <a:cubicBezTo>
                    <a:pt x="2494022" y="5633774"/>
                    <a:pt x="2498491" y="5915297"/>
                    <a:pt x="2498506" y="5916527"/>
                  </a:cubicBezTo>
                  <a:cubicBezTo>
                    <a:pt x="2353479" y="5919002"/>
                    <a:pt x="2319320" y="5916044"/>
                    <a:pt x="2252466" y="5915453"/>
                  </a:cubicBezTo>
                  <a:cubicBezTo>
                    <a:pt x="2251003" y="5831729"/>
                    <a:pt x="2247001" y="5750683"/>
                    <a:pt x="2247126" y="5634740"/>
                  </a:cubicBezTo>
                  <a:cubicBezTo>
                    <a:pt x="2248231" y="5634755"/>
                    <a:pt x="2469454" y="5633992"/>
                    <a:pt x="2492450" y="5633774"/>
                  </a:cubicBezTo>
                  <a:close/>
                  <a:moveTo>
                    <a:pt x="2498802" y="5933851"/>
                  </a:moveTo>
                  <a:cubicBezTo>
                    <a:pt x="2503769" y="6250612"/>
                    <a:pt x="2506369" y="6214548"/>
                    <a:pt x="2492450" y="6214392"/>
                  </a:cubicBezTo>
                  <a:cubicBezTo>
                    <a:pt x="2208950" y="6211357"/>
                    <a:pt x="2256218" y="6237164"/>
                    <a:pt x="2254802" y="6146125"/>
                  </a:cubicBezTo>
                  <a:cubicBezTo>
                    <a:pt x="2253151" y="6040533"/>
                    <a:pt x="2254490" y="6042618"/>
                    <a:pt x="2252777" y="5933570"/>
                  </a:cubicBezTo>
                  <a:cubicBezTo>
                    <a:pt x="2252700" y="5927920"/>
                    <a:pt x="2498787" y="5932637"/>
                    <a:pt x="2498802" y="5933851"/>
                  </a:cubicBezTo>
                  <a:close/>
                  <a:moveTo>
                    <a:pt x="2501060" y="5336236"/>
                  </a:moveTo>
                  <a:cubicBezTo>
                    <a:pt x="2548483" y="5335053"/>
                    <a:pt x="2556813" y="5335255"/>
                    <a:pt x="2748455" y="5335224"/>
                  </a:cubicBezTo>
                  <a:cubicBezTo>
                    <a:pt x="2750665" y="5464677"/>
                    <a:pt x="2749202" y="5348999"/>
                    <a:pt x="2753265" y="5619984"/>
                  </a:cubicBezTo>
                  <a:cubicBezTo>
                    <a:pt x="2477971" y="5619439"/>
                    <a:pt x="2506493" y="5620373"/>
                    <a:pt x="2506447" y="5614910"/>
                  </a:cubicBezTo>
                  <a:cubicBezTo>
                    <a:pt x="2505045" y="5446887"/>
                    <a:pt x="2502663" y="5414278"/>
                    <a:pt x="2501060" y="5336236"/>
                  </a:cubicBezTo>
                  <a:close/>
                  <a:moveTo>
                    <a:pt x="2753483" y="5634444"/>
                  </a:moveTo>
                  <a:cubicBezTo>
                    <a:pt x="2757485" y="5901164"/>
                    <a:pt x="2755570" y="5761360"/>
                    <a:pt x="2758045" y="5917118"/>
                  </a:cubicBezTo>
                  <a:cubicBezTo>
                    <a:pt x="2674719" y="5916978"/>
                    <a:pt x="2615571" y="5914737"/>
                    <a:pt x="2511273" y="5916309"/>
                  </a:cubicBezTo>
                  <a:cubicBezTo>
                    <a:pt x="2509919" y="5833472"/>
                    <a:pt x="2507521" y="5738386"/>
                    <a:pt x="2506618" y="5633635"/>
                  </a:cubicBezTo>
                  <a:cubicBezTo>
                    <a:pt x="2633476" y="5632529"/>
                    <a:pt x="2674361" y="5634304"/>
                    <a:pt x="2753483" y="5634444"/>
                  </a:cubicBezTo>
                  <a:close/>
                  <a:moveTo>
                    <a:pt x="2758279" y="5931578"/>
                  </a:moveTo>
                  <a:cubicBezTo>
                    <a:pt x="2760100" y="6063195"/>
                    <a:pt x="2757998" y="6003721"/>
                    <a:pt x="2761268" y="6213490"/>
                  </a:cubicBezTo>
                  <a:cubicBezTo>
                    <a:pt x="2667822" y="6213614"/>
                    <a:pt x="2643876" y="6215731"/>
                    <a:pt x="2515664" y="6214626"/>
                  </a:cubicBezTo>
                  <a:cubicBezTo>
                    <a:pt x="2513500" y="6131338"/>
                    <a:pt x="2513173" y="6038135"/>
                    <a:pt x="2511538" y="5933601"/>
                  </a:cubicBezTo>
                  <a:cubicBezTo>
                    <a:pt x="2511460" y="5927609"/>
                    <a:pt x="2500982" y="5931189"/>
                    <a:pt x="2758279" y="5931578"/>
                  </a:cubicBezTo>
                  <a:close/>
                  <a:moveTo>
                    <a:pt x="2761206" y="5335239"/>
                  </a:moveTo>
                  <a:cubicBezTo>
                    <a:pt x="2840796" y="5335224"/>
                    <a:pt x="2847132" y="5336485"/>
                    <a:pt x="3007324" y="5336890"/>
                  </a:cubicBezTo>
                  <a:cubicBezTo>
                    <a:pt x="3007339" y="5338135"/>
                    <a:pt x="3012259" y="5608419"/>
                    <a:pt x="3012493" y="5619797"/>
                  </a:cubicBezTo>
                  <a:cubicBezTo>
                    <a:pt x="2891255" y="5619766"/>
                    <a:pt x="2809268" y="5620046"/>
                    <a:pt x="2766001" y="5620000"/>
                  </a:cubicBezTo>
                  <a:cubicBezTo>
                    <a:pt x="2762124" y="5360891"/>
                    <a:pt x="2763090" y="5446342"/>
                    <a:pt x="2761206" y="5335239"/>
                  </a:cubicBezTo>
                  <a:close/>
                  <a:moveTo>
                    <a:pt x="2772556" y="5634459"/>
                  </a:moveTo>
                  <a:cubicBezTo>
                    <a:pt x="3063124" y="5634459"/>
                    <a:pt x="3012633" y="5613011"/>
                    <a:pt x="3014330" y="5721327"/>
                  </a:cubicBezTo>
                  <a:cubicBezTo>
                    <a:pt x="3015996" y="5828009"/>
                    <a:pt x="3016323" y="5820647"/>
                    <a:pt x="3017895" y="5917959"/>
                  </a:cubicBezTo>
                  <a:cubicBezTo>
                    <a:pt x="2898962" y="5918659"/>
                    <a:pt x="2875048" y="5917134"/>
                    <a:pt x="2770796" y="5917134"/>
                  </a:cubicBezTo>
                  <a:cubicBezTo>
                    <a:pt x="2765830" y="5601151"/>
                    <a:pt x="2763074" y="5634459"/>
                    <a:pt x="2772556" y="5634459"/>
                  </a:cubicBezTo>
                  <a:close/>
                  <a:moveTo>
                    <a:pt x="2772556" y="5931593"/>
                  </a:moveTo>
                  <a:cubicBezTo>
                    <a:pt x="2773661" y="5931593"/>
                    <a:pt x="3018129" y="5932185"/>
                    <a:pt x="3018160" y="5933851"/>
                  </a:cubicBezTo>
                  <a:cubicBezTo>
                    <a:pt x="3018191" y="5935718"/>
                    <a:pt x="3021570" y="6213474"/>
                    <a:pt x="3021585" y="6215342"/>
                  </a:cubicBezTo>
                  <a:cubicBezTo>
                    <a:pt x="2850277" y="6216229"/>
                    <a:pt x="2892018" y="6213505"/>
                    <a:pt x="2774019" y="6213490"/>
                  </a:cubicBezTo>
                  <a:cubicBezTo>
                    <a:pt x="2769115" y="5900230"/>
                    <a:pt x="2771450" y="5931593"/>
                    <a:pt x="2772556" y="5931593"/>
                  </a:cubicBezTo>
                  <a:close/>
                  <a:moveTo>
                    <a:pt x="3052615" y="5337061"/>
                  </a:moveTo>
                  <a:cubicBezTo>
                    <a:pt x="3144784" y="5337434"/>
                    <a:pt x="3147805" y="5337076"/>
                    <a:pt x="3239274" y="5337434"/>
                  </a:cubicBezTo>
                  <a:cubicBezTo>
                    <a:pt x="3276889" y="5337590"/>
                    <a:pt x="3267252" y="5292996"/>
                    <a:pt x="3271098" y="5619330"/>
                  </a:cubicBezTo>
                  <a:cubicBezTo>
                    <a:pt x="2999882" y="5620575"/>
                    <a:pt x="3025291" y="5622023"/>
                    <a:pt x="3025150" y="5614832"/>
                  </a:cubicBezTo>
                  <a:cubicBezTo>
                    <a:pt x="3018767" y="5292841"/>
                    <a:pt x="3008803" y="5336874"/>
                    <a:pt x="3052615" y="5337061"/>
                  </a:cubicBezTo>
                  <a:close/>
                  <a:moveTo>
                    <a:pt x="3271284" y="5633774"/>
                  </a:moveTo>
                  <a:cubicBezTo>
                    <a:pt x="3272141" y="5705607"/>
                    <a:pt x="3273044" y="5765874"/>
                    <a:pt x="3274912" y="5827698"/>
                  </a:cubicBezTo>
                  <a:cubicBezTo>
                    <a:pt x="3278384" y="5941991"/>
                    <a:pt x="3322196" y="5915515"/>
                    <a:pt x="3052584" y="5917710"/>
                  </a:cubicBezTo>
                  <a:cubicBezTo>
                    <a:pt x="3021009" y="5917959"/>
                    <a:pt x="3032095" y="5961214"/>
                    <a:pt x="3025555" y="5634257"/>
                  </a:cubicBezTo>
                  <a:cubicBezTo>
                    <a:pt x="3252274" y="5634288"/>
                    <a:pt x="3163872" y="5634288"/>
                    <a:pt x="3271284" y="5633774"/>
                  </a:cubicBezTo>
                  <a:close/>
                  <a:moveTo>
                    <a:pt x="3052708" y="5932185"/>
                  </a:moveTo>
                  <a:cubicBezTo>
                    <a:pt x="3053813" y="5932170"/>
                    <a:pt x="3277294" y="5929975"/>
                    <a:pt x="3277356" y="5933851"/>
                  </a:cubicBezTo>
                  <a:cubicBezTo>
                    <a:pt x="3282447" y="6260107"/>
                    <a:pt x="3299823" y="6213925"/>
                    <a:pt x="3239259" y="6214424"/>
                  </a:cubicBezTo>
                  <a:cubicBezTo>
                    <a:pt x="3146108" y="6215186"/>
                    <a:pt x="3140441" y="6214439"/>
                    <a:pt x="3052615" y="6215140"/>
                  </a:cubicBezTo>
                  <a:cubicBezTo>
                    <a:pt x="3028576" y="6215295"/>
                    <a:pt x="3034694" y="6228027"/>
                    <a:pt x="3033418" y="6146125"/>
                  </a:cubicBezTo>
                  <a:cubicBezTo>
                    <a:pt x="3029666" y="5899670"/>
                    <a:pt x="3022208" y="5932434"/>
                    <a:pt x="3052708" y="5932185"/>
                  </a:cubicBezTo>
                  <a:close/>
                  <a:moveTo>
                    <a:pt x="3279676" y="5337543"/>
                  </a:moveTo>
                  <a:cubicBezTo>
                    <a:pt x="3434590" y="5337823"/>
                    <a:pt x="3412326" y="5336858"/>
                    <a:pt x="3519504" y="5336858"/>
                  </a:cubicBezTo>
                  <a:cubicBezTo>
                    <a:pt x="3532209" y="5336858"/>
                    <a:pt x="3526370" y="5303285"/>
                    <a:pt x="3531430" y="5620731"/>
                  </a:cubicBezTo>
                  <a:cubicBezTo>
                    <a:pt x="3435197" y="5620996"/>
                    <a:pt x="3419799" y="5618786"/>
                    <a:pt x="3283880" y="5619253"/>
                  </a:cubicBezTo>
                  <a:cubicBezTo>
                    <a:pt x="3282821" y="5537132"/>
                    <a:pt x="3283989" y="5611299"/>
                    <a:pt x="3279676" y="5337543"/>
                  </a:cubicBezTo>
                  <a:close/>
                  <a:moveTo>
                    <a:pt x="3332689" y="5633650"/>
                  </a:moveTo>
                  <a:cubicBezTo>
                    <a:pt x="3425061" y="5633650"/>
                    <a:pt x="3426027" y="5635222"/>
                    <a:pt x="3519489" y="5635222"/>
                  </a:cubicBezTo>
                  <a:cubicBezTo>
                    <a:pt x="3537720" y="5635222"/>
                    <a:pt x="3531384" y="5600185"/>
                    <a:pt x="3536552" y="5917632"/>
                  </a:cubicBezTo>
                  <a:cubicBezTo>
                    <a:pt x="3443636" y="5917881"/>
                    <a:pt x="3408792" y="5916231"/>
                    <a:pt x="3289827" y="5916651"/>
                  </a:cubicBezTo>
                  <a:cubicBezTo>
                    <a:pt x="3284160" y="5588263"/>
                    <a:pt x="3264325" y="5633650"/>
                    <a:pt x="3332689" y="5633650"/>
                  </a:cubicBezTo>
                  <a:close/>
                  <a:moveTo>
                    <a:pt x="3534669" y="5083851"/>
                  </a:moveTo>
                  <a:cubicBezTo>
                    <a:pt x="3533703" y="5021809"/>
                    <a:pt x="3491698" y="5040113"/>
                    <a:pt x="3783029" y="5039055"/>
                  </a:cubicBezTo>
                  <a:cubicBezTo>
                    <a:pt x="3785644" y="5194408"/>
                    <a:pt x="3784025" y="5197148"/>
                    <a:pt x="3786236" y="5321947"/>
                  </a:cubicBezTo>
                  <a:cubicBezTo>
                    <a:pt x="3734515" y="5322554"/>
                    <a:pt x="3713216" y="5322383"/>
                    <a:pt x="3540351" y="5322414"/>
                  </a:cubicBezTo>
                  <a:cubicBezTo>
                    <a:pt x="3538530" y="5192027"/>
                    <a:pt x="3536335" y="5190003"/>
                    <a:pt x="3534669" y="5083851"/>
                  </a:cubicBezTo>
                  <a:close/>
                  <a:moveTo>
                    <a:pt x="3786501" y="5336407"/>
                  </a:moveTo>
                  <a:cubicBezTo>
                    <a:pt x="3787980" y="5414232"/>
                    <a:pt x="3790300" y="5457455"/>
                    <a:pt x="3791607" y="5615050"/>
                  </a:cubicBezTo>
                  <a:cubicBezTo>
                    <a:pt x="3791639" y="5619315"/>
                    <a:pt x="3820286" y="5619035"/>
                    <a:pt x="3544166" y="5620685"/>
                  </a:cubicBezTo>
                  <a:cubicBezTo>
                    <a:pt x="3539900" y="5352999"/>
                    <a:pt x="3541986" y="5449019"/>
                    <a:pt x="3540554" y="5336858"/>
                  </a:cubicBezTo>
                  <a:cubicBezTo>
                    <a:pt x="3713434" y="5336827"/>
                    <a:pt x="3741210" y="5336968"/>
                    <a:pt x="3786501" y="5336407"/>
                  </a:cubicBezTo>
                  <a:close/>
                  <a:moveTo>
                    <a:pt x="3791779" y="5633572"/>
                  </a:moveTo>
                  <a:cubicBezTo>
                    <a:pt x="3791794" y="5634802"/>
                    <a:pt x="3794908" y="5915421"/>
                    <a:pt x="3794924" y="5916542"/>
                  </a:cubicBezTo>
                  <a:cubicBezTo>
                    <a:pt x="3664998" y="5914815"/>
                    <a:pt x="3611752" y="5917258"/>
                    <a:pt x="3549304" y="5917569"/>
                  </a:cubicBezTo>
                  <a:cubicBezTo>
                    <a:pt x="3548027" y="5838593"/>
                    <a:pt x="3547918" y="5856181"/>
                    <a:pt x="3544399" y="5635144"/>
                  </a:cubicBezTo>
                  <a:cubicBezTo>
                    <a:pt x="3616002" y="5634724"/>
                    <a:pt x="3669716" y="5630973"/>
                    <a:pt x="3791779" y="5633572"/>
                  </a:cubicBezTo>
                  <a:close/>
                  <a:moveTo>
                    <a:pt x="3794706" y="4977511"/>
                  </a:moveTo>
                  <a:cubicBezTo>
                    <a:pt x="3789770" y="4714293"/>
                    <a:pt x="3787466" y="4742559"/>
                    <a:pt x="3799750" y="4742466"/>
                  </a:cubicBezTo>
                  <a:cubicBezTo>
                    <a:pt x="4075325" y="4740224"/>
                    <a:pt x="4037352" y="4736208"/>
                    <a:pt x="4037476" y="4765237"/>
                  </a:cubicBezTo>
                  <a:cubicBezTo>
                    <a:pt x="4038769" y="5070122"/>
                    <a:pt x="4057919" y="5023521"/>
                    <a:pt x="3986487" y="5024003"/>
                  </a:cubicBezTo>
                  <a:cubicBezTo>
                    <a:pt x="3897136" y="5024610"/>
                    <a:pt x="3899891" y="5024144"/>
                    <a:pt x="3799657" y="5024533"/>
                  </a:cubicBezTo>
                  <a:cubicBezTo>
                    <a:pt x="3794098" y="5024564"/>
                    <a:pt x="3795733" y="5031615"/>
                    <a:pt x="3794706" y="4977511"/>
                  </a:cubicBezTo>
                  <a:close/>
                  <a:moveTo>
                    <a:pt x="3799734" y="5038993"/>
                  </a:moveTo>
                  <a:cubicBezTo>
                    <a:pt x="4085134" y="5037825"/>
                    <a:pt x="4040170" y="5025218"/>
                    <a:pt x="4041104" y="5084069"/>
                  </a:cubicBezTo>
                  <a:cubicBezTo>
                    <a:pt x="4045572" y="5370370"/>
                    <a:pt x="4063088" y="5322663"/>
                    <a:pt x="3986596" y="5321729"/>
                  </a:cubicBezTo>
                  <a:cubicBezTo>
                    <a:pt x="3767413" y="5319067"/>
                    <a:pt x="3799174" y="5334679"/>
                    <a:pt x="3798567" y="5296343"/>
                  </a:cubicBezTo>
                  <a:cubicBezTo>
                    <a:pt x="3794052" y="5008376"/>
                    <a:pt x="3795500" y="5038993"/>
                    <a:pt x="3799734" y="5038993"/>
                  </a:cubicBezTo>
                  <a:close/>
                  <a:moveTo>
                    <a:pt x="3799781" y="5336236"/>
                  </a:moveTo>
                  <a:cubicBezTo>
                    <a:pt x="4098041" y="5332609"/>
                    <a:pt x="4045463" y="5322259"/>
                    <a:pt x="4047659" y="5402838"/>
                  </a:cubicBezTo>
                  <a:cubicBezTo>
                    <a:pt x="4049667" y="5476756"/>
                    <a:pt x="4050850" y="5542486"/>
                    <a:pt x="4050617" y="5614957"/>
                  </a:cubicBezTo>
                  <a:cubicBezTo>
                    <a:pt x="4050586" y="5624700"/>
                    <a:pt x="3805542" y="5619377"/>
                    <a:pt x="3804421" y="5619361"/>
                  </a:cubicBezTo>
                  <a:cubicBezTo>
                    <a:pt x="3802584" y="5407756"/>
                    <a:pt x="3797991" y="5336267"/>
                    <a:pt x="3799781" y="5336236"/>
                  </a:cubicBezTo>
                  <a:close/>
                  <a:moveTo>
                    <a:pt x="4050570" y="5635176"/>
                  </a:moveTo>
                  <a:cubicBezTo>
                    <a:pt x="4050508" y="5737951"/>
                    <a:pt x="4053964" y="5828523"/>
                    <a:pt x="4055428" y="5915126"/>
                  </a:cubicBezTo>
                  <a:cubicBezTo>
                    <a:pt x="3982284" y="5915484"/>
                    <a:pt x="3942022" y="5918472"/>
                    <a:pt x="3807659" y="5916713"/>
                  </a:cubicBezTo>
                  <a:cubicBezTo>
                    <a:pt x="3807644" y="5915328"/>
                    <a:pt x="3804545" y="5634958"/>
                    <a:pt x="3804530" y="5633852"/>
                  </a:cubicBezTo>
                  <a:cubicBezTo>
                    <a:pt x="3856391" y="5634958"/>
                    <a:pt x="4048764" y="5635176"/>
                    <a:pt x="4050570" y="5635176"/>
                  </a:cubicBezTo>
                  <a:close/>
                  <a:moveTo>
                    <a:pt x="4055677" y="5929586"/>
                  </a:moveTo>
                  <a:cubicBezTo>
                    <a:pt x="4057374" y="6034073"/>
                    <a:pt x="4057296" y="6097531"/>
                    <a:pt x="4059693" y="6213661"/>
                  </a:cubicBezTo>
                  <a:lnTo>
                    <a:pt x="3812642" y="6213770"/>
                  </a:lnTo>
                  <a:cubicBezTo>
                    <a:pt x="3811848" y="6176149"/>
                    <a:pt x="3808002" y="5938053"/>
                    <a:pt x="3807924" y="5933648"/>
                  </a:cubicBezTo>
                  <a:cubicBezTo>
                    <a:pt x="3807893" y="5931049"/>
                    <a:pt x="3786252" y="5930955"/>
                    <a:pt x="4055677" y="5929586"/>
                  </a:cubicBezTo>
                  <a:close/>
                  <a:moveTo>
                    <a:pt x="4058837" y="5336718"/>
                  </a:moveTo>
                  <a:cubicBezTo>
                    <a:pt x="4166094" y="5336920"/>
                    <a:pt x="4146959" y="5335784"/>
                    <a:pt x="4305625" y="5335722"/>
                  </a:cubicBezTo>
                  <a:cubicBezTo>
                    <a:pt x="4306512" y="5412037"/>
                    <a:pt x="4305625" y="5503808"/>
                    <a:pt x="4310171" y="5617805"/>
                  </a:cubicBezTo>
                  <a:cubicBezTo>
                    <a:pt x="4149497" y="5617727"/>
                    <a:pt x="4187143" y="5620825"/>
                    <a:pt x="4063368" y="5620731"/>
                  </a:cubicBezTo>
                  <a:cubicBezTo>
                    <a:pt x="4063757" y="5491403"/>
                    <a:pt x="4060301" y="5409982"/>
                    <a:pt x="4058837" y="5336718"/>
                  </a:cubicBezTo>
                  <a:close/>
                  <a:moveTo>
                    <a:pt x="4079934" y="5635191"/>
                  </a:moveTo>
                  <a:cubicBezTo>
                    <a:pt x="4355836" y="5635191"/>
                    <a:pt x="4311136" y="5601244"/>
                    <a:pt x="4313005" y="5721296"/>
                  </a:cubicBezTo>
                  <a:cubicBezTo>
                    <a:pt x="4314593" y="5823044"/>
                    <a:pt x="4313441" y="5822484"/>
                    <a:pt x="4314764" y="5916216"/>
                  </a:cubicBezTo>
                  <a:cubicBezTo>
                    <a:pt x="4313659" y="5916200"/>
                    <a:pt x="4098523" y="5915017"/>
                    <a:pt x="4068179" y="5915095"/>
                  </a:cubicBezTo>
                  <a:cubicBezTo>
                    <a:pt x="4062885" y="5602987"/>
                    <a:pt x="4054976" y="5635191"/>
                    <a:pt x="4079934" y="5635191"/>
                  </a:cubicBezTo>
                  <a:close/>
                  <a:moveTo>
                    <a:pt x="4079934" y="5929523"/>
                  </a:moveTo>
                  <a:cubicBezTo>
                    <a:pt x="4341325" y="5929523"/>
                    <a:pt x="4314982" y="5930084"/>
                    <a:pt x="4315029" y="5933866"/>
                  </a:cubicBezTo>
                  <a:cubicBezTo>
                    <a:pt x="4320167" y="6262192"/>
                    <a:pt x="4336032" y="6212587"/>
                    <a:pt x="4266702" y="6212587"/>
                  </a:cubicBezTo>
                  <a:cubicBezTo>
                    <a:pt x="4173598" y="6212587"/>
                    <a:pt x="4171512" y="6213661"/>
                    <a:pt x="4079918" y="6213661"/>
                  </a:cubicBezTo>
                  <a:cubicBezTo>
                    <a:pt x="4069798" y="6213661"/>
                    <a:pt x="4072445" y="6224074"/>
                    <a:pt x="4071215" y="6146156"/>
                  </a:cubicBezTo>
                  <a:cubicBezTo>
                    <a:pt x="4067432" y="5902892"/>
                    <a:pt x="4062434" y="5929523"/>
                    <a:pt x="4079934" y="5929523"/>
                  </a:cubicBezTo>
                  <a:close/>
                  <a:moveTo>
                    <a:pt x="4562346" y="5084038"/>
                  </a:moveTo>
                  <a:cubicBezTo>
                    <a:pt x="4566659" y="5358042"/>
                    <a:pt x="4573633" y="5322212"/>
                    <a:pt x="4547213" y="5321792"/>
                  </a:cubicBezTo>
                  <a:cubicBezTo>
                    <a:pt x="4493359" y="5320920"/>
                    <a:pt x="4446464" y="5320935"/>
                    <a:pt x="4360102" y="5321169"/>
                  </a:cubicBezTo>
                  <a:cubicBezTo>
                    <a:pt x="4304099" y="5321309"/>
                    <a:pt x="4318470" y="5361513"/>
                    <a:pt x="4314142" y="5083820"/>
                  </a:cubicBezTo>
                  <a:cubicBezTo>
                    <a:pt x="4313254" y="5026245"/>
                    <a:pt x="4301312" y="5038541"/>
                    <a:pt x="4360195" y="5037825"/>
                  </a:cubicBezTo>
                  <a:cubicBezTo>
                    <a:pt x="4597376" y="5034961"/>
                    <a:pt x="4561505" y="5029451"/>
                    <a:pt x="4562346" y="5084038"/>
                  </a:cubicBezTo>
                  <a:close/>
                  <a:moveTo>
                    <a:pt x="4556180" y="4765548"/>
                  </a:moveTo>
                  <a:cubicBezTo>
                    <a:pt x="4558765" y="4827932"/>
                    <a:pt x="4558858" y="4845770"/>
                    <a:pt x="4560773" y="4977791"/>
                  </a:cubicBezTo>
                  <a:cubicBezTo>
                    <a:pt x="4561536" y="5033701"/>
                    <a:pt x="4565584" y="5024891"/>
                    <a:pt x="4547337" y="5024315"/>
                  </a:cubicBezTo>
                  <a:cubicBezTo>
                    <a:pt x="4249404" y="5014571"/>
                    <a:pt x="4312273" y="5104723"/>
                    <a:pt x="4309564" y="4740551"/>
                  </a:cubicBezTo>
                  <a:cubicBezTo>
                    <a:pt x="4593142" y="4741656"/>
                    <a:pt x="4554717" y="4730325"/>
                    <a:pt x="4556180" y="4765548"/>
                  </a:cubicBezTo>
                  <a:close/>
                  <a:moveTo>
                    <a:pt x="4550466" y="4446576"/>
                  </a:moveTo>
                  <a:cubicBezTo>
                    <a:pt x="4555371" y="4760957"/>
                    <a:pt x="4556834" y="4726449"/>
                    <a:pt x="4547119" y="4726527"/>
                  </a:cubicBezTo>
                  <a:cubicBezTo>
                    <a:pt x="4259945" y="4728442"/>
                    <a:pt x="4309891" y="4742559"/>
                    <a:pt x="4308583" y="4658789"/>
                  </a:cubicBezTo>
                  <a:cubicBezTo>
                    <a:pt x="4306886" y="4551531"/>
                    <a:pt x="4306435" y="4559204"/>
                    <a:pt x="4304613" y="4446296"/>
                  </a:cubicBezTo>
                  <a:cubicBezTo>
                    <a:pt x="4304566" y="4442452"/>
                    <a:pt x="4550420" y="4443915"/>
                    <a:pt x="4550466" y="4446576"/>
                  </a:cubicBezTo>
                  <a:close/>
                  <a:moveTo>
                    <a:pt x="4550186" y="4429268"/>
                  </a:moveTo>
                  <a:cubicBezTo>
                    <a:pt x="4423546" y="4431774"/>
                    <a:pt x="4374145" y="4429362"/>
                    <a:pt x="4304333" y="4428988"/>
                  </a:cubicBezTo>
                  <a:cubicBezTo>
                    <a:pt x="4302885" y="4341918"/>
                    <a:pt x="4299833" y="4243128"/>
                    <a:pt x="4299662" y="4146220"/>
                  </a:cubicBezTo>
                  <a:cubicBezTo>
                    <a:pt x="4387706" y="4146578"/>
                    <a:pt x="4354170" y="4147761"/>
                    <a:pt x="4545282" y="4147294"/>
                  </a:cubicBezTo>
                  <a:cubicBezTo>
                    <a:pt x="4548676" y="4356487"/>
                    <a:pt x="4549019" y="4357125"/>
                    <a:pt x="4550186" y="4429268"/>
                  </a:cubicBezTo>
                  <a:close/>
                  <a:moveTo>
                    <a:pt x="4545064" y="4132803"/>
                  </a:moveTo>
                  <a:cubicBezTo>
                    <a:pt x="4267745" y="4133535"/>
                    <a:pt x="4299662" y="4132259"/>
                    <a:pt x="4299662" y="4128056"/>
                  </a:cubicBezTo>
                  <a:cubicBezTo>
                    <a:pt x="4299522" y="3990867"/>
                    <a:pt x="4296050" y="3917992"/>
                    <a:pt x="4294586" y="3847670"/>
                  </a:cubicBezTo>
                  <a:cubicBezTo>
                    <a:pt x="4375811" y="3848230"/>
                    <a:pt x="4383222" y="3851343"/>
                    <a:pt x="4541000" y="3849709"/>
                  </a:cubicBezTo>
                  <a:cubicBezTo>
                    <a:pt x="4542589" y="3962477"/>
                    <a:pt x="4540829" y="3871562"/>
                    <a:pt x="4545064" y="4132803"/>
                  </a:cubicBezTo>
                  <a:close/>
                  <a:moveTo>
                    <a:pt x="4539101" y="3596732"/>
                  </a:moveTo>
                  <a:cubicBezTo>
                    <a:pt x="4540751" y="3701889"/>
                    <a:pt x="4538712" y="3702838"/>
                    <a:pt x="4540378" y="3809193"/>
                  </a:cubicBezTo>
                  <a:cubicBezTo>
                    <a:pt x="4541000" y="3847872"/>
                    <a:pt x="4576919" y="3835062"/>
                    <a:pt x="4294291" y="3833225"/>
                  </a:cubicBezTo>
                  <a:cubicBezTo>
                    <a:pt x="4292002" y="3713064"/>
                    <a:pt x="4294275" y="3700192"/>
                    <a:pt x="4291426" y="3551734"/>
                  </a:cubicBezTo>
                  <a:cubicBezTo>
                    <a:pt x="4584501" y="3552170"/>
                    <a:pt x="4538182" y="3538317"/>
                    <a:pt x="4539101" y="3596732"/>
                  </a:cubicBezTo>
                  <a:close/>
                  <a:moveTo>
                    <a:pt x="4531503" y="3253713"/>
                  </a:moveTo>
                  <a:cubicBezTo>
                    <a:pt x="4536641" y="3554318"/>
                    <a:pt x="4534773" y="3420724"/>
                    <a:pt x="4537902" y="3537850"/>
                  </a:cubicBezTo>
                  <a:cubicBezTo>
                    <a:pt x="4245606" y="3537943"/>
                    <a:pt x="4291582" y="3551438"/>
                    <a:pt x="4290056" y="3490159"/>
                  </a:cubicBezTo>
                  <a:cubicBezTo>
                    <a:pt x="4288234" y="3417315"/>
                    <a:pt x="4287129" y="3352301"/>
                    <a:pt x="4286817" y="3277916"/>
                  </a:cubicBezTo>
                  <a:cubicBezTo>
                    <a:pt x="4286646" y="3243829"/>
                    <a:pt x="4248315" y="3251285"/>
                    <a:pt x="4531503" y="3253713"/>
                  </a:cubicBezTo>
                  <a:close/>
                  <a:moveTo>
                    <a:pt x="4528934" y="2959443"/>
                  </a:moveTo>
                  <a:cubicBezTo>
                    <a:pt x="4530850" y="3081207"/>
                    <a:pt x="4527798" y="3029952"/>
                    <a:pt x="4531254" y="3239268"/>
                  </a:cubicBezTo>
                  <a:cubicBezTo>
                    <a:pt x="4529682" y="3239253"/>
                    <a:pt x="4288452" y="3238335"/>
                    <a:pt x="4286569" y="3238319"/>
                  </a:cubicBezTo>
                  <a:cubicBezTo>
                    <a:pt x="4285230" y="3076366"/>
                    <a:pt x="4282224" y="3076833"/>
                    <a:pt x="4280450" y="2956003"/>
                  </a:cubicBezTo>
                  <a:cubicBezTo>
                    <a:pt x="4281586" y="2956003"/>
                    <a:pt x="4528919" y="2958337"/>
                    <a:pt x="4528934" y="2959443"/>
                  </a:cubicBezTo>
                  <a:close/>
                  <a:moveTo>
                    <a:pt x="4522551" y="2659398"/>
                  </a:moveTo>
                  <a:cubicBezTo>
                    <a:pt x="4530709" y="3041189"/>
                    <a:pt x="4527860" y="2896280"/>
                    <a:pt x="4528670" y="2942804"/>
                  </a:cubicBezTo>
                  <a:cubicBezTo>
                    <a:pt x="4426489" y="2945310"/>
                    <a:pt x="4356645" y="2941730"/>
                    <a:pt x="4280247" y="2941558"/>
                  </a:cubicBezTo>
                  <a:cubicBezTo>
                    <a:pt x="4278908" y="2851733"/>
                    <a:pt x="4278846" y="2788088"/>
                    <a:pt x="4276215" y="2659304"/>
                  </a:cubicBezTo>
                  <a:cubicBezTo>
                    <a:pt x="4351134" y="2659335"/>
                    <a:pt x="4451773" y="2660409"/>
                    <a:pt x="4522551" y="2659398"/>
                  </a:cubicBezTo>
                  <a:close/>
                  <a:moveTo>
                    <a:pt x="4522146" y="2640969"/>
                  </a:moveTo>
                  <a:cubicBezTo>
                    <a:pt x="4522302" y="2647724"/>
                    <a:pt x="4542044" y="2644938"/>
                    <a:pt x="4275919" y="2644844"/>
                  </a:cubicBezTo>
                  <a:cubicBezTo>
                    <a:pt x="4275888" y="2643413"/>
                    <a:pt x="4270532" y="2361812"/>
                    <a:pt x="4270517" y="2360660"/>
                  </a:cubicBezTo>
                  <a:cubicBezTo>
                    <a:pt x="4271637" y="2360660"/>
                    <a:pt x="4516666" y="2362045"/>
                    <a:pt x="4517849" y="2362061"/>
                  </a:cubicBezTo>
                  <a:cubicBezTo>
                    <a:pt x="4518752" y="2425146"/>
                    <a:pt x="4519530" y="2521492"/>
                    <a:pt x="4522146" y="2640969"/>
                  </a:cubicBezTo>
                  <a:close/>
                  <a:moveTo>
                    <a:pt x="4514471" y="2110018"/>
                  </a:moveTo>
                  <a:cubicBezTo>
                    <a:pt x="4516136" y="2216140"/>
                    <a:pt x="4515576" y="2215938"/>
                    <a:pt x="4517242" y="2322324"/>
                  </a:cubicBezTo>
                  <a:cubicBezTo>
                    <a:pt x="4517818" y="2358901"/>
                    <a:pt x="4555651" y="2346309"/>
                    <a:pt x="4270267" y="2346201"/>
                  </a:cubicBezTo>
                  <a:cubicBezTo>
                    <a:pt x="4267714" y="2193664"/>
                    <a:pt x="4269972" y="2228794"/>
                    <a:pt x="4267029" y="2065254"/>
                  </a:cubicBezTo>
                  <a:cubicBezTo>
                    <a:pt x="4556196" y="2065254"/>
                    <a:pt x="4513505" y="2047837"/>
                    <a:pt x="4514471" y="2110018"/>
                  </a:cubicBezTo>
                  <a:close/>
                  <a:moveTo>
                    <a:pt x="4510376" y="1791436"/>
                  </a:moveTo>
                  <a:cubicBezTo>
                    <a:pt x="4516822" y="2100197"/>
                    <a:pt x="4527798" y="2050171"/>
                    <a:pt x="4453595" y="2050171"/>
                  </a:cubicBezTo>
                  <a:cubicBezTo>
                    <a:pt x="4359993" y="2050171"/>
                    <a:pt x="4360397" y="2050794"/>
                    <a:pt x="4266749" y="2050794"/>
                  </a:cubicBezTo>
                  <a:cubicBezTo>
                    <a:pt x="4264273" y="1921527"/>
                    <a:pt x="4263853" y="1943116"/>
                    <a:pt x="4262296" y="1766485"/>
                  </a:cubicBezTo>
                  <a:cubicBezTo>
                    <a:pt x="4543756" y="1766501"/>
                    <a:pt x="4509644" y="1756119"/>
                    <a:pt x="4510376" y="1791436"/>
                  </a:cubicBezTo>
                  <a:close/>
                  <a:moveTo>
                    <a:pt x="4504413" y="1472978"/>
                  </a:moveTo>
                  <a:cubicBezTo>
                    <a:pt x="4509613" y="1804573"/>
                    <a:pt x="4528125" y="1751792"/>
                    <a:pt x="4453595" y="1751792"/>
                  </a:cubicBezTo>
                  <a:cubicBezTo>
                    <a:pt x="4361160" y="1751792"/>
                    <a:pt x="4360102" y="1752041"/>
                    <a:pt x="4266702" y="1752041"/>
                  </a:cubicBezTo>
                  <a:cubicBezTo>
                    <a:pt x="4260505" y="1752041"/>
                    <a:pt x="4262420" y="1760602"/>
                    <a:pt x="4261237" y="1685003"/>
                  </a:cubicBezTo>
                  <a:cubicBezTo>
                    <a:pt x="4257376" y="1437194"/>
                    <a:pt x="4255975" y="1469522"/>
                    <a:pt x="4266702" y="1469522"/>
                  </a:cubicBezTo>
                  <a:cubicBezTo>
                    <a:pt x="4521539" y="1469522"/>
                    <a:pt x="4504288" y="1464666"/>
                    <a:pt x="4504413" y="1472978"/>
                  </a:cubicBezTo>
                  <a:close/>
                  <a:moveTo>
                    <a:pt x="4504133" y="1454066"/>
                  </a:moveTo>
                  <a:cubicBezTo>
                    <a:pt x="4416198" y="1453055"/>
                    <a:pt x="4358405" y="1455047"/>
                    <a:pt x="4258918" y="1455062"/>
                  </a:cubicBezTo>
                  <a:cubicBezTo>
                    <a:pt x="4253422" y="1135811"/>
                    <a:pt x="4245450" y="1170692"/>
                    <a:pt x="4266717" y="1170692"/>
                  </a:cubicBezTo>
                  <a:cubicBezTo>
                    <a:pt x="4345280" y="1170692"/>
                    <a:pt x="4366298" y="1170878"/>
                    <a:pt x="4453610" y="1170878"/>
                  </a:cubicBezTo>
                  <a:cubicBezTo>
                    <a:pt x="4515996" y="1170894"/>
                    <a:pt x="4499072" y="1119623"/>
                    <a:pt x="4504133" y="1454066"/>
                  </a:cubicBezTo>
                  <a:close/>
                  <a:moveTo>
                    <a:pt x="4495709" y="942214"/>
                  </a:moveTo>
                  <a:cubicBezTo>
                    <a:pt x="4497671" y="1006855"/>
                    <a:pt x="4497702" y="1021144"/>
                    <a:pt x="4499913" y="1156714"/>
                  </a:cubicBezTo>
                  <a:cubicBezTo>
                    <a:pt x="4472340" y="1156356"/>
                    <a:pt x="4272089" y="1156216"/>
                    <a:pt x="4252861" y="1156278"/>
                  </a:cubicBezTo>
                  <a:cubicBezTo>
                    <a:pt x="4247708" y="832092"/>
                    <a:pt x="4239471" y="875550"/>
                    <a:pt x="4266717" y="875550"/>
                  </a:cubicBezTo>
                  <a:cubicBezTo>
                    <a:pt x="4540565" y="875550"/>
                    <a:pt x="4492938" y="850288"/>
                    <a:pt x="4495709" y="942214"/>
                  </a:cubicBezTo>
                  <a:close/>
                  <a:moveTo>
                    <a:pt x="4491257" y="623507"/>
                  </a:moveTo>
                  <a:cubicBezTo>
                    <a:pt x="4495491" y="901636"/>
                    <a:pt x="4504849" y="859035"/>
                    <a:pt x="4453595" y="859035"/>
                  </a:cubicBezTo>
                  <a:cubicBezTo>
                    <a:pt x="4216989" y="859035"/>
                    <a:pt x="4247645" y="873277"/>
                    <a:pt x="4247069" y="835719"/>
                  </a:cubicBezTo>
                  <a:cubicBezTo>
                    <a:pt x="4242399" y="537729"/>
                    <a:pt x="4237167" y="577357"/>
                    <a:pt x="4266717" y="577357"/>
                  </a:cubicBezTo>
                  <a:cubicBezTo>
                    <a:pt x="4531566" y="577357"/>
                    <a:pt x="4490307" y="562897"/>
                    <a:pt x="4491257" y="623507"/>
                  </a:cubicBezTo>
                  <a:close/>
                  <a:moveTo>
                    <a:pt x="4266717" y="278900"/>
                  </a:moveTo>
                  <a:cubicBezTo>
                    <a:pt x="4520760" y="278900"/>
                    <a:pt x="4486181" y="272845"/>
                    <a:pt x="4486213" y="304784"/>
                  </a:cubicBezTo>
                  <a:cubicBezTo>
                    <a:pt x="4486213" y="606230"/>
                    <a:pt x="4506047" y="562368"/>
                    <a:pt x="4453595" y="562368"/>
                  </a:cubicBezTo>
                  <a:cubicBezTo>
                    <a:pt x="4205204" y="562368"/>
                    <a:pt x="4244313" y="575816"/>
                    <a:pt x="4242959" y="517012"/>
                  </a:cubicBezTo>
                  <a:cubicBezTo>
                    <a:pt x="4236903" y="240735"/>
                    <a:pt x="4228620" y="278900"/>
                    <a:pt x="4266717" y="278900"/>
                  </a:cubicBezTo>
                  <a:close/>
                  <a:moveTo>
                    <a:pt x="4240110" y="1156341"/>
                  </a:moveTo>
                  <a:cubicBezTo>
                    <a:pt x="4174376" y="1156761"/>
                    <a:pt x="3993758" y="1163765"/>
                    <a:pt x="3993369" y="1153990"/>
                  </a:cubicBezTo>
                  <a:cubicBezTo>
                    <a:pt x="3989352" y="1054593"/>
                    <a:pt x="3989554" y="959118"/>
                    <a:pt x="3988433" y="875207"/>
                  </a:cubicBezTo>
                  <a:cubicBezTo>
                    <a:pt x="4254838" y="875301"/>
                    <a:pt x="4125115" y="875456"/>
                    <a:pt x="4234972" y="875550"/>
                  </a:cubicBezTo>
                  <a:cubicBezTo>
                    <a:pt x="4237338" y="1007991"/>
                    <a:pt x="4235392" y="859378"/>
                    <a:pt x="4240110" y="1156341"/>
                  </a:cubicBezTo>
                  <a:close/>
                  <a:moveTo>
                    <a:pt x="4234318" y="835968"/>
                  </a:moveTo>
                  <a:cubicBezTo>
                    <a:pt x="4234863" y="871083"/>
                    <a:pt x="4273553" y="860856"/>
                    <a:pt x="3988231" y="860763"/>
                  </a:cubicBezTo>
                  <a:cubicBezTo>
                    <a:pt x="3985180" y="647212"/>
                    <a:pt x="3988200" y="806239"/>
                    <a:pt x="3984775" y="576439"/>
                  </a:cubicBezTo>
                  <a:cubicBezTo>
                    <a:pt x="4329244" y="577699"/>
                    <a:pt x="4202370" y="577248"/>
                    <a:pt x="4231453" y="577326"/>
                  </a:cubicBezTo>
                  <a:cubicBezTo>
                    <a:pt x="4234256" y="729177"/>
                    <a:pt x="4232387" y="712756"/>
                    <a:pt x="4234318" y="835968"/>
                  </a:cubicBezTo>
                  <a:close/>
                  <a:moveTo>
                    <a:pt x="3986565" y="280316"/>
                  </a:moveTo>
                  <a:cubicBezTo>
                    <a:pt x="4263012" y="279771"/>
                    <a:pt x="4225023" y="268331"/>
                    <a:pt x="4225988" y="305002"/>
                  </a:cubicBezTo>
                  <a:cubicBezTo>
                    <a:pt x="4234022" y="612487"/>
                    <a:pt x="4245123" y="563100"/>
                    <a:pt x="4173380" y="562508"/>
                  </a:cubicBezTo>
                  <a:cubicBezTo>
                    <a:pt x="3946428" y="560671"/>
                    <a:pt x="3984821" y="577731"/>
                    <a:pt x="3983965" y="520405"/>
                  </a:cubicBezTo>
                  <a:cubicBezTo>
                    <a:pt x="3980182" y="251692"/>
                    <a:pt x="3976850" y="280347"/>
                    <a:pt x="3986565" y="280316"/>
                  </a:cubicBezTo>
                  <a:close/>
                  <a:moveTo>
                    <a:pt x="3980633" y="1154644"/>
                  </a:moveTo>
                  <a:cubicBezTo>
                    <a:pt x="3980758" y="1157742"/>
                    <a:pt x="4010012" y="1156450"/>
                    <a:pt x="3734718" y="1157959"/>
                  </a:cubicBezTo>
                  <a:cubicBezTo>
                    <a:pt x="3730919" y="994076"/>
                    <a:pt x="3731868" y="954137"/>
                    <a:pt x="3730841" y="873682"/>
                  </a:cubicBezTo>
                  <a:cubicBezTo>
                    <a:pt x="3853044" y="874118"/>
                    <a:pt x="3732475" y="875129"/>
                    <a:pt x="3975698" y="875207"/>
                  </a:cubicBezTo>
                  <a:cubicBezTo>
                    <a:pt x="3976819" y="960145"/>
                    <a:pt x="3976632" y="1055324"/>
                    <a:pt x="3980633" y="1154644"/>
                  </a:cubicBezTo>
                  <a:close/>
                  <a:moveTo>
                    <a:pt x="3972740" y="623507"/>
                  </a:moveTo>
                  <a:cubicBezTo>
                    <a:pt x="3974375" y="727776"/>
                    <a:pt x="3973471" y="730127"/>
                    <a:pt x="3975122" y="835968"/>
                  </a:cubicBezTo>
                  <a:cubicBezTo>
                    <a:pt x="3975698" y="872530"/>
                    <a:pt x="4012877" y="860187"/>
                    <a:pt x="3730638" y="859222"/>
                  </a:cubicBezTo>
                  <a:cubicBezTo>
                    <a:pt x="3729284" y="761568"/>
                    <a:pt x="3728614" y="760120"/>
                    <a:pt x="3725656" y="576657"/>
                  </a:cubicBezTo>
                  <a:cubicBezTo>
                    <a:pt x="4015617" y="576470"/>
                    <a:pt x="3971790" y="560422"/>
                    <a:pt x="3972740" y="623507"/>
                  </a:cubicBezTo>
                  <a:close/>
                  <a:moveTo>
                    <a:pt x="3893103" y="280441"/>
                  </a:moveTo>
                  <a:cubicBezTo>
                    <a:pt x="3980586" y="280441"/>
                    <a:pt x="3966932" y="273577"/>
                    <a:pt x="3967586" y="304924"/>
                  </a:cubicBezTo>
                  <a:cubicBezTo>
                    <a:pt x="3969128" y="378702"/>
                    <a:pt x="3970093" y="442798"/>
                    <a:pt x="3971183" y="520638"/>
                  </a:cubicBezTo>
                  <a:cubicBezTo>
                    <a:pt x="3971992" y="574804"/>
                    <a:pt x="4016956" y="561963"/>
                    <a:pt x="3725438" y="562197"/>
                  </a:cubicBezTo>
                  <a:cubicBezTo>
                    <a:pt x="3722371" y="371106"/>
                    <a:pt x="3722387" y="366235"/>
                    <a:pt x="3720845" y="304551"/>
                  </a:cubicBezTo>
                  <a:cubicBezTo>
                    <a:pt x="3720036" y="272223"/>
                    <a:pt x="3689723" y="280285"/>
                    <a:pt x="3893103" y="280441"/>
                  </a:cubicBezTo>
                  <a:close/>
                  <a:moveTo>
                    <a:pt x="3706304" y="1158037"/>
                  </a:moveTo>
                  <a:cubicBezTo>
                    <a:pt x="3613869" y="1158037"/>
                    <a:pt x="3614383" y="1156185"/>
                    <a:pt x="3519504" y="1156185"/>
                  </a:cubicBezTo>
                  <a:cubicBezTo>
                    <a:pt x="3457476" y="1156185"/>
                    <a:pt x="3474961" y="1209510"/>
                    <a:pt x="3469294" y="874896"/>
                  </a:cubicBezTo>
                  <a:cubicBezTo>
                    <a:pt x="3574837" y="876017"/>
                    <a:pt x="3612624" y="873464"/>
                    <a:pt x="3718089" y="873635"/>
                  </a:cubicBezTo>
                  <a:cubicBezTo>
                    <a:pt x="3722153" y="1200109"/>
                    <a:pt x="3728848" y="1158037"/>
                    <a:pt x="3706304" y="1158037"/>
                  </a:cubicBezTo>
                  <a:close/>
                  <a:moveTo>
                    <a:pt x="3713668" y="623476"/>
                  </a:moveTo>
                  <a:cubicBezTo>
                    <a:pt x="3717965" y="895333"/>
                    <a:pt x="3722667" y="859191"/>
                    <a:pt x="3706304" y="859191"/>
                  </a:cubicBezTo>
                  <a:cubicBezTo>
                    <a:pt x="3433796" y="859191"/>
                    <a:pt x="3469231" y="872203"/>
                    <a:pt x="3468655" y="835719"/>
                  </a:cubicBezTo>
                  <a:cubicBezTo>
                    <a:pt x="3466958" y="726967"/>
                    <a:pt x="3468235" y="729006"/>
                    <a:pt x="3466569" y="623258"/>
                  </a:cubicBezTo>
                  <a:cubicBezTo>
                    <a:pt x="3465666" y="567224"/>
                    <a:pt x="3451903" y="576921"/>
                    <a:pt x="3519489" y="576921"/>
                  </a:cubicBezTo>
                  <a:cubicBezTo>
                    <a:pt x="3752077" y="576921"/>
                    <a:pt x="3712625" y="559006"/>
                    <a:pt x="3713668" y="623476"/>
                  </a:cubicBezTo>
                  <a:close/>
                  <a:moveTo>
                    <a:pt x="3708094" y="304971"/>
                  </a:moveTo>
                  <a:cubicBezTo>
                    <a:pt x="3709698" y="368725"/>
                    <a:pt x="3709744" y="378920"/>
                    <a:pt x="3712687" y="562212"/>
                  </a:cubicBezTo>
                  <a:cubicBezTo>
                    <a:pt x="3685410" y="562212"/>
                    <a:pt x="3493099" y="562430"/>
                    <a:pt x="3465588" y="562726"/>
                  </a:cubicBezTo>
                  <a:lnTo>
                    <a:pt x="3460995" y="279320"/>
                  </a:lnTo>
                  <a:cubicBezTo>
                    <a:pt x="3754615" y="274651"/>
                    <a:pt x="3707331" y="274728"/>
                    <a:pt x="3708094" y="304971"/>
                  </a:cubicBezTo>
                  <a:close/>
                  <a:moveTo>
                    <a:pt x="3457757" y="942090"/>
                  </a:moveTo>
                  <a:cubicBezTo>
                    <a:pt x="3459018" y="1009112"/>
                    <a:pt x="3458582" y="983990"/>
                    <a:pt x="3461353" y="1156683"/>
                  </a:cubicBezTo>
                  <a:cubicBezTo>
                    <a:pt x="3381000" y="1158255"/>
                    <a:pt x="3413462" y="1160123"/>
                    <a:pt x="3214192" y="1158224"/>
                  </a:cubicBezTo>
                  <a:cubicBezTo>
                    <a:pt x="3210580" y="867720"/>
                    <a:pt x="3212682" y="963569"/>
                    <a:pt x="3211763" y="873308"/>
                  </a:cubicBezTo>
                  <a:cubicBezTo>
                    <a:pt x="3507189" y="873168"/>
                    <a:pt x="3456153" y="861152"/>
                    <a:pt x="3457757" y="942090"/>
                  </a:cubicBezTo>
                  <a:close/>
                  <a:moveTo>
                    <a:pt x="3453818" y="623507"/>
                  </a:moveTo>
                  <a:cubicBezTo>
                    <a:pt x="3458006" y="898523"/>
                    <a:pt x="3465214" y="860545"/>
                    <a:pt x="3426198" y="859751"/>
                  </a:cubicBezTo>
                  <a:cubicBezTo>
                    <a:pt x="3367813" y="858568"/>
                    <a:pt x="3357039" y="858802"/>
                    <a:pt x="3211592" y="858864"/>
                  </a:cubicBezTo>
                  <a:cubicBezTo>
                    <a:pt x="3209848" y="722002"/>
                    <a:pt x="3207061" y="722764"/>
                    <a:pt x="3205536" y="577544"/>
                  </a:cubicBezTo>
                  <a:cubicBezTo>
                    <a:pt x="3497069" y="580392"/>
                    <a:pt x="3452790" y="559395"/>
                    <a:pt x="3453818" y="623507"/>
                  </a:cubicBezTo>
                  <a:close/>
                  <a:moveTo>
                    <a:pt x="3239227" y="280596"/>
                  </a:moveTo>
                  <a:cubicBezTo>
                    <a:pt x="3302563" y="281437"/>
                    <a:pt x="3363641" y="281577"/>
                    <a:pt x="3426229" y="280067"/>
                  </a:cubicBezTo>
                  <a:cubicBezTo>
                    <a:pt x="3457150" y="279289"/>
                    <a:pt x="3447574" y="237186"/>
                    <a:pt x="3452837" y="562897"/>
                  </a:cubicBezTo>
                  <a:cubicBezTo>
                    <a:pt x="3341875" y="564485"/>
                    <a:pt x="3385422" y="564874"/>
                    <a:pt x="3205395" y="563115"/>
                  </a:cubicBezTo>
                  <a:cubicBezTo>
                    <a:pt x="3202718" y="232828"/>
                    <a:pt x="3187709" y="279927"/>
                    <a:pt x="3239227" y="280596"/>
                  </a:cubicBezTo>
                  <a:close/>
                  <a:moveTo>
                    <a:pt x="3206158" y="1456448"/>
                  </a:moveTo>
                  <a:cubicBezTo>
                    <a:pt x="3145142" y="1456884"/>
                    <a:pt x="3066004" y="1456448"/>
                    <a:pt x="2961426" y="1456448"/>
                  </a:cubicBezTo>
                  <a:cubicBezTo>
                    <a:pt x="2961255" y="1446113"/>
                    <a:pt x="2957067" y="1204047"/>
                    <a:pt x="2956288" y="1171454"/>
                  </a:cubicBezTo>
                  <a:cubicBezTo>
                    <a:pt x="2957425" y="1171454"/>
                    <a:pt x="3199884" y="1172559"/>
                    <a:pt x="3201596" y="1172575"/>
                  </a:cubicBezTo>
                  <a:cubicBezTo>
                    <a:pt x="3202873" y="1276222"/>
                    <a:pt x="3205068" y="1388165"/>
                    <a:pt x="3206158" y="1456448"/>
                  </a:cubicBezTo>
                  <a:close/>
                  <a:moveTo>
                    <a:pt x="3199214" y="941934"/>
                  </a:moveTo>
                  <a:cubicBezTo>
                    <a:pt x="3198669" y="1201619"/>
                    <a:pt x="3226896" y="1157944"/>
                    <a:pt x="3145968" y="1157944"/>
                  </a:cubicBezTo>
                  <a:cubicBezTo>
                    <a:pt x="2934382" y="1157944"/>
                    <a:pt x="2955961" y="1157928"/>
                    <a:pt x="2955868" y="1154146"/>
                  </a:cubicBezTo>
                  <a:cubicBezTo>
                    <a:pt x="2954622" y="1102517"/>
                    <a:pt x="2946635" y="873978"/>
                    <a:pt x="2959324" y="873978"/>
                  </a:cubicBezTo>
                  <a:cubicBezTo>
                    <a:pt x="3247868" y="873978"/>
                    <a:pt x="3199401" y="852731"/>
                    <a:pt x="3199214" y="941934"/>
                  </a:cubicBezTo>
                  <a:close/>
                  <a:moveTo>
                    <a:pt x="3193407" y="623507"/>
                  </a:moveTo>
                  <a:cubicBezTo>
                    <a:pt x="3197751" y="900562"/>
                    <a:pt x="3216294" y="858864"/>
                    <a:pt x="3145968" y="858895"/>
                  </a:cubicBezTo>
                  <a:cubicBezTo>
                    <a:pt x="2923359" y="858895"/>
                    <a:pt x="2951586" y="870055"/>
                    <a:pt x="2951041" y="835688"/>
                  </a:cubicBezTo>
                  <a:cubicBezTo>
                    <a:pt x="2950917" y="827376"/>
                    <a:pt x="2947242" y="588891"/>
                    <a:pt x="2947040" y="575676"/>
                  </a:cubicBezTo>
                  <a:cubicBezTo>
                    <a:pt x="3242746" y="575053"/>
                    <a:pt x="3192488" y="565543"/>
                    <a:pt x="3193407" y="623507"/>
                  </a:cubicBezTo>
                  <a:close/>
                  <a:moveTo>
                    <a:pt x="2959324" y="280768"/>
                  </a:moveTo>
                  <a:cubicBezTo>
                    <a:pt x="3224187" y="280768"/>
                    <a:pt x="3188643" y="269748"/>
                    <a:pt x="3189406" y="304224"/>
                  </a:cubicBezTo>
                  <a:cubicBezTo>
                    <a:pt x="3196443" y="613701"/>
                    <a:pt x="3202297" y="562851"/>
                    <a:pt x="3145968" y="562851"/>
                  </a:cubicBezTo>
                  <a:cubicBezTo>
                    <a:pt x="3052895" y="562851"/>
                    <a:pt x="3052801" y="561216"/>
                    <a:pt x="2959324" y="561216"/>
                  </a:cubicBezTo>
                  <a:cubicBezTo>
                    <a:pt x="2942680" y="561216"/>
                    <a:pt x="2946931" y="569341"/>
                    <a:pt x="2946215" y="517043"/>
                  </a:cubicBezTo>
                  <a:cubicBezTo>
                    <a:pt x="2942525" y="244392"/>
                    <a:pt x="2935425" y="280768"/>
                    <a:pt x="2959324" y="280768"/>
                  </a:cubicBezTo>
                  <a:close/>
                  <a:moveTo>
                    <a:pt x="2938850" y="874009"/>
                  </a:moveTo>
                  <a:cubicBezTo>
                    <a:pt x="2939925" y="952082"/>
                    <a:pt x="2939940" y="1024724"/>
                    <a:pt x="2943179" y="1157025"/>
                  </a:cubicBezTo>
                  <a:cubicBezTo>
                    <a:pt x="2683033" y="1157493"/>
                    <a:pt x="2696889" y="1160559"/>
                    <a:pt x="2696734" y="1154753"/>
                  </a:cubicBezTo>
                  <a:cubicBezTo>
                    <a:pt x="2696142" y="1129647"/>
                    <a:pt x="2691409" y="876032"/>
                    <a:pt x="2691393" y="874896"/>
                  </a:cubicBezTo>
                  <a:cubicBezTo>
                    <a:pt x="2821832" y="876001"/>
                    <a:pt x="2859759" y="874180"/>
                    <a:pt x="2938850" y="874009"/>
                  </a:cubicBezTo>
                  <a:close/>
                  <a:moveTo>
                    <a:pt x="2938648" y="859549"/>
                  </a:moveTo>
                  <a:cubicBezTo>
                    <a:pt x="2653420" y="860156"/>
                    <a:pt x="2691316" y="870989"/>
                    <a:pt x="2690755" y="835688"/>
                  </a:cubicBezTo>
                  <a:cubicBezTo>
                    <a:pt x="2689089" y="729364"/>
                    <a:pt x="2689541" y="729302"/>
                    <a:pt x="2687875" y="623258"/>
                  </a:cubicBezTo>
                  <a:cubicBezTo>
                    <a:pt x="2686941" y="564080"/>
                    <a:pt x="2638567" y="577388"/>
                    <a:pt x="2934273" y="575738"/>
                  </a:cubicBezTo>
                  <a:cubicBezTo>
                    <a:pt x="2934289" y="576921"/>
                    <a:pt x="2938259" y="832528"/>
                    <a:pt x="2938648" y="859549"/>
                  </a:cubicBezTo>
                  <a:close/>
                  <a:moveTo>
                    <a:pt x="2929462" y="280690"/>
                  </a:moveTo>
                  <a:cubicBezTo>
                    <a:pt x="2932607" y="439327"/>
                    <a:pt x="2932358" y="444402"/>
                    <a:pt x="2934071" y="561278"/>
                  </a:cubicBezTo>
                  <a:cubicBezTo>
                    <a:pt x="2647971" y="562788"/>
                    <a:pt x="2687314" y="581606"/>
                    <a:pt x="2685835" y="516981"/>
                  </a:cubicBezTo>
                  <a:cubicBezTo>
                    <a:pt x="2683515" y="415793"/>
                    <a:pt x="2682924" y="357767"/>
                    <a:pt x="2682706" y="304738"/>
                  </a:cubicBezTo>
                  <a:cubicBezTo>
                    <a:pt x="2682550" y="268611"/>
                    <a:pt x="2646212" y="279289"/>
                    <a:pt x="2929462" y="280690"/>
                  </a:cubicBezTo>
                  <a:close/>
                  <a:moveTo>
                    <a:pt x="2679265" y="1157321"/>
                  </a:moveTo>
                  <a:cubicBezTo>
                    <a:pt x="2527060" y="1154037"/>
                    <a:pt x="2435498" y="1159734"/>
                    <a:pt x="2435435" y="1154271"/>
                  </a:cubicBezTo>
                  <a:cubicBezTo>
                    <a:pt x="2431979" y="823096"/>
                    <a:pt x="2411350" y="872639"/>
                    <a:pt x="2492325" y="873729"/>
                  </a:cubicBezTo>
                  <a:cubicBezTo>
                    <a:pt x="2569144" y="874756"/>
                    <a:pt x="2589446" y="873931"/>
                    <a:pt x="2678658" y="874756"/>
                  </a:cubicBezTo>
                  <a:cubicBezTo>
                    <a:pt x="2684060" y="1193992"/>
                    <a:pt x="2686894" y="1157461"/>
                    <a:pt x="2679265" y="1157321"/>
                  </a:cubicBezTo>
                  <a:close/>
                  <a:moveTo>
                    <a:pt x="2675124" y="623507"/>
                  </a:moveTo>
                  <a:cubicBezTo>
                    <a:pt x="2676789" y="729597"/>
                    <a:pt x="2676338" y="729489"/>
                    <a:pt x="2678004" y="835937"/>
                  </a:cubicBezTo>
                  <a:cubicBezTo>
                    <a:pt x="2678564" y="871160"/>
                    <a:pt x="2716989" y="859736"/>
                    <a:pt x="2431356" y="858708"/>
                  </a:cubicBezTo>
                  <a:cubicBezTo>
                    <a:pt x="2429068" y="708102"/>
                    <a:pt x="2431232" y="709659"/>
                    <a:pt x="2428492" y="578026"/>
                  </a:cubicBezTo>
                  <a:cubicBezTo>
                    <a:pt x="2712692" y="576330"/>
                    <a:pt x="2674111" y="558150"/>
                    <a:pt x="2675124" y="623507"/>
                  </a:cubicBezTo>
                  <a:close/>
                  <a:moveTo>
                    <a:pt x="2669799" y="280238"/>
                  </a:moveTo>
                  <a:cubicBezTo>
                    <a:pt x="2670780" y="440464"/>
                    <a:pt x="2672025" y="463173"/>
                    <a:pt x="2674049" y="562415"/>
                  </a:cubicBezTo>
                  <a:cubicBezTo>
                    <a:pt x="2616225" y="561185"/>
                    <a:pt x="2554338" y="561170"/>
                    <a:pt x="2492263" y="562586"/>
                  </a:cubicBezTo>
                  <a:cubicBezTo>
                    <a:pt x="2408516" y="564500"/>
                    <a:pt x="2430375" y="610417"/>
                    <a:pt x="2422388" y="304582"/>
                  </a:cubicBezTo>
                  <a:cubicBezTo>
                    <a:pt x="2421268" y="262043"/>
                    <a:pt x="2390316" y="286029"/>
                    <a:pt x="2669799" y="280238"/>
                  </a:cubicBezTo>
                  <a:close/>
                  <a:moveTo>
                    <a:pt x="2398988" y="1156745"/>
                  </a:moveTo>
                  <a:cubicBezTo>
                    <a:pt x="2216128" y="1156776"/>
                    <a:pt x="2199593" y="1156745"/>
                    <a:pt x="2176348" y="1156854"/>
                  </a:cubicBezTo>
                  <a:cubicBezTo>
                    <a:pt x="2172020" y="1003820"/>
                    <a:pt x="2173982" y="945638"/>
                    <a:pt x="2173281" y="874538"/>
                  </a:cubicBezTo>
                  <a:cubicBezTo>
                    <a:pt x="2307877" y="874133"/>
                    <a:pt x="2342145" y="872950"/>
                    <a:pt x="2418808" y="873121"/>
                  </a:cubicBezTo>
                  <a:cubicBezTo>
                    <a:pt x="2423696" y="1207487"/>
                    <a:pt x="2433147" y="1156745"/>
                    <a:pt x="2398988" y="1156745"/>
                  </a:cubicBezTo>
                  <a:close/>
                  <a:moveTo>
                    <a:pt x="2416566" y="623476"/>
                  </a:moveTo>
                  <a:cubicBezTo>
                    <a:pt x="2420816" y="895582"/>
                    <a:pt x="2423260" y="858646"/>
                    <a:pt x="2399004" y="858646"/>
                  </a:cubicBezTo>
                  <a:cubicBezTo>
                    <a:pt x="2138500" y="858646"/>
                    <a:pt x="2173343" y="871254"/>
                    <a:pt x="2172799" y="835688"/>
                  </a:cubicBezTo>
                  <a:cubicBezTo>
                    <a:pt x="2168019" y="530491"/>
                    <a:pt x="2153337" y="576859"/>
                    <a:pt x="2212204" y="576859"/>
                  </a:cubicBezTo>
                  <a:cubicBezTo>
                    <a:pt x="2305495" y="576859"/>
                    <a:pt x="2305526" y="578120"/>
                    <a:pt x="2399004" y="578120"/>
                  </a:cubicBezTo>
                  <a:cubicBezTo>
                    <a:pt x="2419975" y="578104"/>
                    <a:pt x="2415678" y="568983"/>
                    <a:pt x="2416566" y="623476"/>
                  </a:cubicBezTo>
                  <a:close/>
                  <a:moveTo>
                    <a:pt x="2212189" y="279336"/>
                  </a:moveTo>
                  <a:cubicBezTo>
                    <a:pt x="2219631" y="279336"/>
                    <a:pt x="2397493" y="279445"/>
                    <a:pt x="2408983" y="279460"/>
                  </a:cubicBezTo>
                  <a:cubicBezTo>
                    <a:pt x="2409949" y="319571"/>
                    <a:pt x="2406134" y="162085"/>
                    <a:pt x="2415398" y="563644"/>
                  </a:cubicBezTo>
                  <a:cubicBezTo>
                    <a:pt x="2311505" y="563940"/>
                    <a:pt x="2268471" y="561668"/>
                    <a:pt x="2167723" y="562586"/>
                  </a:cubicBezTo>
                  <a:cubicBezTo>
                    <a:pt x="2163831" y="228003"/>
                    <a:pt x="2145739" y="279336"/>
                    <a:pt x="2212189" y="279336"/>
                  </a:cubicBezTo>
                  <a:close/>
                  <a:moveTo>
                    <a:pt x="2160530" y="874585"/>
                  </a:moveTo>
                  <a:cubicBezTo>
                    <a:pt x="2161464" y="973531"/>
                    <a:pt x="2158786" y="951755"/>
                    <a:pt x="2163581" y="1156917"/>
                  </a:cubicBezTo>
                  <a:cubicBezTo>
                    <a:pt x="1876034" y="1158722"/>
                    <a:pt x="1948228" y="1158255"/>
                    <a:pt x="1918289" y="1158535"/>
                  </a:cubicBezTo>
                  <a:cubicBezTo>
                    <a:pt x="1917370" y="1041456"/>
                    <a:pt x="1915393" y="962308"/>
                    <a:pt x="1913914" y="873822"/>
                  </a:cubicBezTo>
                  <a:cubicBezTo>
                    <a:pt x="2034591" y="876110"/>
                    <a:pt x="2065153" y="875005"/>
                    <a:pt x="2160530" y="874585"/>
                  </a:cubicBezTo>
                  <a:close/>
                  <a:moveTo>
                    <a:pt x="2155828" y="623507"/>
                  </a:moveTo>
                  <a:cubicBezTo>
                    <a:pt x="2160172" y="900967"/>
                    <a:pt x="2174262" y="859922"/>
                    <a:pt x="2118758" y="860374"/>
                  </a:cubicBezTo>
                  <a:cubicBezTo>
                    <a:pt x="1880860" y="862304"/>
                    <a:pt x="1913773" y="864903"/>
                    <a:pt x="1913306" y="835688"/>
                  </a:cubicBezTo>
                  <a:cubicBezTo>
                    <a:pt x="1909258" y="583661"/>
                    <a:pt x="1909538" y="599553"/>
                    <a:pt x="1909087" y="577637"/>
                  </a:cubicBezTo>
                  <a:cubicBezTo>
                    <a:pt x="2198737" y="581824"/>
                    <a:pt x="2154785" y="556625"/>
                    <a:pt x="2155828" y="623507"/>
                  </a:cubicBezTo>
                  <a:close/>
                  <a:moveTo>
                    <a:pt x="1932129" y="280752"/>
                  </a:moveTo>
                  <a:cubicBezTo>
                    <a:pt x="2184896" y="278542"/>
                    <a:pt x="2149912" y="272565"/>
                    <a:pt x="2150846" y="305018"/>
                  </a:cubicBezTo>
                  <a:cubicBezTo>
                    <a:pt x="2159596" y="603942"/>
                    <a:pt x="2160810" y="562477"/>
                    <a:pt x="2118711" y="563380"/>
                  </a:cubicBezTo>
                  <a:cubicBezTo>
                    <a:pt x="2055173" y="564749"/>
                    <a:pt x="1995107" y="564672"/>
                    <a:pt x="1932161" y="563567"/>
                  </a:cubicBezTo>
                  <a:cubicBezTo>
                    <a:pt x="1902626" y="563053"/>
                    <a:pt x="1909149" y="572485"/>
                    <a:pt x="1907639" y="516950"/>
                  </a:cubicBezTo>
                  <a:cubicBezTo>
                    <a:pt x="1900228" y="244268"/>
                    <a:pt x="1896772" y="281079"/>
                    <a:pt x="1932129" y="280752"/>
                  </a:cubicBezTo>
                  <a:close/>
                  <a:moveTo>
                    <a:pt x="1905491" y="1153741"/>
                  </a:moveTo>
                  <a:cubicBezTo>
                    <a:pt x="1905568" y="1162504"/>
                    <a:pt x="1924952" y="1157835"/>
                    <a:pt x="1658360" y="1157679"/>
                  </a:cubicBezTo>
                  <a:cubicBezTo>
                    <a:pt x="1658111" y="1106237"/>
                    <a:pt x="1655060" y="875207"/>
                    <a:pt x="1655029" y="873433"/>
                  </a:cubicBezTo>
                  <a:cubicBezTo>
                    <a:pt x="1785592" y="873433"/>
                    <a:pt x="1846328" y="872795"/>
                    <a:pt x="1901162" y="873635"/>
                  </a:cubicBezTo>
                  <a:cubicBezTo>
                    <a:pt x="1902719" y="967118"/>
                    <a:pt x="1904712" y="1046779"/>
                    <a:pt x="1905491" y="1153741"/>
                  </a:cubicBezTo>
                  <a:close/>
                  <a:moveTo>
                    <a:pt x="1900929" y="859160"/>
                  </a:moveTo>
                  <a:cubicBezTo>
                    <a:pt x="1619858" y="854895"/>
                    <a:pt x="1655060" y="873044"/>
                    <a:pt x="1654468" y="835657"/>
                  </a:cubicBezTo>
                  <a:cubicBezTo>
                    <a:pt x="1650918" y="610666"/>
                    <a:pt x="1650856" y="604175"/>
                    <a:pt x="1650233" y="575629"/>
                  </a:cubicBezTo>
                  <a:cubicBezTo>
                    <a:pt x="1651977" y="575629"/>
                    <a:pt x="1895121" y="577466"/>
                    <a:pt x="1896336" y="577482"/>
                  </a:cubicBezTo>
                  <a:cubicBezTo>
                    <a:pt x="1896974" y="608627"/>
                    <a:pt x="1897052" y="617779"/>
                    <a:pt x="1900929" y="859160"/>
                  </a:cubicBezTo>
                  <a:close/>
                  <a:moveTo>
                    <a:pt x="1651946" y="281390"/>
                  </a:moveTo>
                  <a:cubicBezTo>
                    <a:pt x="1928580" y="281390"/>
                    <a:pt x="1891058" y="271896"/>
                    <a:pt x="1891338" y="304847"/>
                  </a:cubicBezTo>
                  <a:cubicBezTo>
                    <a:pt x="1893549" y="609109"/>
                    <a:pt x="1915766" y="562757"/>
                    <a:pt x="1838714" y="562757"/>
                  </a:cubicBezTo>
                  <a:cubicBezTo>
                    <a:pt x="1747121" y="562757"/>
                    <a:pt x="1744770" y="561185"/>
                    <a:pt x="1651930" y="561185"/>
                  </a:cubicBezTo>
                  <a:cubicBezTo>
                    <a:pt x="1649112" y="561170"/>
                    <a:pt x="1637155" y="281390"/>
                    <a:pt x="1651946" y="281390"/>
                  </a:cubicBezTo>
                  <a:close/>
                  <a:moveTo>
                    <a:pt x="1645563" y="1154364"/>
                  </a:moveTo>
                  <a:cubicBezTo>
                    <a:pt x="1645594" y="1159314"/>
                    <a:pt x="1447180" y="1158956"/>
                    <a:pt x="1399600" y="1158302"/>
                  </a:cubicBezTo>
                  <a:cubicBezTo>
                    <a:pt x="1394758" y="880390"/>
                    <a:pt x="1395552" y="955475"/>
                    <a:pt x="1394026" y="874694"/>
                  </a:cubicBezTo>
                  <a:cubicBezTo>
                    <a:pt x="1509083" y="876484"/>
                    <a:pt x="1550248" y="873557"/>
                    <a:pt x="1642293" y="873433"/>
                  </a:cubicBezTo>
                  <a:cubicBezTo>
                    <a:pt x="1642293" y="874554"/>
                    <a:pt x="1645407" y="1115047"/>
                    <a:pt x="1645563" y="1154364"/>
                  </a:cubicBezTo>
                  <a:close/>
                  <a:moveTo>
                    <a:pt x="1642075" y="858973"/>
                  </a:moveTo>
                  <a:cubicBezTo>
                    <a:pt x="1357999" y="859393"/>
                    <a:pt x="1393917" y="872001"/>
                    <a:pt x="1393357" y="835688"/>
                  </a:cubicBezTo>
                  <a:cubicBezTo>
                    <a:pt x="1391971" y="746563"/>
                    <a:pt x="1391925" y="727776"/>
                    <a:pt x="1390274" y="623258"/>
                  </a:cubicBezTo>
                  <a:cubicBezTo>
                    <a:pt x="1389340" y="561745"/>
                    <a:pt x="1346229" y="575738"/>
                    <a:pt x="1637482" y="575629"/>
                  </a:cubicBezTo>
                  <a:cubicBezTo>
                    <a:pt x="1638261" y="610946"/>
                    <a:pt x="1642060" y="857806"/>
                    <a:pt x="1642075" y="858973"/>
                  </a:cubicBezTo>
                  <a:close/>
                  <a:moveTo>
                    <a:pt x="1632344" y="281344"/>
                  </a:moveTo>
                  <a:cubicBezTo>
                    <a:pt x="1633247" y="471998"/>
                    <a:pt x="1635287" y="487594"/>
                    <a:pt x="1637124" y="561185"/>
                  </a:cubicBezTo>
                  <a:cubicBezTo>
                    <a:pt x="1458281" y="561263"/>
                    <a:pt x="1422907" y="561434"/>
                    <a:pt x="1389324" y="562259"/>
                  </a:cubicBezTo>
                  <a:cubicBezTo>
                    <a:pt x="1385915" y="339152"/>
                    <a:pt x="1386724" y="384772"/>
                    <a:pt x="1384311" y="279491"/>
                  </a:cubicBezTo>
                  <a:cubicBezTo>
                    <a:pt x="1505564" y="276223"/>
                    <a:pt x="1553035" y="280939"/>
                    <a:pt x="1632344" y="281344"/>
                  </a:cubicBezTo>
                  <a:close/>
                  <a:moveTo>
                    <a:pt x="1382817" y="942152"/>
                  </a:moveTo>
                  <a:cubicBezTo>
                    <a:pt x="1389340" y="1191969"/>
                    <a:pt x="1391800" y="1158193"/>
                    <a:pt x="1371980" y="1157850"/>
                  </a:cubicBezTo>
                  <a:cubicBezTo>
                    <a:pt x="1140482" y="1153508"/>
                    <a:pt x="1139828" y="1161648"/>
                    <a:pt x="1139703" y="1154239"/>
                  </a:cubicBezTo>
                  <a:cubicBezTo>
                    <a:pt x="1134192" y="824279"/>
                    <a:pt x="1115228" y="873884"/>
                    <a:pt x="1185197" y="873604"/>
                  </a:cubicBezTo>
                  <a:cubicBezTo>
                    <a:pt x="1270936" y="873262"/>
                    <a:pt x="1311089" y="873153"/>
                    <a:pt x="1371747" y="874289"/>
                  </a:cubicBezTo>
                  <a:cubicBezTo>
                    <a:pt x="1384607" y="874538"/>
                    <a:pt x="1380777" y="863892"/>
                    <a:pt x="1382817" y="942152"/>
                  </a:cubicBezTo>
                  <a:close/>
                  <a:moveTo>
                    <a:pt x="1377523" y="623507"/>
                  </a:moveTo>
                  <a:cubicBezTo>
                    <a:pt x="1381664" y="888297"/>
                    <a:pt x="1384265" y="860047"/>
                    <a:pt x="1371980" y="859814"/>
                  </a:cubicBezTo>
                  <a:cubicBezTo>
                    <a:pt x="1099519" y="854693"/>
                    <a:pt x="1133382" y="872795"/>
                    <a:pt x="1132806" y="835719"/>
                  </a:cubicBezTo>
                  <a:cubicBezTo>
                    <a:pt x="1131156" y="730376"/>
                    <a:pt x="1133678" y="730687"/>
                    <a:pt x="1131997" y="623227"/>
                  </a:cubicBezTo>
                  <a:cubicBezTo>
                    <a:pt x="1130938" y="556220"/>
                    <a:pt x="1093587" y="584813"/>
                    <a:pt x="1372027" y="577201"/>
                  </a:cubicBezTo>
                  <a:cubicBezTo>
                    <a:pt x="1378769" y="577015"/>
                    <a:pt x="1376713" y="570104"/>
                    <a:pt x="1377523" y="623507"/>
                  </a:cubicBezTo>
                  <a:close/>
                  <a:moveTo>
                    <a:pt x="1371560" y="279849"/>
                  </a:moveTo>
                  <a:cubicBezTo>
                    <a:pt x="1378675" y="594074"/>
                    <a:pt x="1378052" y="562555"/>
                    <a:pt x="1371700" y="562711"/>
                  </a:cubicBezTo>
                  <a:cubicBezTo>
                    <a:pt x="1310264" y="564485"/>
                    <a:pt x="1299490" y="563847"/>
                    <a:pt x="1185150" y="564158"/>
                  </a:cubicBezTo>
                  <a:cubicBezTo>
                    <a:pt x="1113454" y="564345"/>
                    <a:pt x="1133678" y="611398"/>
                    <a:pt x="1125691" y="304551"/>
                  </a:cubicBezTo>
                  <a:cubicBezTo>
                    <a:pt x="1124617" y="262012"/>
                    <a:pt x="1095362" y="287772"/>
                    <a:pt x="1371560" y="279849"/>
                  </a:cubicBezTo>
                  <a:close/>
                  <a:moveTo>
                    <a:pt x="1126968" y="1154520"/>
                  </a:moveTo>
                  <a:cubicBezTo>
                    <a:pt x="1127061" y="1160341"/>
                    <a:pt x="879775" y="1156170"/>
                    <a:pt x="879697" y="1154053"/>
                  </a:cubicBezTo>
                  <a:cubicBezTo>
                    <a:pt x="867880" y="826940"/>
                    <a:pt x="871851" y="873075"/>
                    <a:pt x="905106" y="873075"/>
                  </a:cubicBezTo>
                  <a:cubicBezTo>
                    <a:pt x="994209" y="873075"/>
                    <a:pt x="996622" y="873791"/>
                    <a:pt x="1091828" y="873791"/>
                  </a:cubicBezTo>
                  <a:cubicBezTo>
                    <a:pt x="1129521" y="873791"/>
                    <a:pt x="1121176" y="828326"/>
                    <a:pt x="1126968" y="1154520"/>
                  </a:cubicBezTo>
                  <a:close/>
                  <a:moveTo>
                    <a:pt x="1119261" y="623476"/>
                  </a:moveTo>
                  <a:cubicBezTo>
                    <a:pt x="1123574" y="898010"/>
                    <a:pt x="1126968" y="859347"/>
                    <a:pt x="1091828" y="859347"/>
                  </a:cubicBezTo>
                  <a:cubicBezTo>
                    <a:pt x="840930" y="859347"/>
                    <a:pt x="875198" y="864997"/>
                    <a:pt x="874746" y="835688"/>
                  </a:cubicBezTo>
                  <a:cubicBezTo>
                    <a:pt x="870029" y="534569"/>
                    <a:pt x="857402" y="577699"/>
                    <a:pt x="905106" y="577699"/>
                  </a:cubicBezTo>
                  <a:cubicBezTo>
                    <a:pt x="1159725" y="577699"/>
                    <a:pt x="1118405" y="568501"/>
                    <a:pt x="1119261" y="623476"/>
                  </a:cubicBezTo>
                  <a:close/>
                  <a:moveTo>
                    <a:pt x="905106" y="280036"/>
                  </a:moveTo>
                  <a:cubicBezTo>
                    <a:pt x="1096063" y="280083"/>
                    <a:pt x="1096577" y="280083"/>
                    <a:pt x="1112317" y="280114"/>
                  </a:cubicBezTo>
                  <a:cubicBezTo>
                    <a:pt x="1113812" y="342202"/>
                    <a:pt x="1118187" y="563084"/>
                    <a:pt x="1118218" y="564314"/>
                  </a:cubicBezTo>
                  <a:cubicBezTo>
                    <a:pt x="1037818" y="564391"/>
                    <a:pt x="1110869" y="564391"/>
                    <a:pt x="869391" y="563177"/>
                  </a:cubicBezTo>
                  <a:cubicBezTo>
                    <a:pt x="864113" y="228687"/>
                    <a:pt x="853588" y="280036"/>
                    <a:pt x="905106" y="280036"/>
                  </a:cubicBezTo>
                  <a:close/>
                  <a:moveTo>
                    <a:pt x="863069" y="942027"/>
                  </a:moveTo>
                  <a:cubicBezTo>
                    <a:pt x="863443" y="1014233"/>
                    <a:pt x="864346" y="1083326"/>
                    <a:pt x="866915" y="1154613"/>
                  </a:cubicBezTo>
                  <a:cubicBezTo>
                    <a:pt x="866977" y="1156278"/>
                    <a:pt x="620314" y="1166006"/>
                    <a:pt x="620314" y="1154675"/>
                  </a:cubicBezTo>
                  <a:cubicBezTo>
                    <a:pt x="620314" y="850039"/>
                    <a:pt x="605882" y="874351"/>
                    <a:pt x="625047" y="874476"/>
                  </a:cubicBezTo>
                  <a:cubicBezTo>
                    <a:pt x="910291" y="876421"/>
                    <a:pt x="862587" y="849136"/>
                    <a:pt x="863069" y="942027"/>
                  </a:cubicBezTo>
                  <a:close/>
                  <a:moveTo>
                    <a:pt x="857589" y="623538"/>
                  </a:moveTo>
                  <a:cubicBezTo>
                    <a:pt x="861933" y="902088"/>
                    <a:pt x="878156" y="858210"/>
                    <a:pt x="811676" y="859471"/>
                  </a:cubicBezTo>
                  <a:cubicBezTo>
                    <a:pt x="579414" y="863534"/>
                    <a:pt x="615021" y="865074"/>
                    <a:pt x="614569" y="835719"/>
                  </a:cubicBezTo>
                  <a:cubicBezTo>
                    <a:pt x="610023" y="545278"/>
                    <a:pt x="607423" y="577388"/>
                    <a:pt x="625188" y="577108"/>
                  </a:cubicBezTo>
                  <a:cubicBezTo>
                    <a:pt x="904437" y="572594"/>
                    <a:pt x="856748" y="570291"/>
                    <a:pt x="857589" y="623538"/>
                  </a:cubicBezTo>
                  <a:close/>
                  <a:moveTo>
                    <a:pt x="625125" y="279382"/>
                  </a:moveTo>
                  <a:cubicBezTo>
                    <a:pt x="887778" y="277795"/>
                    <a:pt x="851828" y="272005"/>
                    <a:pt x="852467" y="307166"/>
                  </a:cubicBezTo>
                  <a:cubicBezTo>
                    <a:pt x="853790" y="379387"/>
                    <a:pt x="854569" y="432059"/>
                    <a:pt x="856639" y="563084"/>
                  </a:cubicBezTo>
                  <a:cubicBezTo>
                    <a:pt x="797072" y="562633"/>
                    <a:pt x="749430" y="560765"/>
                    <a:pt x="611362" y="562866"/>
                  </a:cubicBezTo>
                  <a:cubicBezTo>
                    <a:pt x="607501" y="240563"/>
                    <a:pt x="596960" y="279538"/>
                    <a:pt x="625125" y="279382"/>
                  </a:cubicBezTo>
                  <a:close/>
                  <a:moveTo>
                    <a:pt x="607563" y="1154675"/>
                  </a:moveTo>
                  <a:cubicBezTo>
                    <a:pt x="607563" y="1161726"/>
                    <a:pt x="629080" y="1158707"/>
                    <a:pt x="360931" y="1158458"/>
                  </a:cubicBezTo>
                  <a:cubicBezTo>
                    <a:pt x="361305" y="1030421"/>
                    <a:pt x="357849" y="947226"/>
                    <a:pt x="356447" y="874616"/>
                  </a:cubicBezTo>
                  <a:cubicBezTo>
                    <a:pt x="434153" y="874585"/>
                    <a:pt x="508138" y="873822"/>
                    <a:pt x="602519" y="874351"/>
                  </a:cubicBezTo>
                  <a:cubicBezTo>
                    <a:pt x="604013" y="949374"/>
                    <a:pt x="607563" y="1018980"/>
                    <a:pt x="607563" y="1154675"/>
                  </a:cubicBezTo>
                  <a:close/>
                  <a:moveTo>
                    <a:pt x="601818" y="835968"/>
                  </a:moveTo>
                  <a:cubicBezTo>
                    <a:pt x="602316" y="867378"/>
                    <a:pt x="642609" y="860016"/>
                    <a:pt x="356151" y="860156"/>
                  </a:cubicBezTo>
                  <a:cubicBezTo>
                    <a:pt x="353053" y="685191"/>
                    <a:pt x="351886" y="664552"/>
                    <a:pt x="350982" y="577746"/>
                  </a:cubicBezTo>
                  <a:cubicBezTo>
                    <a:pt x="527024" y="577871"/>
                    <a:pt x="556029" y="578042"/>
                    <a:pt x="598782" y="577497"/>
                  </a:cubicBezTo>
                  <a:cubicBezTo>
                    <a:pt x="600962" y="739715"/>
                    <a:pt x="600697" y="764120"/>
                    <a:pt x="601818" y="835968"/>
                  </a:cubicBezTo>
                  <a:close/>
                  <a:moveTo>
                    <a:pt x="593162" y="279538"/>
                  </a:moveTo>
                  <a:cubicBezTo>
                    <a:pt x="597708" y="422299"/>
                    <a:pt x="596307" y="378998"/>
                    <a:pt x="598595" y="563053"/>
                  </a:cubicBezTo>
                  <a:cubicBezTo>
                    <a:pt x="560653" y="563520"/>
                    <a:pt x="546345" y="563426"/>
                    <a:pt x="350858" y="563302"/>
                  </a:cubicBezTo>
                  <a:cubicBezTo>
                    <a:pt x="350142" y="474504"/>
                    <a:pt x="351683" y="498132"/>
                    <a:pt x="347230" y="281079"/>
                  </a:cubicBezTo>
                  <a:cubicBezTo>
                    <a:pt x="426820" y="281032"/>
                    <a:pt x="363064" y="280472"/>
                    <a:pt x="593162" y="279538"/>
                  </a:cubicBezTo>
                  <a:close/>
                  <a:moveTo>
                    <a:pt x="158469" y="279678"/>
                  </a:moveTo>
                  <a:cubicBezTo>
                    <a:pt x="250016" y="279678"/>
                    <a:pt x="249487" y="280954"/>
                    <a:pt x="334464" y="281048"/>
                  </a:cubicBezTo>
                  <a:cubicBezTo>
                    <a:pt x="339041" y="505291"/>
                    <a:pt x="337375" y="476917"/>
                    <a:pt x="338107" y="563271"/>
                  </a:cubicBezTo>
                  <a:cubicBezTo>
                    <a:pt x="162720" y="563146"/>
                    <a:pt x="135084" y="563037"/>
                    <a:pt x="92098" y="563364"/>
                  </a:cubicBezTo>
                  <a:cubicBezTo>
                    <a:pt x="88688" y="221092"/>
                    <a:pt x="64571" y="279678"/>
                    <a:pt x="158469" y="279678"/>
                  </a:cubicBezTo>
                  <a:close/>
                  <a:moveTo>
                    <a:pt x="158469" y="577606"/>
                  </a:moveTo>
                  <a:cubicBezTo>
                    <a:pt x="372593" y="577746"/>
                    <a:pt x="337889" y="562446"/>
                    <a:pt x="338838" y="623538"/>
                  </a:cubicBezTo>
                  <a:cubicBezTo>
                    <a:pt x="340520" y="731605"/>
                    <a:pt x="341330" y="729784"/>
                    <a:pt x="342996" y="835937"/>
                  </a:cubicBezTo>
                  <a:cubicBezTo>
                    <a:pt x="343540" y="870756"/>
                    <a:pt x="382137" y="859860"/>
                    <a:pt x="96021" y="859720"/>
                  </a:cubicBezTo>
                  <a:cubicBezTo>
                    <a:pt x="90323" y="525650"/>
                    <a:pt x="74068" y="577606"/>
                    <a:pt x="158469" y="577606"/>
                  </a:cubicBezTo>
                  <a:close/>
                  <a:moveTo>
                    <a:pt x="100754" y="1153928"/>
                  </a:moveTo>
                  <a:cubicBezTo>
                    <a:pt x="99711" y="821944"/>
                    <a:pt x="71749" y="874164"/>
                    <a:pt x="158469" y="874211"/>
                  </a:cubicBezTo>
                  <a:cubicBezTo>
                    <a:pt x="239600" y="874211"/>
                    <a:pt x="252663" y="874616"/>
                    <a:pt x="343665" y="874616"/>
                  </a:cubicBezTo>
                  <a:cubicBezTo>
                    <a:pt x="345300" y="960456"/>
                    <a:pt x="348523" y="1026592"/>
                    <a:pt x="348133" y="1158458"/>
                  </a:cubicBezTo>
                  <a:cubicBezTo>
                    <a:pt x="346576" y="1158458"/>
                    <a:pt x="100770" y="1158458"/>
                    <a:pt x="100754" y="1153928"/>
                  </a:cubicBezTo>
                  <a:close/>
                  <a:moveTo>
                    <a:pt x="103588" y="1366576"/>
                  </a:moveTo>
                  <a:cubicBezTo>
                    <a:pt x="102498" y="1308659"/>
                    <a:pt x="101081" y="1230087"/>
                    <a:pt x="100832" y="1172030"/>
                  </a:cubicBezTo>
                  <a:cubicBezTo>
                    <a:pt x="242839" y="1171454"/>
                    <a:pt x="230664" y="1172902"/>
                    <a:pt x="348118" y="1172902"/>
                  </a:cubicBezTo>
                  <a:cubicBezTo>
                    <a:pt x="347744" y="1470565"/>
                    <a:pt x="359592" y="1454191"/>
                    <a:pt x="345082" y="1454191"/>
                  </a:cubicBezTo>
                  <a:cubicBezTo>
                    <a:pt x="54591" y="1454191"/>
                    <a:pt x="105643" y="1477009"/>
                    <a:pt x="103588" y="1366576"/>
                  </a:cubicBezTo>
                  <a:close/>
                  <a:moveTo>
                    <a:pt x="105409" y="1472760"/>
                  </a:moveTo>
                  <a:cubicBezTo>
                    <a:pt x="105316" y="1467141"/>
                    <a:pt x="352321" y="1466845"/>
                    <a:pt x="352415" y="1473009"/>
                  </a:cubicBezTo>
                  <a:cubicBezTo>
                    <a:pt x="357304" y="1784790"/>
                    <a:pt x="366801" y="1751029"/>
                    <a:pt x="345066" y="1751029"/>
                  </a:cubicBezTo>
                  <a:cubicBezTo>
                    <a:pt x="174303" y="1750998"/>
                    <a:pt x="143974" y="1750889"/>
                    <a:pt x="110516" y="1751200"/>
                  </a:cubicBezTo>
                  <a:cubicBezTo>
                    <a:pt x="109660" y="1717098"/>
                    <a:pt x="105549" y="1481570"/>
                    <a:pt x="105409" y="1472760"/>
                  </a:cubicBezTo>
                  <a:close/>
                  <a:moveTo>
                    <a:pt x="115685" y="2003554"/>
                  </a:moveTo>
                  <a:cubicBezTo>
                    <a:pt x="112166" y="1722234"/>
                    <a:pt x="96659" y="1765458"/>
                    <a:pt x="158469" y="1765458"/>
                  </a:cubicBezTo>
                  <a:cubicBezTo>
                    <a:pt x="171407" y="1765458"/>
                    <a:pt x="347526" y="1765489"/>
                    <a:pt x="358518" y="1765505"/>
                  </a:cubicBezTo>
                  <a:cubicBezTo>
                    <a:pt x="359405" y="1840185"/>
                    <a:pt x="358814" y="1803374"/>
                    <a:pt x="362504" y="2050732"/>
                  </a:cubicBezTo>
                  <a:cubicBezTo>
                    <a:pt x="70830" y="2050950"/>
                    <a:pt x="116401" y="2060055"/>
                    <a:pt x="115685" y="2003554"/>
                  </a:cubicBezTo>
                  <a:close/>
                  <a:moveTo>
                    <a:pt x="120543" y="2322044"/>
                  </a:moveTo>
                  <a:cubicBezTo>
                    <a:pt x="117600" y="2137226"/>
                    <a:pt x="117008" y="2101785"/>
                    <a:pt x="116479" y="2063479"/>
                  </a:cubicBezTo>
                  <a:cubicBezTo>
                    <a:pt x="213911" y="2062452"/>
                    <a:pt x="251386" y="2065269"/>
                    <a:pt x="362737" y="2065192"/>
                  </a:cubicBezTo>
                  <a:cubicBezTo>
                    <a:pt x="365493" y="2245822"/>
                    <a:pt x="363018" y="2225168"/>
                    <a:pt x="365477" y="2348753"/>
                  </a:cubicBezTo>
                  <a:cubicBezTo>
                    <a:pt x="78475" y="2349687"/>
                    <a:pt x="120994" y="2351228"/>
                    <a:pt x="120543" y="2322044"/>
                  </a:cubicBezTo>
                  <a:close/>
                  <a:moveTo>
                    <a:pt x="124980" y="2640595"/>
                  </a:moveTo>
                  <a:cubicBezTo>
                    <a:pt x="117880" y="2315475"/>
                    <a:pt x="110485" y="2361283"/>
                    <a:pt x="158485" y="2361283"/>
                  </a:cubicBezTo>
                  <a:cubicBezTo>
                    <a:pt x="250312" y="2361283"/>
                    <a:pt x="252025" y="2363228"/>
                    <a:pt x="345097" y="2363228"/>
                  </a:cubicBezTo>
                  <a:cubicBezTo>
                    <a:pt x="369339" y="2363228"/>
                    <a:pt x="368856" y="2318106"/>
                    <a:pt x="371923" y="2640066"/>
                  </a:cubicBezTo>
                  <a:cubicBezTo>
                    <a:pt x="371985" y="2647148"/>
                    <a:pt x="376812" y="2645311"/>
                    <a:pt x="345097" y="2645311"/>
                  </a:cubicBezTo>
                  <a:cubicBezTo>
                    <a:pt x="99088" y="2645311"/>
                    <a:pt x="125104" y="2646121"/>
                    <a:pt x="124980" y="2640595"/>
                  </a:cubicBezTo>
                  <a:close/>
                  <a:moveTo>
                    <a:pt x="125400" y="2659335"/>
                  </a:moveTo>
                  <a:cubicBezTo>
                    <a:pt x="163607" y="2659304"/>
                    <a:pt x="370927" y="2659802"/>
                    <a:pt x="372094" y="2659802"/>
                  </a:cubicBezTo>
                  <a:cubicBezTo>
                    <a:pt x="375395" y="2987630"/>
                    <a:pt x="391089" y="2943006"/>
                    <a:pt x="345082" y="2943006"/>
                  </a:cubicBezTo>
                  <a:cubicBezTo>
                    <a:pt x="159481" y="2942975"/>
                    <a:pt x="149174" y="2942990"/>
                    <a:pt x="128312" y="2942944"/>
                  </a:cubicBezTo>
                  <a:cubicBezTo>
                    <a:pt x="126848" y="2837071"/>
                    <a:pt x="129199" y="2832931"/>
                    <a:pt x="125400" y="2659335"/>
                  </a:cubicBezTo>
                  <a:close/>
                  <a:moveTo>
                    <a:pt x="134788" y="3240825"/>
                  </a:moveTo>
                  <a:cubicBezTo>
                    <a:pt x="129152" y="2964190"/>
                    <a:pt x="129666" y="3038870"/>
                    <a:pt x="128514" y="2957388"/>
                  </a:cubicBezTo>
                  <a:cubicBezTo>
                    <a:pt x="396009" y="2958073"/>
                    <a:pt x="376890" y="2955862"/>
                    <a:pt x="376936" y="2959458"/>
                  </a:cubicBezTo>
                  <a:cubicBezTo>
                    <a:pt x="381965" y="3281216"/>
                    <a:pt x="395744" y="3239019"/>
                    <a:pt x="345066" y="3239019"/>
                  </a:cubicBezTo>
                  <a:cubicBezTo>
                    <a:pt x="243695" y="3239035"/>
                    <a:pt x="242636" y="3241323"/>
                    <a:pt x="134788" y="3240825"/>
                  </a:cubicBezTo>
                  <a:close/>
                  <a:moveTo>
                    <a:pt x="135100" y="3255285"/>
                  </a:moveTo>
                  <a:cubicBezTo>
                    <a:pt x="220123" y="3255658"/>
                    <a:pt x="232641" y="3253884"/>
                    <a:pt x="381545" y="3253433"/>
                  </a:cubicBezTo>
                  <a:cubicBezTo>
                    <a:pt x="386838" y="3591098"/>
                    <a:pt x="399185" y="3536698"/>
                    <a:pt x="345082" y="3536698"/>
                  </a:cubicBezTo>
                  <a:cubicBezTo>
                    <a:pt x="251744" y="3536698"/>
                    <a:pt x="251651" y="3538457"/>
                    <a:pt x="158469" y="3538457"/>
                  </a:cubicBezTo>
                  <a:cubicBezTo>
                    <a:pt x="130336" y="3538457"/>
                    <a:pt x="141888" y="3574817"/>
                    <a:pt x="135100" y="3255285"/>
                  </a:cubicBezTo>
                  <a:close/>
                  <a:moveTo>
                    <a:pt x="141545" y="3808944"/>
                  </a:moveTo>
                  <a:cubicBezTo>
                    <a:pt x="136906" y="3511639"/>
                    <a:pt x="136859" y="3552901"/>
                    <a:pt x="158469" y="3552901"/>
                  </a:cubicBezTo>
                  <a:cubicBezTo>
                    <a:pt x="425263" y="3552901"/>
                    <a:pt x="386605" y="3533897"/>
                    <a:pt x="387617" y="3596732"/>
                  </a:cubicBezTo>
                  <a:cubicBezTo>
                    <a:pt x="389236" y="3700379"/>
                    <a:pt x="387259" y="3703149"/>
                    <a:pt x="388925" y="3809162"/>
                  </a:cubicBezTo>
                  <a:cubicBezTo>
                    <a:pt x="389407" y="3839623"/>
                    <a:pt x="398126" y="3833163"/>
                    <a:pt x="345097" y="3833163"/>
                  </a:cubicBezTo>
                  <a:cubicBezTo>
                    <a:pt x="109255" y="3833163"/>
                    <a:pt x="142059" y="3842315"/>
                    <a:pt x="141545" y="3808944"/>
                  </a:cubicBezTo>
                  <a:close/>
                  <a:moveTo>
                    <a:pt x="147197" y="4127558"/>
                  </a:moveTo>
                  <a:cubicBezTo>
                    <a:pt x="139412" y="3803169"/>
                    <a:pt x="137077" y="3847997"/>
                    <a:pt x="158469" y="3847997"/>
                  </a:cubicBezTo>
                  <a:cubicBezTo>
                    <a:pt x="437360" y="3847997"/>
                    <a:pt x="389298" y="3829599"/>
                    <a:pt x="390388" y="3915377"/>
                  </a:cubicBezTo>
                  <a:cubicBezTo>
                    <a:pt x="391244" y="3983411"/>
                    <a:pt x="392303" y="4060255"/>
                    <a:pt x="394078" y="4127963"/>
                  </a:cubicBezTo>
                  <a:cubicBezTo>
                    <a:pt x="394187" y="4132321"/>
                    <a:pt x="401520" y="4131044"/>
                    <a:pt x="345097" y="4131044"/>
                  </a:cubicBezTo>
                  <a:cubicBezTo>
                    <a:pt x="130927" y="4131044"/>
                    <a:pt x="147477" y="4139683"/>
                    <a:pt x="147197" y="4127558"/>
                  </a:cubicBezTo>
                  <a:close/>
                  <a:moveTo>
                    <a:pt x="153222" y="4430000"/>
                  </a:moveTo>
                  <a:cubicBezTo>
                    <a:pt x="148038" y="4115277"/>
                    <a:pt x="141717" y="4148072"/>
                    <a:pt x="158469" y="4148072"/>
                  </a:cubicBezTo>
                  <a:cubicBezTo>
                    <a:pt x="441471" y="4148072"/>
                    <a:pt x="394389" y="4115075"/>
                    <a:pt x="396258" y="4234053"/>
                  </a:cubicBezTo>
                  <a:cubicBezTo>
                    <a:pt x="397908" y="4339646"/>
                    <a:pt x="399076" y="4337918"/>
                    <a:pt x="400664" y="4430218"/>
                  </a:cubicBezTo>
                  <a:cubicBezTo>
                    <a:pt x="370428" y="4430093"/>
                    <a:pt x="167780" y="4430000"/>
                    <a:pt x="153222" y="4430000"/>
                  </a:cubicBezTo>
                  <a:close/>
                  <a:moveTo>
                    <a:pt x="158469" y="4444444"/>
                  </a:moveTo>
                  <a:cubicBezTo>
                    <a:pt x="377808" y="4444584"/>
                    <a:pt x="374788" y="4444569"/>
                    <a:pt x="400913" y="4444693"/>
                  </a:cubicBezTo>
                  <a:cubicBezTo>
                    <a:pt x="403061" y="4594770"/>
                    <a:pt x="402376" y="4587984"/>
                    <a:pt x="404821" y="4726247"/>
                  </a:cubicBezTo>
                  <a:cubicBezTo>
                    <a:pt x="342451" y="4725515"/>
                    <a:pt x="251947" y="4726325"/>
                    <a:pt x="158282" y="4726325"/>
                  </a:cubicBezTo>
                  <a:cubicBezTo>
                    <a:pt x="156850" y="4422544"/>
                    <a:pt x="147088" y="4444444"/>
                    <a:pt x="158469" y="4444444"/>
                  </a:cubicBezTo>
                  <a:close/>
                  <a:moveTo>
                    <a:pt x="158469" y="4740753"/>
                  </a:moveTo>
                  <a:cubicBezTo>
                    <a:pt x="443526" y="4740753"/>
                    <a:pt x="404899" y="4731087"/>
                    <a:pt x="405537" y="4765315"/>
                  </a:cubicBezTo>
                  <a:cubicBezTo>
                    <a:pt x="411375" y="5075243"/>
                    <a:pt x="422523" y="5024720"/>
                    <a:pt x="345082" y="5024720"/>
                  </a:cubicBezTo>
                  <a:cubicBezTo>
                    <a:pt x="255247" y="5024720"/>
                    <a:pt x="252414" y="5022867"/>
                    <a:pt x="162735" y="5022805"/>
                  </a:cubicBezTo>
                  <a:cubicBezTo>
                    <a:pt x="155620" y="4719336"/>
                    <a:pt x="159575" y="4740753"/>
                    <a:pt x="158469" y="4740753"/>
                  </a:cubicBezTo>
                  <a:close/>
                  <a:moveTo>
                    <a:pt x="165429" y="5296343"/>
                  </a:moveTo>
                  <a:cubicBezTo>
                    <a:pt x="163809" y="5192976"/>
                    <a:pt x="165569" y="5189770"/>
                    <a:pt x="163903" y="5083788"/>
                  </a:cubicBezTo>
                  <a:cubicBezTo>
                    <a:pt x="162922" y="5020019"/>
                    <a:pt x="121555" y="5038043"/>
                    <a:pt x="408106" y="5039304"/>
                  </a:cubicBezTo>
                  <a:cubicBezTo>
                    <a:pt x="409398" y="5185349"/>
                    <a:pt x="413119" y="5185988"/>
                    <a:pt x="414692" y="5321169"/>
                  </a:cubicBezTo>
                  <a:cubicBezTo>
                    <a:pt x="133745" y="5316126"/>
                    <a:pt x="166098" y="5339146"/>
                    <a:pt x="165429" y="5296343"/>
                  </a:cubicBezTo>
                  <a:close/>
                  <a:moveTo>
                    <a:pt x="170224" y="5614832"/>
                  </a:moveTo>
                  <a:cubicBezTo>
                    <a:pt x="168636" y="5538891"/>
                    <a:pt x="167671" y="5482282"/>
                    <a:pt x="166845" y="5402558"/>
                  </a:cubicBezTo>
                  <a:cubicBezTo>
                    <a:pt x="165974" y="5318710"/>
                    <a:pt x="148692" y="5337870"/>
                    <a:pt x="251884" y="5335924"/>
                  </a:cubicBezTo>
                  <a:cubicBezTo>
                    <a:pt x="318988" y="5334742"/>
                    <a:pt x="375442" y="5334913"/>
                    <a:pt x="414847" y="5335644"/>
                  </a:cubicBezTo>
                  <a:cubicBezTo>
                    <a:pt x="415548" y="5416457"/>
                    <a:pt x="412932" y="5455977"/>
                    <a:pt x="418055" y="5619828"/>
                  </a:cubicBezTo>
                  <a:cubicBezTo>
                    <a:pt x="148116" y="5619828"/>
                    <a:pt x="170286" y="5617556"/>
                    <a:pt x="170224" y="5614832"/>
                  </a:cubicBezTo>
                  <a:close/>
                  <a:moveTo>
                    <a:pt x="170598" y="5632311"/>
                  </a:moveTo>
                  <a:cubicBezTo>
                    <a:pt x="253644" y="5632483"/>
                    <a:pt x="228048" y="5634273"/>
                    <a:pt x="418506" y="5634273"/>
                  </a:cubicBezTo>
                  <a:cubicBezTo>
                    <a:pt x="422679" y="5770232"/>
                    <a:pt x="420297" y="5823059"/>
                    <a:pt x="421511" y="5915639"/>
                  </a:cubicBezTo>
                  <a:cubicBezTo>
                    <a:pt x="172824" y="5916651"/>
                    <a:pt x="256571" y="5917165"/>
                    <a:pt x="176156" y="5917367"/>
                  </a:cubicBezTo>
                  <a:cubicBezTo>
                    <a:pt x="176140" y="5915780"/>
                    <a:pt x="170629" y="5633510"/>
                    <a:pt x="170598" y="5632311"/>
                  </a:cubicBezTo>
                  <a:close/>
                  <a:moveTo>
                    <a:pt x="176420" y="5933601"/>
                  </a:moveTo>
                  <a:cubicBezTo>
                    <a:pt x="176389" y="5931593"/>
                    <a:pt x="155184" y="5931282"/>
                    <a:pt x="421713" y="5930100"/>
                  </a:cubicBezTo>
                  <a:cubicBezTo>
                    <a:pt x="423395" y="6039132"/>
                    <a:pt x="426104" y="6043832"/>
                    <a:pt x="428159" y="6214922"/>
                  </a:cubicBezTo>
                  <a:cubicBezTo>
                    <a:pt x="318910" y="6214533"/>
                    <a:pt x="259327" y="6215046"/>
                    <a:pt x="180686" y="6215109"/>
                  </a:cubicBezTo>
                  <a:cubicBezTo>
                    <a:pt x="178725" y="6122902"/>
                    <a:pt x="177900" y="6025979"/>
                    <a:pt x="176420" y="5933601"/>
                  </a:cubicBezTo>
                  <a:close/>
                  <a:moveTo>
                    <a:pt x="184766" y="6465034"/>
                  </a:moveTo>
                  <a:cubicBezTo>
                    <a:pt x="183598" y="6181504"/>
                    <a:pt x="159108" y="6229786"/>
                    <a:pt x="251791" y="6229412"/>
                  </a:cubicBezTo>
                  <a:cubicBezTo>
                    <a:pt x="315127" y="6229241"/>
                    <a:pt x="357226" y="6229179"/>
                    <a:pt x="428330" y="6229382"/>
                  </a:cubicBezTo>
                  <a:cubicBezTo>
                    <a:pt x="431724" y="6535637"/>
                    <a:pt x="428377" y="6162639"/>
                    <a:pt x="430946" y="6512538"/>
                  </a:cubicBezTo>
                  <a:cubicBezTo>
                    <a:pt x="135941" y="6514079"/>
                    <a:pt x="184999" y="6519854"/>
                    <a:pt x="184766" y="6465034"/>
                  </a:cubicBezTo>
                  <a:close/>
                  <a:moveTo>
                    <a:pt x="189390" y="6783710"/>
                  </a:moveTo>
                  <a:cubicBezTo>
                    <a:pt x="184516" y="6472801"/>
                    <a:pt x="165709" y="6523729"/>
                    <a:pt x="251620" y="6525971"/>
                  </a:cubicBezTo>
                  <a:cubicBezTo>
                    <a:pt x="304602" y="6527418"/>
                    <a:pt x="349317" y="6527418"/>
                    <a:pt x="431071" y="6527014"/>
                  </a:cubicBezTo>
                  <a:cubicBezTo>
                    <a:pt x="432581" y="6680063"/>
                    <a:pt x="436224" y="6671067"/>
                    <a:pt x="437843" y="6808038"/>
                  </a:cubicBezTo>
                  <a:cubicBezTo>
                    <a:pt x="153051" y="6804583"/>
                    <a:pt x="190044" y="6823712"/>
                    <a:pt x="189390" y="6783710"/>
                  </a:cubicBezTo>
                  <a:close/>
                  <a:moveTo>
                    <a:pt x="193874" y="7107725"/>
                  </a:moveTo>
                  <a:cubicBezTo>
                    <a:pt x="193609" y="7029776"/>
                    <a:pt x="193718" y="7047069"/>
                    <a:pt x="190059" y="6823914"/>
                  </a:cubicBezTo>
                  <a:cubicBezTo>
                    <a:pt x="265539" y="6823447"/>
                    <a:pt x="286199" y="6820677"/>
                    <a:pt x="437999" y="6822529"/>
                  </a:cubicBezTo>
                  <a:cubicBezTo>
                    <a:pt x="438684" y="6900323"/>
                    <a:pt x="439774" y="7075599"/>
                    <a:pt x="440194" y="7107741"/>
                  </a:cubicBezTo>
                  <a:lnTo>
                    <a:pt x="193874" y="7107725"/>
                  </a:lnTo>
                  <a:close/>
                  <a:moveTo>
                    <a:pt x="438435" y="5930022"/>
                  </a:moveTo>
                  <a:cubicBezTo>
                    <a:pt x="701352" y="5928948"/>
                    <a:pt x="681097" y="5932138"/>
                    <a:pt x="681128" y="5933882"/>
                  </a:cubicBezTo>
                  <a:cubicBezTo>
                    <a:pt x="686203" y="6258270"/>
                    <a:pt x="714679" y="6213490"/>
                    <a:pt x="625047" y="6214579"/>
                  </a:cubicBezTo>
                  <a:cubicBezTo>
                    <a:pt x="564421" y="6215233"/>
                    <a:pt x="527880" y="6215217"/>
                    <a:pt x="440941" y="6214969"/>
                  </a:cubicBezTo>
                  <a:cubicBezTo>
                    <a:pt x="437158" y="5907655"/>
                    <a:pt x="429358" y="5930068"/>
                    <a:pt x="438435" y="5930022"/>
                  </a:cubicBezTo>
                  <a:close/>
                  <a:moveTo>
                    <a:pt x="443588" y="6465065"/>
                  </a:moveTo>
                  <a:cubicBezTo>
                    <a:pt x="443588" y="6180492"/>
                    <a:pt x="413726" y="6229568"/>
                    <a:pt x="531725" y="6229568"/>
                  </a:cubicBezTo>
                  <a:cubicBezTo>
                    <a:pt x="619692" y="6229568"/>
                    <a:pt x="616204" y="6228790"/>
                    <a:pt x="687698" y="6228541"/>
                  </a:cubicBezTo>
                  <a:cubicBezTo>
                    <a:pt x="687386" y="6405794"/>
                    <a:pt x="690080" y="6431944"/>
                    <a:pt x="692120" y="6511838"/>
                  </a:cubicBezTo>
                  <a:cubicBezTo>
                    <a:pt x="399621" y="6512149"/>
                    <a:pt x="443588" y="6528353"/>
                    <a:pt x="443588" y="6465065"/>
                  </a:cubicBezTo>
                  <a:close/>
                  <a:moveTo>
                    <a:pt x="450267" y="6783679"/>
                  </a:moveTo>
                  <a:cubicBezTo>
                    <a:pt x="445456" y="6475494"/>
                    <a:pt x="415096" y="6526734"/>
                    <a:pt x="531725" y="6526734"/>
                  </a:cubicBezTo>
                  <a:cubicBezTo>
                    <a:pt x="624736" y="6526734"/>
                    <a:pt x="611923" y="6526407"/>
                    <a:pt x="692462" y="6526313"/>
                  </a:cubicBezTo>
                  <a:cubicBezTo>
                    <a:pt x="695327" y="6653385"/>
                    <a:pt x="692773" y="6669339"/>
                    <a:pt x="695031" y="6808147"/>
                  </a:cubicBezTo>
                  <a:cubicBezTo>
                    <a:pt x="411578" y="6808443"/>
                    <a:pt x="450781" y="6817144"/>
                    <a:pt x="450267" y="6783679"/>
                  </a:cubicBezTo>
                  <a:close/>
                  <a:moveTo>
                    <a:pt x="452961" y="7107756"/>
                  </a:moveTo>
                  <a:cubicBezTo>
                    <a:pt x="452494" y="7072346"/>
                    <a:pt x="451404" y="6896556"/>
                    <a:pt x="450750" y="6822685"/>
                  </a:cubicBezTo>
                  <a:cubicBezTo>
                    <a:pt x="536225" y="6823666"/>
                    <a:pt x="630637" y="6822669"/>
                    <a:pt x="695280" y="6822592"/>
                  </a:cubicBezTo>
                  <a:cubicBezTo>
                    <a:pt x="699141" y="7059738"/>
                    <a:pt x="698674" y="7036625"/>
                    <a:pt x="700293" y="7105562"/>
                  </a:cubicBezTo>
                  <a:cubicBezTo>
                    <a:pt x="612810" y="7105857"/>
                    <a:pt x="651219" y="7107772"/>
                    <a:pt x="452961" y="7107756"/>
                  </a:cubicBezTo>
                  <a:close/>
                  <a:moveTo>
                    <a:pt x="703516" y="6464801"/>
                  </a:moveTo>
                  <a:cubicBezTo>
                    <a:pt x="694657" y="6191465"/>
                    <a:pt x="698814" y="6228494"/>
                    <a:pt x="718478" y="6228494"/>
                  </a:cubicBezTo>
                  <a:cubicBezTo>
                    <a:pt x="982999" y="6228494"/>
                    <a:pt x="946972" y="6222455"/>
                    <a:pt x="947097" y="6252527"/>
                  </a:cubicBezTo>
                  <a:cubicBezTo>
                    <a:pt x="948389" y="6557957"/>
                    <a:pt x="966340" y="6510702"/>
                    <a:pt x="905122" y="6510702"/>
                  </a:cubicBezTo>
                  <a:cubicBezTo>
                    <a:pt x="671272" y="6510702"/>
                    <a:pt x="705571" y="6528617"/>
                    <a:pt x="703516" y="6464801"/>
                  </a:cubicBezTo>
                  <a:close/>
                  <a:moveTo>
                    <a:pt x="707393" y="6783741"/>
                  </a:moveTo>
                  <a:cubicBezTo>
                    <a:pt x="702831" y="6492008"/>
                    <a:pt x="702956" y="6526298"/>
                    <a:pt x="718478" y="6526298"/>
                  </a:cubicBezTo>
                  <a:cubicBezTo>
                    <a:pt x="992232" y="6526298"/>
                    <a:pt x="950195" y="6509923"/>
                    <a:pt x="951160" y="6571498"/>
                  </a:cubicBezTo>
                  <a:cubicBezTo>
                    <a:pt x="955504" y="6850297"/>
                    <a:pt x="974825" y="6809470"/>
                    <a:pt x="905106" y="6809470"/>
                  </a:cubicBezTo>
                  <a:cubicBezTo>
                    <a:pt x="675165" y="6809470"/>
                    <a:pt x="707891" y="6815058"/>
                    <a:pt x="707393" y="6783741"/>
                  </a:cubicBezTo>
                  <a:close/>
                  <a:moveTo>
                    <a:pt x="959941" y="7102853"/>
                  </a:moveTo>
                  <a:cubicBezTo>
                    <a:pt x="959926" y="7111243"/>
                    <a:pt x="981178" y="7105515"/>
                    <a:pt x="718463" y="7105515"/>
                  </a:cubicBezTo>
                  <a:cubicBezTo>
                    <a:pt x="710242" y="7105515"/>
                    <a:pt x="713138" y="7137298"/>
                    <a:pt x="708016" y="6822560"/>
                  </a:cubicBezTo>
                  <a:cubicBezTo>
                    <a:pt x="818931" y="6822498"/>
                    <a:pt x="793428" y="6824117"/>
                    <a:pt x="957107" y="6823868"/>
                  </a:cubicBezTo>
                  <a:cubicBezTo>
                    <a:pt x="957139" y="6825689"/>
                    <a:pt x="960003" y="7050991"/>
                    <a:pt x="959941" y="7102853"/>
                  </a:cubicBezTo>
                  <a:close/>
                  <a:moveTo>
                    <a:pt x="962417" y="6464972"/>
                  </a:moveTo>
                  <a:cubicBezTo>
                    <a:pt x="958960" y="6190173"/>
                    <a:pt x="946552" y="6229802"/>
                    <a:pt x="998553" y="6229101"/>
                  </a:cubicBezTo>
                  <a:cubicBezTo>
                    <a:pt x="1239159" y="6225848"/>
                    <a:pt x="1206604" y="6224572"/>
                    <a:pt x="1207305" y="6252698"/>
                  </a:cubicBezTo>
                  <a:cubicBezTo>
                    <a:pt x="1214545" y="6553785"/>
                    <a:pt x="1214373" y="6511947"/>
                    <a:pt x="1185243" y="6511620"/>
                  </a:cubicBezTo>
                  <a:cubicBezTo>
                    <a:pt x="923027" y="6508787"/>
                    <a:pt x="963164" y="6525660"/>
                    <a:pt x="962417" y="6464972"/>
                  </a:cubicBezTo>
                  <a:close/>
                  <a:moveTo>
                    <a:pt x="969283" y="6783679"/>
                  </a:moveTo>
                  <a:cubicBezTo>
                    <a:pt x="964627" y="6486249"/>
                    <a:pt x="947081" y="6525177"/>
                    <a:pt x="998428" y="6525380"/>
                  </a:cubicBezTo>
                  <a:cubicBezTo>
                    <a:pt x="1250416" y="6526391"/>
                    <a:pt x="1210496" y="6514235"/>
                    <a:pt x="1211384" y="6571498"/>
                  </a:cubicBezTo>
                  <a:cubicBezTo>
                    <a:pt x="1213034" y="6676561"/>
                    <a:pt x="1213937" y="6683488"/>
                    <a:pt x="1215510" y="6783928"/>
                  </a:cubicBezTo>
                  <a:cubicBezTo>
                    <a:pt x="1216024" y="6817486"/>
                    <a:pt x="1238864" y="6809081"/>
                    <a:pt x="1091828" y="6809190"/>
                  </a:cubicBezTo>
                  <a:cubicBezTo>
                    <a:pt x="946552" y="6809190"/>
                    <a:pt x="969828" y="6817891"/>
                    <a:pt x="969283" y="6783679"/>
                  </a:cubicBezTo>
                  <a:close/>
                  <a:moveTo>
                    <a:pt x="1185119" y="7106760"/>
                  </a:moveTo>
                  <a:cubicBezTo>
                    <a:pt x="1126750" y="7107227"/>
                    <a:pt x="1117330" y="7107149"/>
                    <a:pt x="972677" y="7107102"/>
                  </a:cubicBezTo>
                  <a:cubicBezTo>
                    <a:pt x="972755" y="7053124"/>
                    <a:pt x="969905" y="6825751"/>
                    <a:pt x="969874" y="6823868"/>
                  </a:cubicBezTo>
                  <a:cubicBezTo>
                    <a:pt x="1086674" y="6823634"/>
                    <a:pt x="949152" y="6823743"/>
                    <a:pt x="1216024" y="6823556"/>
                  </a:cubicBezTo>
                  <a:cubicBezTo>
                    <a:pt x="1219246" y="7159712"/>
                    <a:pt x="1232200" y="7106371"/>
                    <a:pt x="1185119" y="7106760"/>
                  </a:cubicBezTo>
                  <a:close/>
                  <a:moveTo>
                    <a:pt x="1217907" y="6146125"/>
                  </a:moveTo>
                  <a:cubicBezTo>
                    <a:pt x="1216288" y="6042681"/>
                    <a:pt x="1216849" y="6044486"/>
                    <a:pt x="1215105" y="5933570"/>
                  </a:cubicBezTo>
                  <a:cubicBezTo>
                    <a:pt x="1215074" y="5931033"/>
                    <a:pt x="1194367" y="5931080"/>
                    <a:pt x="1461955" y="5931033"/>
                  </a:cubicBezTo>
                  <a:cubicBezTo>
                    <a:pt x="1461970" y="5932185"/>
                    <a:pt x="1462842" y="5976654"/>
                    <a:pt x="1464991" y="6213801"/>
                  </a:cubicBezTo>
                  <a:cubicBezTo>
                    <a:pt x="1170281" y="6213801"/>
                    <a:pt x="1219355" y="6238611"/>
                    <a:pt x="1217907" y="6146125"/>
                  </a:cubicBezTo>
                  <a:close/>
                  <a:moveTo>
                    <a:pt x="1278518" y="6229879"/>
                  </a:moveTo>
                  <a:cubicBezTo>
                    <a:pt x="1371918" y="6229879"/>
                    <a:pt x="1372214" y="6228245"/>
                    <a:pt x="1465100" y="6228245"/>
                  </a:cubicBezTo>
                  <a:cubicBezTo>
                    <a:pt x="1466486" y="6412939"/>
                    <a:pt x="1467996" y="6431928"/>
                    <a:pt x="1469662" y="6511122"/>
                  </a:cubicBezTo>
                  <a:cubicBezTo>
                    <a:pt x="1367808" y="6511122"/>
                    <a:pt x="1332917" y="6512678"/>
                    <a:pt x="1223388" y="6511963"/>
                  </a:cubicBezTo>
                  <a:cubicBezTo>
                    <a:pt x="1220648" y="6181068"/>
                    <a:pt x="1200159" y="6229879"/>
                    <a:pt x="1278518" y="6229879"/>
                  </a:cubicBezTo>
                  <a:close/>
                  <a:moveTo>
                    <a:pt x="1228261" y="6783679"/>
                  </a:moveTo>
                  <a:cubicBezTo>
                    <a:pt x="1223512" y="6479308"/>
                    <a:pt x="1206620" y="6526578"/>
                    <a:pt x="1278518" y="6526578"/>
                  </a:cubicBezTo>
                  <a:cubicBezTo>
                    <a:pt x="1507977" y="6526578"/>
                    <a:pt x="1469739" y="6506375"/>
                    <a:pt x="1470752" y="6571498"/>
                  </a:cubicBezTo>
                  <a:cubicBezTo>
                    <a:pt x="1474473" y="6806855"/>
                    <a:pt x="1474192" y="6789687"/>
                    <a:pt x="1474519" y="6809548"/>
                  </a:cubicBezTo>
                  <a:cubicBezTo>
                    <a:pt x="1188746" y="6809937"/>
                    <a:pt x="1228790" y="6817300"/>
                    <a:pt x="1228261" y="6783679"/>
                  </a:cubicBezTo>
                  <a:close/>
                  <a:moveTo>
                    <a:pt x="1465256" y="7106636"/>
                  </a:moveTo>
                  <a:cubicBezTo>
                    <a:pt x="1204066" y="7106636"/>
                    <a:pt x="1231297" y="7107772"/>
                    <a:pt x="1231235" y="7102838"/>
                  </a:cubicBezTo>
                  <a:cubicBezTo>
                    <a:pt x="1226688" y="6766324"/>
                    <a:pt x="1215105" y="6823572"/>
                    <a:pt x="1278534" y="6823525"/>
                  </a:cubicBezTo>
                  <a:cubicBezTo>
                    <a:pt x="1372183" y="6823525"/>
                    <a:pt x="1371825" y="6824023"/>
                    <a:pt x="1465256" y="6824023"/>
                  </a:cubicBezTo>
                  <a:cubicBezTo>
                    <a:pt x="1478116" y="6824023"/>
                    <a:pt x="1474395" y="6813860"/>
                    <a:pt x="1476138" y="6890346"/>
                  </a:cubicBezTo>
                  <a:cubicBezTo>
                    <a:pt x="1481868" y="7139789"/>
                    <a:pt x="1483580" y="7106636"/>
                    <a:pt x="1465256" y="7106636"/>
                  </a:cubicBezTo>
                  <a:close/>
                  <a:moveTo>
                    <a:pt x="1478053" y="6252464"/>
                  </a:moveTo>
                  <a:cubicBezTo>
                    <a:pt x="1477820" y="6214937"/>
                    <a:pt x="1442602" y="6231778"/>
                    <a:pt x="1723595" y="6228012"/>
                  </a:cubicBezTo>
                  <a:cubicBezTo>
                    <a:pt x="1726429" y="6401607"/>
                    <a:pt x="1726367" y="6405577"/>
                    <a:pt x="1728173" y="6465314"/>
                  </a:cubicBezTo>
                  <a:cubicBezTo>
                    <a:pt x="1730197" y="6532166"/>
                    <a:pt x="1769260" y="6511822"/>
                    <a:pt x="1482428" y="6511137"/>
                  </a:cubicBezTo>
                  <a:cubicBezTo>
                    <a:pt x="1481214" y="6453470"/>
                    <a:pt x="1478879" y="6385466"/>
                    <a:pt x="1478053" y="6252464"/>
                  </a:cubicBezTo>
                  <a:close/>
                  <a:moveTo>
                    <a:pt x="1482709" y="6525582"/>
                  </a:moveTo>
                  <a:cubicBezTo>
                    <a:pt x="1776188" y="6526313"/>
                    <a:pt x="1729745" y="6514966"/>
                    <a:pt x="1730617" y="6571452"/>
                  </a:cubicBezTo>
                  <a:cubicBezTo>
                    <a:pt x="1732268" y="6677931"/>
                    <a:pt x="1733202" y="6673604"/>
                    <a:pt x="1734992" y="6783912"/>
                  </a:cubicBezTo>
                  <a:cubicBezTo>
                    <a:pt x="1735506" y="6816708"/>
                    <a:pt x="1775207" y="6808350"/>
                    <a:pt x="1487270" y="6809501"/>
                  </a:cubicBezTo>
                  <a:cubicBezTo>
                    <a:pt x="1486554" y="6767087"/>
                    <a:pt x="1483471" y="6564915"/>
                    <a:pt x="1482709" y="6525582"/>
                  </a:cubicBezTo>
                  <a:close/>
                  <a:moveTo>
                    <a:pt x="1491941" y="7106589"/>
                  </a:moveTo>
                  <a:cubicBezTo>
                    <a:pt x="1491583" y="6983797"/>
                    <a:pt x="1488781" y="6893116"/>
                    <a:pt x="1487535" y="6823961"/>
                  </a:cubicBezTo>
                  <a:cubicBezTo>
                    <a:pt x="1573119" y="6823603"/>
                    <a:pt x="1601486" y="6820646"/>
                    <a:pt x="1735475" y="6822545"/>
                  </a:cubicBezTo>
                  <a:cubicBezTo>
                    <a:pt x="1736253" y="6922471"/>
                    <a:pt x="1733233" y="6870127"/>
                    <a:pt x="1737592" y="7103009"/>
                  </a:cubicBezTo>
                  <a:cubicBezTo>
                    <a:pt x="1737654" y="7106495"/>
                    <a:pt x="1759249" y="7105998"/>
                    <a:pt x="1491941" y="7106589"/>
                  </a:cubicBezTo>
                  <a:close/>
                  <a:moveTo>
                    <a:pt x="1740940" y="6464847"/>
                  </a:moveTo>
                  <a:cubicBezTo>
                    <a:pt x="1738931" y="6398526"/>
                    <a:pt x="1739056" y="6394027"/>
                    <a:pt x="1736347" y="6227841"/>
                  </a:cubicBezTo>
                  <a:cubicBezTo>
                    <a:pt x="1907343" y="6225164"/>
                    <a:pt x="1908947" y="6228743"/>
                    <a:pt x="1983306" y="6229755"/>
                  </a:cubicBezTo>
                  <a:cubicBezTo>
                    <a:pt x="1984660" y="6305634"/>
                    <a:pt x="1988163" y="6510546"/>
                    <a:pt x="1988179" y="6511698"/>
                  </a:cubicBezTo>
                  <a:cubicBezTo>
                    <a:pt x="1700304" y="6512959"/>
                    <a:pt x="1742917" y="6530173"/>
                    <a:pt x="1740940" y="6464847"/>
                  </a:cubicBezTo>
                  <a:close/>
                  <a:moveTo>
                    <a:pt x="1742574" y="6527247"/>
                  </a:moveTo>
                  <a:cubicBezTo>
                    <a:pt x="1846452" y="6527294"/>
                    <a:pt x="1875380" y="6527465"/>
                    <a:pt x="1932145" y="6526702"/>
                  </a:cubicBezTo>
                  <a:cubicBezTo>
                    <a:pt x="2003234" y="6525738"/>
                    <a:pt x="1988210" y="6477486"/>
                    <a:pt x="1993021" y="6783960"/>
                  </a:cubicBezTo>
                  <a:cubicBezTo>
                    <a:pt x="1993534" y="6816397"/>
                    <a:pt x="2032909" y="6812474"/>
                    <a:pt x="1748086" y="6808287"/>
                  </a:cubicBezTo>
                  <a:cubicBezTo>
                    <a:pt x="1747806" y="6783866"/>
                    <a:pt x="1742606" y="6528477"/>
                    <a:pt x="1742574" y="6527247"/>
                  </a:cubicBezTo>
                  <a:close/>
                  <a:moveTo>
                    <a:pt x="1750406" y="7105406"/>
                  </a:moveTo>
                  <a:cubicBezTo>
                    <a:pt x="1745875" y="6884524"/>
                    <a:pt x="1749004" y="6921024"/>
                    <a:pt x="1748226" y="6822747"/>
                  </a:cubicBezTo>
                  <a:cubicBezTo>
                    <a:pt x="1819829" y="6823806"/>
                    <a:pt x="1828859" y="6823043"/>
                    <a:pt x="1932036" y="6823743"/>
                  </a:cubicBezTo>
                  <a:cubicBezTo>
                    <a:pt x="2019115" y="6824335"/>
                    <a:pt x="1986606" y="6775523"/>
                    <a:pt x="1998174" y="7103429"/>
                  </a:cubicBezTo>
                  <a:cubicBezTo>
                    <a:pt x="1998454" y="7111492"/>
                    <a:pt x="2006208" y="7103709"/>
                    <a:pt x="1750406" y="7105406"/>
                  </a:cubicBezTo>
                  <a:close/>
                  <a:moveTo>
                    <a:pt x="2000089" y="6464972"/>
                  </a:moveTo>
                  <a:cubicBezTo>
                    <a:pt x="1995263" y="6191964"/>
                    <a:pt x="1986139" y="6230020"/>
                    <a:pt x="2025436" y="6230020"/>
                  </a:cubicBezTo>
                  <a:cubicBezTo>
                    <a:pt x="2277206" y="6230020"/>
                    <a:pt x="2243420" y="6217661"/>
                    <a:pt x="2244526" y="6252791"/>
                  </a:cubicBezTo>
                  <a:cubicBezTo>
                    <a:pt x="2253618" y="6553116"/>
                    <a:pt x="2254615" y="6510717"/>
                    <a:pt x="2212189" y="6510717"/>
                  </a:cubicBezTo>
                  <a:cubicBezTo>
                    <a:pt x="1962832" y="6510702"/>
                    <a:pt x="2001241" y="6526064"/>
                    <a:pt x="2000089" y="6464972"/>
                  </a:cubicBezTo>
                  <a:close/>
                  <a:moveTo>
                    <a:pt x="2005772" y="6783710"/>
                  </a:moveTo>
                  <a:cubicBezTo>
                    <a:pt x="2001117" y="6486374"/>
                    <a:pt x="1991106" y="6526064"/>
                    <a:pt x="2025451" y="6526064"/>
                  </a:cubicBezTo>
                  <a:cubicBezTo>
                    <a:pt x="2289521" y="6526064"/>
                    <a:pt x="2248652" y="6510702"/>
                    <a:pt x="2249601" y="6571452"/>
                  </a:cubicBezTo>
                  <a:cubicBezTo>
                    <a:pt x="2253976" y="6851106"/>
                    <a:pt x="2264439" y="6807976"/>
                    <a:pt x="2212189" y="6807976"/>
                  </a:cubicBezTo>
                  <a:cubicBezTo>
                    <a:pt x="1973450" y="6807991"/>
                    <a:pt x="2006348" y="6820599"/>
                    <a:pt x="2005772" y="6783710"/>
                  </a:cubicBezTo>
                  <a:close/>
                  <a:moveTo>
                    <a:pt x="2011065" y="7106978"/>
                  </a:moveTo>
                  <a:cubicBezTo>
                    <a:pt x="2006893" y="6982070"/>
                    <a:pt x="2007578" y="6917195"/>
                    <a:pt x="2006348" y="6824023"/>
                  </a:cubicBezTo>
                  <a:cubicBezTo>
                    <a:pt x="2131353" y="6824148"/>
                    <a:pt x="2082544" y="6822622"/>
                    <a:pt x="2253307" y="6822405"/>
                  </a:cubicBezTo>
                  <a:lnTo>
                    <a:pt x="2257853" y="7107040"/>
                  </a:lnTo>
                  <a:cubicBezTo>
                    <a:pt x="2218136" y="7107258"/>
                    <a:pt x="2012295" y="7106994"/>
                    <a:pt x="2011065" y="7106978"/>
                  </a:cubicBezTo>
                  <a:close/>
                  <a:moveTo>
                    <a:pt x="2261060" y="6465719"/>
                  </a:moveTo>
                  <a:cubicBezTo>
                    <a:pt x="2258756" y="6187325"/>
                    <a:pt x="2240509" y="6228681"/>
                    <a:pt x="2305588" y="6228494"/>
                  </a:cubicBezTo>
                  <a:cubicBezTo>
                    <a:pt x="2536775" y="6227872"/>
                    <a:pt x="2503037" y="6221661"/>
                    <a:pt x="2503971" y="6252776"/>
                  </a:cubicBezTo>
                  <a:cubicBezTo>
                    <a:pt x="2512955" y="6549614"/>
                    <a:pt x="2507396" y="6512414"/>
                    <a:pt x="2492466" y="6512181"/>
                  </a:cubicBezTo>
                  <a:cubicBezTo>
                    <a:pt x="2221561" y="6507449"/>
                    <a:pt x="2261590" y="6527870"/>
                    <a:pt x="2261060" y="6465719"/>
                  </a:cubicBezTo>
                  <a:close/>
                  <a:moveTo>
                    <a:pt x="2265451" y="6783710"/>
                  </a:moveTo>
                  <a:cubicBezTo>
                    <a:pt x="2260655" y="6477346"/>
                    <a:pt x="2249368" y="6525131"/>
                    <a:pt x="2305542" y="6525504"/>
                  </a:cubicBezTo>
                  <a:cubicBezTo>
                    <a:pt x="2541664" y="6527418"/>
                    <a:pt x="2506680" y="6512352"/>
                    <a:pt x="2507614" y="6571498"/>
                  </a:cubicBezTo>
                  <a:cubicBezTo>
                    <a:pt x="2511834" y="6841129"/>
                    <a:pt x="2524725" y="6808287"/>
                    <a:pt x="2492466" y="6808023"/>
                  </a:cubicBezTo>
                  <a:cubicBezTo>
                    <a:pt x="2231058" y="6805906"/>
                    <a:pt x="2266011" y="6818903"/>
                    <a:pt x="2265451" y="6783710"/>
                  </a:cubicBezTo>
                  <a:close/>
                  <a:moveTo>
                    <a:pt x="2517174" y="7102853"/>
                  </a:moveTo>
                  <a:cubicBezTo>
                    <a:pt x="2517158" y="7111430"/>
                    <a:pt x="2540434" y="7104472"/>
                    <a:pt x="2305542" y="7106682"/>
                  </a:cubicBezTo>
                  <a:cubicBezTo>
                    <a:pt x="2256499" y="7107149"/>
                    <a:pt x="2271289" y="7150000"/>
                    <a:pt x="2266074" y="6822389"/>
                  </a:cubicBezTo>
                  <a:cubicBezTo>
                    <a:pt x="2370465" y="6822187"/>
                    <a:pt x="2368083" y="6821673"/>
                    <a:pt x="2513562" y="6822654"/>
                  </a:cubicBezTo>
                  <a:cubicBezTo>
                    <a:pt x="2516380" y="6996483"/>
                    <a:pt x="2517345" y="7018725"/>
                    <a:pt x="2517174" y="7102853"/>
                  </a:cubicBezTo>
                  <a:close/>
                  <a:moveTo>
                    <a:pt x="2585772" y="6229350"/>
                  </a:moveTo>
                  <a:cubicBezTo>
                    <a:pt x="2680230" y="6229350"/>
                    <a:pt x="2676929" y="6228074"/>
                    <a:pt x="2761502" y="6227949"/>
                  </a:cubicBezTo>
                  <a:cubicBezTo>
                    <a:pt x="2764024" y="6389358"/>
                    <a:pt x="2764008" y="6400502"/>
                    <a:pt x="2766094" y="6465657"/>
                  </a:cubicBezTo>
                  <a:cubicBezTo>
                    <a:pt x="2767838" y="6521270"/>
                    <a:pt x="2816663" y="6516414"/>
                    <a:pt x="2519743" y="6512601"/>
                  </a:cubicBezTo>
                  <a:cubicBezTo>
                    <a:pt x="2518279" y="6176538"/>
                    <a:pt x="2494022" y="6229350"/>
                    <a:pt x="2585772" y="6229350"/>
                  </a:cubicBezTo>
                  <a:close/>
                  <a:moveTo>
                    <a:pt x="2525675" y="6783679"/>
                  </a:moveTo>
                  <a:cubicBezTo>
                    <a:pt x="2520942" y="6480319"/>
                    <a:pt x="2497650" y="6527418"/>
                    <a:pt x="2585772" y="6527418"/>
                  </a:cubicBezTo>
                  <a:cubicBezTo>
                    <a:pt x="2677832" y="6527418"/>
                    <a:pt x="2677879" y="6526454"/>
                    <a:pt x="2767776" y="6526422"/>
                  </a:cubicBezTo>
                  <a:cubicBezTo>
                    <a:pt x="2769037" y="6582518"/>
                    <a:pt x="2769660" y="6649198"/>
                    <a:pt x="2772120" y="6808630"/>
                  </a:cubicBezTo>
                  <a:cubicBezTo>
                    <a:pt x="2486907" y="6808614"/>
                    <a:pt x="2526189" y="6816879"/>
                    <a:pt x="2525675" y="6783679"/>
                  </a:cubicBezTo>
                  <a:close/>
                  <a:moveTo>
                    <a:pt x="2772556" y="7105157"/>
                  </a:moveTo>
                  <a:cubicBezTo>
                    <a:pt x="2653218" y="7105157"/>
                    <a:pt x="2529925" y="7112783"/>
                    <a:pt x="2529941" y="7102900"/>
                  </a:cubicBezTo>
                  <a:cubicBezTo>
                    <a:pt x="2530626" y="6773469"/>
                    <a:pt x="2501776" y="6822887"/>
                    <a:pt x="2585772" y="6822887"/>
                  </a:cubicBezTo>
                  <a:cubicBezTo>
                    <a:pt x="2666638" y="6822887"/>
                    <a:pt x="2684278" y="6823074"/>
                    <a:pt x="2772353" y="6823074"/>
                  </a:cubicBezTo>
                  <a:cubicBezTo>
                    <a:pt x="2776931" y="7129018"/>
                    <a:pt x="2777491" y="7105157"/>
                    <a:pt x="2772556" y="7105157"/>
                  </a:cubicBezTo>
                  <a:close/>
                  <a:moveTo>
                    <a:pt x="2774253" y="6227934"/>
                  </a:moveTo>
                  <a:cubicBezTo>
                    <a:pt x="2865971" y="6227965"/>
                    <a:pt x="2866282" y="6229942"/>
                    <a:pt x="2959340" y="6229942"/>
                  </a:cubicBezTo>
                  <a:cubicBezTo>
                    <a:pt x="3045064" y="6229942"/>
                    <a:pt x="3015217" y="6189317"/>
                    <a:pt x="3026038" y="6465361"/>
                  </a:cubicBezTo>
                  <a:cubicBezTo>
                    <a:pt x="3028296" y="6522889"/>
                    <a:pt x="3074645" y="6511667"/>
                    <a:pt x="2780231" y="6511947"/>
                  </a:cubicBezTo>
                  <a:cubicBezTo>
                    <a:pt x="2777460" y="6401218"/>
                    <a:pt x="2778674" y="6511075"/>
                    <a:pt x="2774253" y="6227934"/>
                  </a:cubicBezTo>
                  <a:close/>
                  <a:moveTo>
                    <a:pt x="2784497" y="6783710"/>
                  </a:moveTo>
                  <a:cubicBezTo>
                    <a:pt x="2782862" y="6678943"/>
                    <a:pt x="2783049" y="6677184"/>
                    <a:pt x="2781399" y="6571218"/>
                  </a:cubicBezTo>
                  <a:cubicBezTo>
                    <a:pt x="2780527" y="6516040"/>
                    <a:pt x="2731671" y="6523558"/>
                    <a:pt x="3028015" y="6525131"/>
                  </a:cubicBezTo>
                  <a:cubicBezTo>
                    <a:pt x="3029541" y="6586254"/>
                    <a:pt x="3029728" y="6645042"/>
                    <a:pt x="3032110" y="6808863"/>
                  </a:cubicBezTo>
                  <a:cubicBezTo>
                    <a:pt x="2743301" y="6813953"/>
                    <a:pt x="2784964" y="6812723"/>
                    <a:pt x="2784497" y="6783710"/>
                  </a:cubicBezTo>
                  <a:close/>
                  <a:moveTo>
                    <a:pt x="2788592" y="7105157"/>
                  </a:moveTo>
                  <a:cubicBezTo>
                    <a:pt x="2788592" y="7054166"/>
                    <a:pt x="2785883" y="6874282"/>
                    <a:pt x="2785104" y="6823074"/>
                  </a:cubicBezTo>
                  <a:cubicBezTo>
                    <a:pt x="2860553" y="6823136"/>
                    <a:pt x="2952162" y="6824708"/>
                    <a:pt x="3032297" y="6823323"/>
                  </a:cubicBezTo>
                  <a:cubicBezTo>
                    <a:pt x="3033605" y="6918269"/>
                    <a:pt x="3033309" y="6958037"/>
                    <a:pt x="3036314" y="7103040"/>
                  </a:cubicBezTo>
                  <a:cubicBezTo>
                    <a:pt x="3036454" y="7108924"/>
                    <a:pt x="3056180" y="7105546"/>
                    <a:pt x="2788592" y="7105157"/>
                  </a:cubicBezTo>
                  <a:close/>
                  <a:moveTo>
                    <a:pt x="3038758" y="6464739"/>
                  </a:moveTo>
                  <a:cubicBezTo>
                    <a:pt x="3028078" y="6192882"/>
                    <a:pt x="3033387" y="6229755"/>
                    <a:pt x="3052693" y="6229600"/>
                  </a:cubicBezTo>
                  <a:cubicBezTo>
                    <a:pt x="3318724" y="6227809"/>
                    <a:pt x="3282790" y="6219949"/>
                    <a:pt x="3283023" y="6252558"/>
                  </a:cubicBezTo>
                  <a:cubicBezTo>
                    <a:pt x="3283553" y="6325635"/>
                    <a:pt x="3284004" y="6343628"/>
                    <a:pt x="3286698" y="6512912"/>
                  </a:cubicBezTo>
                  <a:cubicBezTo>
                    <a:pt x="2997718" y="6510017"/>
                    <a:pt x="3041171" y="6526189"/>
                    <a:pt x="3038758" y="6464739"/>
                  </a:cubicBezTo>
                  <a:close/>
                  <a:moveTo>
                    <a:pt x="3044472" y="6783679"/>
                  </a:moveTo>
                  <a:cubicBezTo>
                    <a:pt x="3039926" y="6493316"/>
                    <a:pt x="3036859" y="6525177"/>
                    <a:pt x="3052615" y="6525286"/>
                  </a:cubicBezTo>
                  <a:cubicBezTo>
                    <a:pt x="3331288" y="6527154"/>
                    <a:pt x="3286729" y="6515137"/>
                    <a:pt x="3287632" y="6571467"/>
                  </a:cubicBezTo>
                  <a:cubicBezTo>
                    <a:pt x="3289282" y="6676779"/>
                    <a:pt x="3288052" y="6674771"/>
                    <a:pt x="3289765" y="6783960"/>
                  </a:cubicBezTo>
                  <a:cubicBezTo>
                    <a:pt x="3290263" y="6815432"/>
                    <a:pt x="3316684" y="6807556"/>
                    <a:pt x="3145968" y="6807524"/>
                  </a:cubicBezTo>
                  <a:cubicBezTo>
                    <a:pt x="3025555" y="6807524"/>
                    <a:pt x="3045001" y="6817252"/>
                    <a:pt x="3044472" y="6783679"/>
                  </a:cubicBezTo>
                  <a:close/>
                  <a:moveTo>
                    <a:pt x="3049096" y="7102698"/>
                  </a:moveTo>
                  <a:cubicBezTo>
                    <a:pt x="3042572" y="6789158"/>
                    <a:pt x="3043725" y="6823121"/>
                    <a:pt x="3052755" y="6822949"/>
                  </a:cubicBezTo>
                  <a:cubicBezTo>
                    <a:pt x="3117429" y="6821642"/>
                    <a:pt x="3128748" y="6821969"/>
                    <a:pt x="3290372" y="6822000"/>
                  </a:cubicBezTo>
                  <a:cubicBezTo>
                    <a:pt x="3290403" y="6823759"/>
                    <a:pt x="3293813" y="7030710"/>
                    <a:pt x="3295432" y="7105608"/>
                  </a:cubicBezTo>
                  <a:cubicBezTo>
                    <a:pt x="3059014" y="7106542"/>
                    <a:pt x="3049267" y="7110231"/>
                    <a:pt x="3049096" y="7102698"/>
                  </a:cubicBezTo>
                  <a:close/>
                  <a:moveTo>
                    <a:pt x="3294560" y="6146094"/>
                  </a:moveTo>
                  <a:cubicBezTo>
                    <a:pt x="3290528" y="5888105"/>
                    <a:pt x="3273230" y="5931018"/>
                    <a:pt x="3332689" y="5931018"/>
                  </a:cubicBezTo>
                  <a:cubicBezTo>
                    <a:pt x="3333857" y="5931018"/>
                    <a:pt x="3536770" y="5931111"/>
                    <a:pt x="3536817" y="5933851"/>
                  </a:cubicBezTo>
                  <a:cubicBezTo>
                    <a:pt x="3541846" y="6254737"/>
                    <a:pt x="3552558" y="6212540"/>
                    <a:pt x="3519504" y="6212540"/>
                  </a:cubicBezTo>
                  <a:cubicBezTo>
                    <a:pt x="3249534" y="6212540"/>
                    <a:pt x="3295962" y="6235467"/>
                    <a:pt x="3294560" y="6146094"/>
                  </a:cubicBezTo>
                  <a:close/>
                  <a:moveTo>
                    <a:pt x="3295588" y="6228557"/>
                  </a:moveTo>
                  <a:cubicBezTo>
                    <a:pt x="3469496" y="6228043"/>
                    <a:pt x="3438529" y="6226720"/>
                    <a:pt x="3542251" y="6227031"/>
                  </a:cubicBezTo>
                  <a:cubicBezTo>
                    <a:pt x="3542656" y="6272668"/>
                    <a:pt x="3542858" y="6270146"/>
                    <a:pt x="3544648" y="6512134"/>
                  </a:cubicBezTo>
                  <a:cubicBezTo>
                    <a:pt x="3424968" y="6512103"/>
                    <a:pt x="3381997" y="6513597"/>
                    <a:pt x="3299449" y="6513021"/>
                  </a:cubicBezTo>
                  <a:cubicBezTo>
                    <a:pt x="3295494" y="6264091"/>
                    <a:pt x="3296429" y="6326631"/>
                    <a:pt x="3295588" y="6228557"/>
                  </a:cubicBezTo>
                  <a:close/>
                  <a:moveTo>
                    <a:pt x="3302516" y="6783710"/>
                  </a:moveTo>
                  <a:cubicBezTo>
                    <a:pt x="3297845" y="6485533"/>
                    <a:pt x="3292085" y="6527574"/>
                    <a:pt x="3332689" y="6527574"/>
                  </a:cubicBezTo>
                  <a:cubicBezTo>
                    <a:pt x="3583431" y="6527574"/>
                    <a:pt x="3544462" y="6512927"/>
                    <a:pt x="3545365" y="6571498"/>
                  </a:cubicBezTo>
                  <a:cubicBezTo>
                    <a:pt x="3549662" y="6846312"/>
                    <a:pt x="3564421" y="6808941"/>
                    <a:pt x="3519489" y="6808941"/>
                  </a:cubicBezTo>
                  <a:cubicBezTo>
                    <a:pt x="3267999" y="6808941"/>
                    <a:pt x="3302999" y="6813081"/>
                    <a:pt x="3302516" y="6783710"/>
                  </a:cubicBezTo>
                  <a:close/>
                  <a:moveTo>
                    <a:pt x="3519489" y="7107102"/>
                  </a:moveTo>
                  <a:cubicBezTo>
                    <a:pt x="3283646" y="7107102"/>
                    <a:pt x="3308214" y="7105810"/>
                    <a:pt x="3308137" y="7101919"/>
                  </a:cubicBezTo>
                  <a:cubicBezTo>
                    <a:pt x="3300617" y="6777251"/>
                    <a:pt x="3294155" y="6822000"/>
                    <a:pt x="3332689" y="6822000"/>
                  </a:cubicBezTo>
                  <a:cubicBezTo>
                    <a:pt x="3425964" y="6822000"/>
                    <a:pt x="3426011" y="6823385"/>
                    <a:pt x="3519489" y="6823385"/>
                  </a:cubicBezTo>
                  <a:cubicBezTo>
                    <a:pt x="3559081" y="6823385"/>
                    <a:pt x="3551219" y="6810217"/>
                    <a:pt x="3551623" y="6890205"/>
                  </a:cubicBezTo>
                  <a:cubicBezTo>
                    <a:pt x="3552698" y="7148941"/>
                    <a:pt x="3571179" y="7107102"/>
                    <a:pt x="3519489" y="7107102"/>
                  </a:cubicBezTo>
                  <a:close/>
                  <a:moveTo>
                    <a:pt x="3553990" y="6146094"/>
                  </a:moveTo>
                  <a:cubicBezTo>
                    <a:pt x="3552324" y="6039738"/>
                    <a:pt x="3551219" y="6039567"/>
                    <a:pt x="3549553" y="5933601"/>
                  </a:cubicBezTo>
                  <a:cubicBezTo>
                    <a:pt x="3549522" y="5932123"/>
                    <a:pt x="3665216" y="5929259"/>
                    <a:pt x="3795141" y="5931002"/>
                  </a:cubicBezTo>
                  <a:cubicBezTo>
                    <a:pt x="3795157" y="5932278"/>
                    <a:pt x="3799096" y="6176508"/>
                    <a:pt x="3799875" y="6213770"/>
                  </a:cubicBezTo>
                  <a:cubicBezTo>
                    <a:pt x="3504106" y="6213879"/>
                    <a:pt x="3555344" y="6230300"/>
                    <a:pt x="3553990" y="6146094"/>
                  </a:cubicBezTo>
                  <a:close/>
                  <a:moveTo>
                    <a:pt x="3612811" y="6227623"/>
                  </a:moveTo>
                  <a:cubicBezTo>
                    <a:pt x="3667754" y="6228354"/>
                    <a:pt x="3680941" y="6228261"/>
                    <a:pt x="3800186" y="6228214"/>
                  </a:cubicBezTo>
                  <a:cubicBezTo>
                    <a:pt x="3807223" y="6542485"/>
                    <a:pt x="3806896" y="6511714"/>
                    <a:pt x="3799641" y="6511776"/>
                  </a:cubicBezTo>
                  <a:cubicBezTo>
                    <a:pt x="3729642" y="6512336"/>
                    <a:pt x="3725500" y="6512196"/>
                    <a:pt x="3557415" y="6512134"/>
                  </a:cubicBezTo>
                  <a:cubicBezTo>
                    <a:pt x="3555080" y="6177706"/>
                    <a:pt x="3537378" y="6226595"/>
                    <a:pt x="3612811" y="6227623"/>
                  </a:cubicBezTo>
                  <a:close/>
                  <a:moveTo>
                    <a:pt x="3563300" y="6783679"/>
                  </a:moveTo>
                  <a:cubicBezTo>
                    <a:pt x="3561619" y="6675970"/>
                    <a:pt x="3559766" y="6676608"/>
                    <a:pt x="3558116" y="6571249"/>
                  </a:cubicBezTo>
                  <a:cubicBezTo>
                    <a:pt x="3557120" y="6507542"/>
                    <a:pt x="3516499" y="6528461"/>
                    <a:pt x="3805355" y="6526220"/>
                  </a:cubicBezTo>
                  <a:cubicBezTo>
                    <a:pt x="3807784" y="6687255"/>
                    <a:pt x="3807146" y="6713341"/>
                    <a:pt x="3808967" y="6810373"/>
                  </a:cubicBezTo>
                  <a:cubicBezTo>
                    <a:pt x="3523957" y="6810497"/>
                    <a:pt x="3563814" y="6817081"/>
                    <a:pt x="3563300" y="6783679"/>
                  </a:cubicBezTo>
                  <a:close/>
                  <a:moveTo>
                    <a:pt x="3799734" y="7106698"/>
                  </a:moveTo>
                  <a:cubicBezTo>
                    <a:pt x="3546548" y="7105328"/>
                    <a:pt x="3567691" y="7110356"/>
                    <a:pt x="3567520" y="7102744"/>
                  </a:cubicBezTo>
                  <a:cubicBezTo>
                    <a:pt x="3559875" y="6768877"/>
                    <a:pt x="3552387" y="6823183"/>
                    <a:pt x="3612826" y="6824148"/>
                  </a:cubicBezTo>
                  <a:cubicBezTo>
                    <a:pt x="3666680" y="6825020"/>
                    <a:pt x="3681315" y="6824880"/>
                    <a:pt x="3809279" y="6824817"/>
                  </a:cubicBezTo>
                  <a:cubicBezTo>
                    <a:pt x="3815973" y="7139617"/>
                    <a:pt x="3822263" y="7106807"/>
                    <a:pt x="3799734" y="7106698"/>
                  </a:cubicBezTo>
                  <a:close/>
                  <a:moveTo>
                    <a:pt x="3812953" y="6228198"/>
                  </a:moveTo>
                  <a:cubicBezTo>
                    <a:pt x="4097340" y="6228074"/>
                    <a:pt x="4059741" y="6218253"/>
                    <a:pt x="4060565" y="6252713"/>
                  </a:cubicBezTo>
                  <a:cubicBezTo>
                    <a:pt x="4062667" y="6344111"/>
                    <a:pt x="4062418" y="6356251"/>
                    <a:pt x="4064473" y="6463665"/>
                  </a:cubicBezTo>
                  <a:cubicBezTo>
                    <a:pt x="4065719" y="6527839"/>
                    <a:pt x="4109064" y="6509534"/>
                    <a:pt x="3817888" y="6511620"/>
                  </a:cubicBezTo>
                  <a:cubicBezTo>
                    <a:pt x="3814448" y="6283734"/>
                    <a:pt x="3815272" y="6333028"/>
                    <a:pt x="3812953" y="6228198"/>
                  </a:cubicBezTo>
                  <a:close/>
                  <a:moveTo>
                    <a:pt x="3818791" y="6571249"/>
                  </a:moveTo>
                  <a:cubicBezTo>
                    <a:pt x="3817888" y="6511853"/>
                    <a:pt x="3773687" y="6525628"/>
                    <a:pt x="4065610" y="6525457"/>
                  </a:cubicBezTo>
                  <a:cubicBezTo>
                    <a:pt x="4065844" y="6538796"/>
                    <a:pt x="4069689" y="6774947"/>
                    <a:pt x="4069829" y="6783944"/>
                  </a:cubicBezTo>
                  <a:cubicBezTo>
                    <a:pt x="4070296" y="6813486"/>
                    <a:pt x="4110730" y="6810217"/>
                    <a:pt x="3821734" y="6810373"/>
                  </a:cubicBezTo>
                  <a:cubicBezTo>
                    <a:pt x="3819990" y="6720828"/>
                    <a:pt x="3820317" y="6669059"/>
                    <a:pt x="3818791" y="6571249"/>
                  </a:cubicBezTo>
                  <a:close/>
                  <a:moveTo>
                    <a:pt x="3827790" y="7106838"/>
                  </a:moveTo>
                  <a:cubicBezTo>
                    <a:pt x="3825595" y="6891388"/>
                    <a:pt x="3824178" y="6924184"/>
                    <a:pt x="3822014" y="6824802"/>
                  </a:cubicBezTo>
                  <a:cubicBezTo>
                    <a:pt x="3977145" y="6824724"/>
                    <a:pt x="4006587" y="6822109"/>
                    <a:pt x="4070374" y="6821953"/>
                  </a:cubicBezTo>
                  <a:cubicBezTo>
                    <a:pt x="4071651" y="6920230"/>
                    <a:pt x="4069144" y="6749717"/>
                    <a:pt x="4073846" y="7104799"/>
                  </a:cubicBezTo>
                  <a:cubicBezTo>
                    <a:pt x="4073846" y="7105920"/>
                    <a:pt x="3893851" y="7107149"/>
                    <a:pt x="3827790" y="7106838"/>
                  </a:cubicBezTo>
                  <a:close/>
                  <a:moveTo>
                    <a:pt x="4079934" y="6228090"/>
                  </a:moveTo>
                  <a:cubicBezTo>
                    <a:pt x="4355400" y="6228090"/>
                    <a:pt x="4318874" y="6215871"/>
                    <a:pt x="4319326" y="6252589"/>
                  </a:cubicBezTo>
                  <a:cubicBezTo>
                    <a:pt x="4323156" y="6559078"/>
                    <a:pt x="4343100" y="6512274"/>
                    <a:pt x="4266717" y="6512274"/>
                  </a:cubicBezTo>
                  <a:cubicBezTo>
                    <a:pt x="4176712" y="6512274"/>
                    <a:pt x="4173629" y="6510982"/>
                    <a:pt x="4079934" y="6510982"/>
                  </a:cubicBezTo>
                  <a:cubicBezTo>
                    <a:pt x="4077738" y="6510982"/>
                    <a:pt x="4068179" y="6228105"/>
                    <a:pt x="4079934" y="6228090"/>
                  </a:cubicBezTo>
                  <a:close/>
                  <a:moveTo>
                    <a:pt x="4082565" y="6783679"/>
                  </a:moveTo>
                  <a:cubicBezTo>
                    <a:pt x="4077271" y="6459089"/>
                    <a:pt x="4078704" y="6544944"/>
                    <a:pt x="4078361" y="6525442"/>
                  </a:cubicBezTo>
                  <a:cubicBezTo>
                    <a:pt x="4181881" y="6525442"/>
                    <a:pt x="4169410" y="6527107"/>
                    <a:pt x="4324791" y="6526656"/>
                  </a:cubicBezTo>
                  <a:cubicBezTo>
                    <a:pt x="4324822" y="6527870"/>
                    <a:pt x="4329508" y="6781656"/>
                    <a:pt x="4329897" y="6810093"/>
                  </a:cubicBezTo>
                  <a:cubicBezTo>
                    <a:pt x="4254651" y="6811105"/>
                    <a:pt x="4207539" y="6810077"/>
                    <a:pt x="4173474" y="6808957"/>
                  </a:cubicBezTo>
                  <a:cubicBezTo>
                    <a:pt x="4066466" y="6805610"/>
                    <a:pt x="4083079" y="6816708"/>
                    <a:pt x="4082565" y="6783679"/>
                  </a:cubicBezTo>
                  <a:close/>
                  <a:moveTo>
                    <a:pt x="4086628" y="7105343"/>
                  </a:moveTo>
                  <a:cubicBezTo>
                    <a:pt x="4083172" y="6867994"/>
                    <a:pt x="4084091" y="6894750"/>
                    <a:pt x="4083125" y="6821953"/>
                  </a:cubicBezTo>
                  <a:cubicBezTo>
                    <a:pt x="4173115" y="6822031"/>
                    <a:pt x="4173692" y="6824926"/>
                    <a:pt x="4266717" y="6824926"/>
                  </a:cubicBezTo>
                  <a:cubicBezTo>
                    <a:pt x="4351040" y="6824926"/>
                    <a:pt x="4328418" y="6771134"/>
                    <a:pt x="4333479" y="7105982"/>
                  </a:cubicBezTo>
                  <a:cubicBezTo>
                    <a:pt x="4161656" y="7106028"/>
                    <a:pt x="4178627" y="7105375"/>
                    <a:pt x="4086628" y="7105343"/>
                  </a:cubicBezTo>
                  <a:close/>
                  <a:moveTo>
                    <a:pt x="4335985" y="6464847"/>
                  </a:moveTo>
                  <a:cubicBezTo>
                    <a:pt x="4327905" y="6188897"/>
                    <a:pt x="4324837" y="6227218"/>
                    <a:pt x="4360070" y="6227685"/>
                  </a:cubicBezTo>
                  <a:cubicBezTo>
                    <a:pt x="4431175" y="6228743"/>
                    <a:pt x="4453034" y="6228027"/>
                    <a:pt x="4547119" y="6228665"/>
                  </a:cubicBezTo>
                  <a:cubicBezTo>
                    <a:pt x="4592456" y="6228977"/>
                    <a:pt x="4579955" y="6185022"/>
                    <a:pt x="4583208" y="6512305"/>
                  </a:cubicBezTo>
                  <a:cubicBezTo>
                    <a:pt x="4295240" y="6511200"/>
                    <a:pt x="4337838" y="6528679"/>
                    <a:pt x="4335985" y="6464847"/>
                  </a:cubicBezTo>
                  <a:close/>
                  <a:moveTo>
                    <a:pt x="4342275" y="6783679"/>
                  </a:moveTo>
                  <a:cubicBezTo>
                    <a:pt x="4337636" y="6487463"/>
                    <a:pt x="4328169" y="6526687"/>
                    <a:pt x="4360180" y="6526516"/>
                  </a:cubicBezTo>
                  <a:cubicBezTo>
                    <a:pt x="4625697" y="6525457"/>
                    <a:pt x="4583115" y="6515838"/>
                    <a:pt x="4584002" y="6571498"/>
                  </a:cubicBezTo>
                  <a:cubicBezTo>
                    <a:pt x="4588362" y="6849596"/>
                    <a:pt x="4602063" y="6808334"/>
                    <a:pt x="4547119" y="6808552"/>
                  </a:cubicBezTo>
                  <a:cubicBezTo>
                    <a:pt x="4306622" y="6809205"/>
                    <a:pt x="4342805" y="6818000"/>
                    <a:pt x="4342275" y="6783679"/>
                  </a:cubicBezTo>
                  <a:close/>
                  <a:moveTo>
                    <a:pt x="4592503" y="7102853"/>
                  </a:moveTo>
                  <a:cubicBezTo>
                    <a:pt x="4592503" y="7106417"/>
                    <a:pt x="4613428" y="7105873"/>
                    <a:pt x="4346230" y="7105966"/>
                  </a:cubicBezTo>
                  <a:cubicBezTo>
                    <a:pt x="4341434" y="6788738"/>
                    <a:pt x="4336686" y="6824475"/>
                    <a:pt x="4360258" y="6824039"/>
                  </a:cubicBezTo>
                  <a:cubicBezTo>
                    <a:pt x="4430786" y="6822716"/>
                    <a:pt x="4447383" y="6823401"/>
                    <a:pt x="4547166" y="6822996"/>
                  </a:cubicBezTo>
                  <a:cubicBezTo>
                    <a:pt x="4597703" y="6822872"/>
                    <a:pt x="4593531" y="6777251"/>
                    <a:pt x="4592503" y="7102853"/>
                  </a:cubicBez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grpSp>
      <p:sp>
        <p:nvSpPr>
          <p:cNvPr id="228" name="Google Shape;228;p6"/>
          <p:cNvSpPr txBox="1">
            <a:spLocks noGrp="1"/>
          </p:cNvSpPr>
          <p:nvPr>
            <p:ph type="title"/>
          </p:nvPr>
        </p:nvSpPr>
        <p:spPr>
          <a:xfrm>
            <a:off x="855300" y="571625"/>
            <a:ext cx="7433400" cy="1038000"/>
          </a:xfrm>
          <a:prstGeom prst="rect">
            <a:avLst/>
          </a:prstGeom>
        </p:spPr>
        <p:txBody>
          <a:bodyPr spcFirstLastPara="1" wrap="square" lIns="0" tIns="0" rIns="0" bIns="0" anchor="t" anchorCtr="0">
            <a:noAutofit/>
          </a:bodyPr>
          <a:lstStyle>
            <a:lvl1pPr lvl="0" algn="ctr" rtl="0">
              <a:spcBef>
                <a:spcPts val="0"/>
              </a:spcBef>
              <a:spcAft>
                <a:spcPts val="0"/>
              </a:spcAft>
              <a:buSzPts val="4000"/>
              <a:buNone/>
              <a:defRPr sz="400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29" name="Google Shape;229;p6"/>
          <p:cNvSpPr txBox="1">
            <a:spLocks noGrp="1"/>
          </p:cNvSpPr>
          <p:nvPr>
            <p:ph type="body" idx="1"/>
          </p:nvPr>
        </p:nvSpPr>
        <p:spPr>
          <a:xfrm>
            <a:off x="1125225" y="2191250"/>
            <a:ext cx="3271800" cy="2323500"/>
          </a:xfrm>
          <a:prstGeom prst="rect">
            <a:avLst/>
          </a:prstGeom>
        </p:spPr>
        <p:txBody>
          <a:bodyPr spcFirstLastPara="1" wrap="square" lIns="0" tIns="0" rIns="0" bIns="0" anchor="t" anchorCtr="0">
            <a:noAutofit/>
          </a:bodyPr>
          <a:lstStyle>
            <a:lvl1pPr marL="457200" lvl="0" indent="-336550" rtl="0">
              <a:lnSpc>
                <a:spcPct val="120000"/>
              </a:lnSpc>
              <a:spcBef>
                <a:spcPts val="0"/>
              </a:spcBef>
              <a:spcAft>
                <a:spcPts val="0"/>
              </a:spcAft>
              <a:buSzPts val="1700"/>
              <a:buChar char="●"/>
              <a:defRPr sz="1700"/>
            </a:lvl1pPr>
            <a:lvl2pPr marL="914400" lvl="1" indent="-336550" rtl="0">
              <a:lnSpc>
                <a:spcPct val="120000"/>
              </a:lnSpc>
              <a:spcBef>
                <a:spcPts val="800"/>
              </a:spcBef>
              <a:spcAft>
                <a:spcPts val="0"/>
              </a:spcAft>
              <a:buSzPts val="1700"/>
              <a:buChar char="○"/>
              <a:defRPr sz="1700"/>
            </a:lvl2pPr>
            <a:lvl3pPr marL="1371600" lvl="2" indent="-336550" rtl="0">
              <a:lnSpc>
                <a:spcPct val="120000"/>
              </a:lnSpc>
              <a:spcBef>
                <a:spcPts val="800"/>
              </a:spcBef>
              <a:spcAft>
                <a:spcPts val="0"/>
              </a:spcAft>
              <a:buSzPts val="1700"/>
              <a:buChar char="■"/>
              <a:defRPr sz="1700"/>
            </a:lvl3pPr>
            <a:lvl4pPr marL="1828800" lvl="3" indent="-336550" rtl="0">
              <a:lnSpc>
                <a:spcPct val="120000"/>
              </a:lnSpc>
              <a:spcBef>
                <a:spcPts val="800"/>
              </a:spcBef>
              <a:spcAft>
                <a:spcPts val="0"/>
              </a:spcAft>
              <a:buSzPts val="1700"/>
              <a:buChar char="●"/>
              <a:defRPr sz="1700"/>
            </a:lvl4pPr>
            <a:lvl5pPr marL="2286000" lvl="4" indent="-336550" rtl="0">
              <a:lnSpc>
                <a:spcPct val="120000"/>
              </a:lnSpc>
              <a:spcBef>
                <a:spcPts val="800"/>
              </a:spcBef>
              <a:spcAft>
                <a:spcPts val="0"/>
              </a:spcAft>
              <a:buSzPts val="1700"/>
              <a:buChar char="○"/>
              <a:defRPr sz="1700"/>
            </a:lvl5pPr>
            <a:lvl6pPr marL="2743200" lvl="5" indent="-336550" rtl="0">
              <a:lnSpc>
                <a:spcPct val="120000"/>
              </a:lnSpc>
              <a:spcBef>
                <a:spcPts val="800"/>
              </a:spcBef>
              <a:spcAft>
                <a:spcPts val="0"/>
              </a:spcAft>
              <a:buSzPts val="1700"/>
              <a:buChar char="■"/>
              <a:defRPr sz="1700"/>
            </a:lvl6pPr>
            <a:lvl7pPr marL="3200400" lvl="6" indent="-336550" rtl="0">
              <a:lnSpc>
                <a:spcPct val="120000"/>
              </a:lnSpc>
              <a:spcBef>
                <a:spcPts val="800"/>
              </a:spcBef>
              <a:spcAft>
                <a:spcPts val="0"/>
              </a:spcAft>
              <a:buSzPts val="1700"/>
              <a:buChar char="●"/>
              <a:defRPr sz="1700"/>
            </a:lvl7pPr>
            <a:lvl8pPr marL="3657600" lvl="7" indent="-336550" rtl="0">
              <a:lnSpc>
                <a:spcPct val="120000"/>
              </a:lnSpc>
              <a:spcBef>
                <a:spcPts val="800"/>
              </a:spcBef>
              <a:spcAft>
                <a:spcPts val="0"/>
              </a:spcAft>
              <a:buSzPts val="1700"/>
              <a:buChar char="○"/>
              <a:defRPr sz="1700"/>
            </a:lvl8pPr>
            <a:lvl9pPr marL="4114800" lvl="8" indent="-336550" rtl="0">
              <a:lnSpc>
                <a:spcPct val="120000"/>
              </a:lnSpc>
              <a:spcBef>
                <a:spcPts val="800"/>
              </a:spcBef>
              <a:spcAft>
                <a:spcPts val="800"/>
              </a:spcAft>
              <a:buSzPts val="1700"/>
              <a:buChar char="■"/>
              <a:defRPr sz="1700"/>
            </a:lvl9pPr>
          </a:lstStyle>
          <a:p>
            <a:endParaRPr/>
          </a:p>
        </p:txBody>
      </p:sp>
      <p:sp>
        <p:nvSpPr>
          <p:cNvPr id="230" name="Google Shape;230;p6"/>
          <p:cNvSpPr txBox="1">
            <a:spLocks noGrp="1"/>
          </p:cNvSpPr>
          <p:nvPr>
            <p:ph type="body" idx="2"/>
          </p:nvPr>
        </p:nvSpPr>
        <p:spPr>
          <a:xfrm>
            <a:off x="4877132" y="2191250"/>
            <a:ext cx="3271800" cy="2323500"/>
          </a:xfrm>
          <a:prstGeom prst="rect">
            <a:avLst/>
          </a:prstGeom>
        </p:spPr>
        <p:txBody>
          <a:bodyPr spcFirstLastPara="1" wrap="square" lIns="0" tIns="0" rIns="0" bIns="0" anchor="t" anchorCtr="0">
            <a:noAutofit/>
          </a:bodyPr>
          <a:lstStyle>
            <a:lvl1pPr marL="457200" lvl="0" indent="-336550" rtl="0">
              <a:lnSpc>
                <a:spcPct val="120000"/>
              </a:lnSpc>
              <a:spcBef>
                <a:spcPts val="0"/>
              </a:spcBef>
              <a:spcAft>
                <a:spcPts val="0"/>
              </a:spcAft>
              <a:buSzPts val="1700"/>
              <a:buChar char="●"/>
              <a:defRPr sz="1700"/>
            </a:lvl1pPr>
            <a:lvl2pPr marL="914400" lvl="1" indent="-336550" rtl="0">
              <a:lnSpc>
                <a:spcPct val="120000"/>
              </a:lnSpc>
              <a:spcBef>
                <a:spcPts val="800"/>
              </a:spcBef>
              <a:spcAft>
                <a:spcPts val="0"/>
              </a:spcAft>
              <a:buSzPts val="1700"/>
              <a:buChar char="○"/>
              <a:defRPr sz="1700"/>
            </a:lvl2pPr>
            <a:lvl3pPr marL="1371600" lvl="2" indent="-336550" rtl="0">
              <a:lnSpc>
                <a:spcPct val="120000"/>
              </a:lnSpc>
              <a:spcBef>
                <a:spcPts val="800"/>
              </a:spcBef>
              <a:spcAft>
                <a:spcPts val="0"/>
              </a:spcAft>
              <a:buSzPts val="1700"/>
              <a:buChar char="■"/>
              <a:defRPr sz="1700"/>
            </a:lvl3pPr>
            <a:lvl4pPr marL="1828800" lvl="3" indent="-336550" rtl="0">
              <a:lnSpc>
                <a:spcPct val="120000"/>
              </a:lnSpc>
              <a:spcBef>
                <a:spcPts val="800"/>
              </a:spcBef>
              <a:spcAft>
                <a:spcPts val="0"/>
              </a:spcAft>
              <a:buSzPts val="1700"/>
              <a:buChar char="●"/>
              <a:defRPr sz="1700"/>
            </a:lvl4pPr>
            <a:lvl5pPr marL="2286000" lvl="4" indent="-336550" rtl="0">
              <a:lnSpc>
                <a:spcPct val="120000"/>
              </a:lnSpc>
              <a:spcBef>
                <a:spcPts val="800"/>
              </a:spcBef>
              <a:spcAft>
                <a:spcPts val="0"/>
              </a:spcAft>
              <a:buSzPts val="1700"/>
              <a:buChar char="○"/>
              <a:defRPr sz="1700"/>
            </a:lvl5pPr>
            <a:lvl6pPr marL="2743200" lvl="5" indent="-336550" rtl="0">
              <a:lnSpc>
                <a:spcPct val="120000"/>
              </a:lnSpc>
              <a:spcBef>
                <a:spcPts val="800"/>
              </a:spcBef>
              <a:spcAft>
                <a:spcPts val="0"/>
              </a:spcAft>
              <a:buSzPts val="1700"/>
              <a:buChar char="■"/>
              <a:defRPr sz="1700"/>
            </a:lvl6pPr>
            <a:lvl7pPr marL="3200400" lvl="6" indent="-336550" rtl="0">
              <a:lnSpc>
                <a:spcPct val="120000"/>
              </a:lnSpc>
              <a:spcBef>
                <a:spcPts val="800"/>
              </a:spcBef>
              <a:spcAft>
                <a:spcPts val="0"/>
              </a:spcAft>
              <a:buSzPts val="1700"/>
              <a:buChar char="●"/>
              <a:defRPr sz="1700"/>
            </a:lvl7pPr>
            <a:lvl8pPr marL="3657600" lvl="7" indent="-336550" rtl="0">
              <a:lnSpc>
                <a:spcPct val="120000"/>
              </a:lnSpc>
              <a:spcBef>
                <a:spcPts val="800"/>
              </a:spcBef>
              <a:spcAft>
                <a:spcPts val="0"/>
              </a:spcAft>
              <a:buSzPts val="1700"/>
              <a:buChar char="○"/>
              <a:defRPr sz="1700"/>
            </a:lvl8pPr>
            <a:lvl9pPr marL="4114800" lvl="8" indent="-336550" rtl="0">
              <a:lnSpc>
                <a:spcPct val="120000"/>
              </a:lnSpc>
              <a:spcBef>
                <a:spcPts val="800"/>
              </a:spcBef>
              <a:spcAft>
                <a:spcPts val="800"/>
              </a:spcAft>
              <a:buSzPts val="1700"/>
              <a:buChar char="■"/>
              <a:defRPr sz="1700"/>
            </a:lvl9pPr>
          </a:lstStyle>
          <a:p>
            <a:endParaRPr/>
          </a:p>
        </p:txBody>
      </p:sp>
      <p:sp>
        <p:nvSpPr>
          <p:cNvPr id="231" name="Google Shape;231;p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32"/>
        <p:cNvGrpSpPr/>
        <p:nvPr/>
      </p:nvGrpSpPr>
      <p:grpSpPr>
        <a:xfrm>
          <a:off x="0" y="0"/>
          <a:ext cx="0" cy="0"/>
          <a:chOff x="0" y="0"/>
          <a:chExt cx="0" cy="0"/>
        </a:xfrm>
      </p:grpSpPr>
      <p:grpSp>
        <p:nvGrpSpPr>
          <p:cNvPr id="233" name="Google Shape;233;p7"/>
          <p:cNvGrpSpPr/>
          <p:nvPr/>
        </p:nvGrpSpPr>
        <p:grpSpPr>
          <a:xfrm rot="1053915">
            <a:off x="8537912" y="-1027318"/>
            <a:ext cx="1954592" cy="2879486"/>
            <a:chOff x="17076156" y="-2056844"/>
            <a:chExt cx="3909077" cy="5758815"/>
          </a:xfrm>
        </p:grpSpPr>
        <p:sp>
          <p:nvSpPr>
            <p:cNvPr id="234" name="Google Shape;234;p7"/>
            <p:cNvSpPr/>
            <p:nvPr/>
          </p:nvSpPr>
          <p:spPr>
            <a:xfrm>
              <a:off x="17130348" y="3178317"/>
              <a:ext cx="3526099" cy="517626"/>
            </a:xfrm>
            <a:custGeom>
              <a:avLst/>
              <a:gdLst/>
              <a:ahLst/>
              <a:cxnLst/>
              <a:rect l="l" t="t" r="r" b="b"/>
              <a:pathLst>
                <a:path w="3526099" h="517626" extrusionOk="0">
                  <a:moveTo>
                    <a:pt x="3526085" y="337093"/>
                  </a:moveTo>
                  <a:cubicBezTo>
                    <a:pt x="3526200" y="377232"/>
                    <a:pt x="3525670" y="417428"/>
                    <a:pt x="3523619" y="457555"/>
                  </a:cubicBezTo>
                  <a:cubicBezTo>
                    <a:pt x="3524967" y="483804"/>
                    <a:pt x="3516004" y="520602"/>
                    <a:pt x="3482882" y="517435"/>
                  </a:cubicBezTo>
                  <a:cubicBezTo>
                    <a:pt x="3460382" y="514325"/>
                    <a:pt x="3453228" y="498212"/>
                    <a:pt x="3451708" y="479174"/>
                  </a:cubicBezTo>
                  <a:cubicBezTo>
                    <a:pt x="3450002" y="479531"/>
                    <a:pt x="3448251" y="479646"/>
                    <a:pt x="3446489" y="479646"/>
                  </a:cubicBezTo>
                  <a:cubicBezTo>
                    <a:pt x="3445843" y="479646"/>
                    <a:pt x="3445198" y="479646"/>
                    <a:pt x="3444553" y="479588"/>
                  </a:cubicBezTo>
                  <a:cubicBezTo>
                    <a:pt x="3305707" y="471445"/>
                    <a:pt x="3166814" y="463417"/>
                    <a:pt x="3027910" y="455275"/>
                  </a:cubicBezTo>
                  <a:cubicBezTo>
                    <a:pt x="2877047" y="446372"/>
                    <a:pt x="2726138" y="437641"/>
                    <a:pt x="2575218" y="428854"/>
                  </a:cubicBezTo>
                  <a:cubicBezTo>
                    <a:pt x="2426879" y="420181"/>
                    <a:pt x="2278539" y="411508"/>
                    <a:pt x="2130211" y="402893"/>
                  </a:cubicBezTo>
                  <a:cubicBezTo>
                    <a:pt x="1985155" y="394393"/>
                    <a:pt x="1840099" y="385962"/>
                    <a:pt x="1695042" y="377462"/>
                  </a:cubicBezTo>
                  <a:cubicBezTo>
                    <a:pt x="1546300" y="368732"/>
                    <a:pt x="1397545" y="360174"/>
                    <a:pt x="1248802" y="351386"/>
                  </a:cubicBezTo>
                  <a:cubicBezTo>
                    <a:pt x="1099703" y="342541"/>
                    <a:pt x="950603" y="333454"/>
                    <a:pt x="801503" y="324263"/>
                  </a:cubicBezTo>
                  <a:cubicBezTo>
                    <a:pt x="653808" y="315176"/>
                    <a:pt x="506114" y="306215"/>
                    <a:pt x="358488" y="297197"/>
                  </a:cubicBezTo>
                  <a:cubicBezTo>
                    <a:pt x="300113" y="293626"/>
                    <a:pt x="241796" y="289526"/>
                    <a:pt x="183479" y="285541"/>
                  </a:cubicBezTo>
                  <a:cubicBezTo>
                    <a:pt x="154700" y="283548"/>
                    <a:pt x="125864" y="281613"/>
                    <a:pt x="97085" y="279506"/>
                  </a:cubicBezTo>
                  <a:cubicBezTo>
                    <a:pt x="82731" y="278446"/>
                    <a:pt x="68365" y="277225"/>
                    <a:pt x="54067" y="275520"/>
                  </a:cubicBezTo>
                  <a:cubicBezTo>
                    <a:pt x="41406" y="274058"/>
                    <a:pt x="26994" y="273298"/>
                    <a:pt x="15266" y="267908"/>
                  </a:cubicBezTo>
                  <a:cubicBezTo>
                    <a:pt x="5715" y="263508"/>
                    <a:pt x="-437" y="253557"/>
                    <a:pt x="24" y="243006"/>
                  </a:cubicBezTo>
                  <a:cubicBezTo>
                    <a:pt x="497" y="232871"/>
                    <a:pt x="7351" y="222851"/>
                    <a:pt x="17201" y="219626"/>
                  </a:cubicBezTo>
                  <a:cubicBezTo>
                    <a:pt x="17904" y="219396"/>
                    <a:pt x="18607" y="219211"/>
                    <a:pt x="19252" y="219038"/>
                  </a:cubicBezTo>
                  <a:cubicBezTo>
                    <a:pt x="12743" y="161497"/>
                    <a:pt x="16441" y="97172"/>
                    <a:pt x="11579" y="38340"/>
                  </a:cubicBezTo>
                  <a:cubicBezTo>
                    <a:pt x="11637" y="38340"/>
                    <a:pt x="11637" y="38398"/>
                    <a:pt x="11695" y="38398"/>
                  </a:cubicBezTo>
                  <a:cubicBezTo>
                    <a:pt x="12225" y="30197"/>
                    <a:pt x="16096" y="22112"/>
                    <a:pt x="22708" y="16952"/>
                  </a:cubicBezTo>
                  <a:cubicBezTo>
                    <a:pt x="27167" y="6932"/>
                    <a:pt x="37363" y="-94"/>
                    <a:pt x="48733" y="251"/>
                  </a:cubicBezTo>
                  <a:cubicBezTo>
                    <a:pt x="65496" y="-278"/>
                    <a:pt x="82258" y="194"/>
                    <a:pt x="98963" y="194"/>
                  </a:cubicBezTo>
                  <a:cubicBezTo>
                    <a:pt x="115841" y="194"/>
                    <a:pt x="132719" y="136"/>
                    <a:pt x="149539" y="608"/>
                  </a:cubicBezTo>
                  <a:cubicBezTo>
                    <a:pt x="185990" y="1599"/>
                    <a:pt x="222453" y="2774"/>
                    <a:pt x="258847" y="4294"/>
                  </a:cubicBezTo>
                  <a:cubicBezTo>
                    <a:pt x="334629" y="7346"/>
                    <a:pt x="410412" y="10859"/>
                    <a:pt x="486183" y="14372"/>
                  </a:cubicBezTo>
                  <a:cubicBezTo>
                    <a:pt x="631182" y="21110"/>
                    <a:pt x="776180" y="28550"/>
                    <a:pt x="921167" y="35818"/>
                  </a:cubicBezTo>
                  <a:cubicBezTo>
                    <a:pt x="1071028" y="43316"/>
                    <a:pt x="1220830" y="50814"/>
                    <a:pt x="1370633" y="58323"/>
                  </a:cubicBezTo>
                  <a:cubicBezTo>
                    <a:pt x="1518443" y="65763"/>
                    <a:pt x="1666252" y="73146"/>
                    <a:pt x="1814062" y="80529"/>
                  </a:cubicBezTo>
                  <a:cubicBezTo>
                    <a:pt x="1966849" y="88199"/>
                    <a:pt x="2119704" y="95882"/>
                    <a:pt x="2272560" y="103552"/>
                  </a:cubicBezTo>
                  <a:cubicBezTo>
                    <a:pt x="2418204" y="110820"/>
                    <a:pt x="2563905" y="118145"/>
                    <a:pt x="2709606" y="125470"/>
                  </a:cubicBezTo>
                  <a:cubicBezTo>
                    <a:pt x="2853199" y="132623"/>
                    <a:pt x="2996781" y="139821"/>
                    <a:pt x="3140374" y="147031"/>
                  </a:cubicBezTo>
                  <a:cubicBezTo>
                    <a:pt x="3241179" y="152133"/>
                    <a:pt x="3342043" y="157166"/>
                    <a:pt x="3442848" y="162211"/>
                  </a:cubicBezTo>
                  <a:cubicBezTo>
                    <a:pt x="3455739" y="162914"/>
                    <a:pt x="3466995" y="170527"/>
                    <a:pt x="3472859" y="181307"/>
                  </a:cubicBezTo>
                  <a:cubicBezTo>
                    <a:pt x="3477318" y="175974"/>
                    <a:pt x="3483643" y="172404"/>
                    <a:pt x="3492663" y="171702"/>
                  </a:cubicBezTo>
                  <a:cubicBezTo>
                    <a:pt x="3519921" y="171057"/>
                    <a:pt x="3523262" y="201992"/>
                    <a:pt x="3523377" y="222908"/>
                  </a:cubicBezTo>
                  <a:cubicBezTo>
                    <a:pt x="3525382" y="260928"/>
                    <a:pt x="3525912" y="298947"/>
                    <a:pt x="3526085" y="337093"/>
                  </a:cubicBezTo>
                  <a:close/>
                </a:path>
              </a:pathLst>
            </a:custGeom>
            <a:solidFill>
              <a:schemeClr val="l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235" name="Google Shape;235;p7"/>
            <p:cNvSpPr/>
            <p:nvPr/>
          </p:nvSpPr>
          <p:spPr>
            <a:xfrm>
              <a:off x="17298777" y="3248358"/>
              <a:ext cx="3306671" cy="244516"/>
            </a:xfrm>
            <a:custGeom>
              <a:avLst/>
              <a:gdLst/>
              <a:ahLst/>
              <a:cxnLst/>
              <a:rect l="l" t="t" r="r" b="b"/>
              <a:pathLst>
                <a:path w="3306671" h="244516" extrusionOk="0">
                  <a:moveTo>
                    <a:pt x="3292093" y="244489"/>
                  </a:moveTo>
                  <a:cubicBezTo>
                    <a:pt x="3145885" y="234654"/>
                    <a:pt x="2999619" y="224760"/>
                    <a:pt x="2853410" y="214878"/>
                  </a:cubicBezTo>
                  <a:cubicBezTo>
                    <a:pt x="2711419" y="205318"/>
                    <a:pt x="2569485" y="195713"/>
                    <a:pt x="2427493" y="186153"/>
                  </a:cubicBezTo>
                  <a:cubicBezTo>
                    <a:pt x="2280939" y="176260"/>
                    <a:pt x="2134443" y="166354"/>
                    <a:pt x="1987877" y="156461"/>
                  </a:cubicBezTo>
                  <a:cubicBezTo>
                    <a:pt x="1842545" y="146648"/>
                    <a:pt x="1697166" y="136777"/>
                    <a:pt x="1551833" y="127022"/>
                  </a:cubicBezTo>
                  <a:cubicBezTo>
                    <a:pt x="1406501" y="117209"/>
                    <a:pt x="1261122" y="107338"/>
                    <a:pt x="1115789" y="97526"/>
                  </a:cubicBezTo>
                  <a:cubicBezTo>
                    <a:pt x="978832" y="88265"/>
                    <a:pt x="841875" y="79017"/>
                    <a:pt x="704860" y="69757"/>
                  </a:cubicBezTo>
                  <a:cubicBezTo>
                    <a:pt x="557073" y="59713"/>
                    <a:pt x="409229" y="49901"/>
                    <a:pt x="261512" y="39201"/>
                  </a:cubicBezTo>
                  <a:cubicBezTo>
                    <a:pt x="212825" y="35665"/>
                    <a:pt x="164139" y="31910"/>
                    <a:pt x="115453" y="28087"/>
                  </a:cubicBezTo>
                  <a:cubicBezTo>
                    <a:pt x="91813" y="26278"/>
                    <a:pt x="68172" y="24412"/>
                    <a:pt x="44544" y="22316"/>
                  </a:cubicBezTo>
                  <a:cubicBezTo>
                    <a:pt x="32781" y="21268"/>
                    <a:pt x="20961" y="20450"/>
                    <a:pt x="9279" y="18757"/>
                  </a:cubicBezTo>
                  <a:cubicBezTo>
                    <a:pt x="5719" y="18204"/>
                    <a:pt x="2528" y="16603"/>
                    <a:pt x="915" y="13275"/>
                  </a:cubicBezTo>
                  <a:cubicBezTo>
                    <a:pt x="-537" y="10372"/>
                    <a:pt x="-214" y="6917"/>
                    <a:pt x="1549" y="4268"/>
                  </a:cubicBezTo>
                  <a:cubicBezTo>
                    <a:pt x="4533" y="-178"/>
                    <a:pt x="9625" y="64"/>
                    <a:pt x="14371" y="7"/>
                  </a:cubicBezTo>
                  <a:cubicBezTo>
                    <a:pt x="22989" y="-74"/>
                    <a:pt x="31767" y="605"/>
                    <a:pt x="40373" y="997"/>
                  </a:cubicBezTo>
                  <a:cubicBezTo>
                    <a:pt x="57712" y="1827"/>
                    <a:pt x="75039" y="2725"/>
                    <a:pt x="92366" y="3669"/>
                  </a:cubicBezTo>
                  <a:cubicBezTo>
                    <a:pt x="127147" y="5627"/>
                    <a:pt x="161916" y="7585"/>
                    <a:pt x="196685" y="9670"/>
                  </a:cubicBezTo>
                  <a:cubicBezTo>
                    <a:pt x="267053" y="13908"/>
                    <a:pt x="337409" y="18435"/>
                    <a:pt x="407766" y="23076"/>
                  </a:cubicBezTo>
                  <a:cubicBezTo>
                    <a:pt x="559942" y="33177"/>
                    <a:pt x="712118" y="43439"/>
                    <a:pt x="864294" y="53713"/>
                  </a:cubicBezTo>
                  <a:cubicBezTo>
                    <a:pt x="999961" y="62823"/>
                    <a:pt x="1135697" y="71991"/>
                    <a:pt x="1271364" y="81159"/>
                  </a:cubicBezTo>
                  <a:cubicBezTo>
                    <a:pt x="1420786" y="91248"/>
                    <a:pt x="1570209" y="101338"/>
                    <a:pt x="1719643" y="111416"/>
                  </a:cubicBezTo>
                  <a:cubicBezTo>
                    <a:pt x="1863040" y="121068"/>
                    <a:pt x="2006495" y="130765"/>
                    <a:pt x="2149892" y="140475"/>
                  </a:cubicBezTo>
                  <a:cubicBezTo>
                    <a:pt x="2296388" y="150368"/>
                    <a:pt x="2442896" y="160216"/>
                    <a:pt x="2589392" y="170109"/>
                  </a:cubicBezTo>
                  <a:cubicBezTo>
                    <a:pt x="2729863" y="179623"/>
                    <a:pt x="2870392" y="189090"/>
                    <a:pt x="3010863" y="198604"/>
                  </a:cubicBezTo>
                  <a:cubicBezTo>
                    <a:pt x="3105390" y="204950"/>
                    <a:pt x="3199859" y="211353"/>
                    <a:pt x="3294374" y="217700"/>
                  </a:cubicBezTo>
                  <a:cubicBezTo>
                    <a:pt x="3301690" y="218229"/>
                    <a:pt x="3307266" y="225048"/>
                    <a:pt x="3306621" y="232235"/>
                  </a:cubicBezTo>
                  <a:cubicBezTo>
                    <a:pt x="3305987" y="239387"/>
                    <a:pt x="3299777" y="244685"/>
                    <a:pt x="3292738" y="244512"/>
                  </a:cubicBezTo>
                  <a:cubicBezTo>
                    <a:pt x="3292542" y="244524"/>
                    <a:pt x="3292312" y="244512"/>
                    <a:pt x="3292093" y="244489"/>
                  </a:cubicBezTo>
                  <a:close/>
                </a:path>
              </a:pathLst>
            </a:custGeom>
            <a:solidFill>
              <a:schemeClr val="accen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236" name="Google Shape;236;p7"/>
            <p:cNvSpPr/>
            <p:nvPr/>
          </p:nvSpPr>
          <p:spPr>
            <a:xfrm>
              <a:off x="17720920" y="3354507"/>
              <a:ext cx="2655611" cy="200890"/>
            </a:xfrm>
            <a:custGeom>
              <a:avLst/>
              <a:gdLst/>
              <a:ahLst/>
              <a:cxnLst/>
              <a:rect l="l" t="t" r="r" b="b"/>
              <a:pathLst>
                <a:path w="2655611" h="200890" extrusionOk="0">
                  <a:moveTo>
                    <a:pt x="2640711" y="200869"/>
                  </a:moveTo>
                  <a:cubicBezTo>
                    <a:pt x="2586045" y="197195"/>
                    <a:pt x="2531322" y="193521"/>
                    <a:pt x="2476657" y="189778"/>
                  </a:cubicBezTo>
                  <a:cubicBezTo>
                    <a:pt x="2465355" y="189029"/>
                    <a:pt x="2454065" y="188350"/>
                    <a:pt x="2442775" y="187428"/>
                  </a:cubicBezTo>
                  <a:cubicBezTo>
                    <a:pt x="2430321" y="186299"/>
                    <a:pt x="2417925" y="184825"/>
                    <a:pt x="2405460" y="183708"/>
                  </a:cubicBezTo>
                  <a:cubicBezTo>
                    <a:pt x="2379365" y="181312"/>
                    <a:pt x="2353144" y="179792"/>
                    <a:pt x="2326981" y="177926"/>
                  </a:cubicBezTo>
                  <a:cubicBezTo>
                    <a:pt x="2210750" y="169645"/>
                    <a:pt x="2094576" y="161652"/>
                    <a:pt x="1978390" y="153785"/>
                  </a:cubicBezTo>
                  <a:cubicBezTo>
                    <a:pt x="1863910" y="146011"/>
                    <a:pt x="1749487" y="138191"/>
                    <a:pt x="1635064" y="130474"/>
                  </a:cubicBezTo>
                  <a:cubicBezTo>
                    <a:pt x="1520641" y="122769"/>
                    <a:pt x="1406207" y="115225"/>
                    <a:pt x="1291784" y="107750"/>
                  </a:cubicBezTo>
                  <a:cubicBezTo>
                    <a:pt x="1175425" y="100114"/>
                    <a:pt x="1059067" y="92351"/>
                    <a:pt x="942709" y="84300"/>
                  </a:cubicBezTo>
                  <a:cubicBezTo>
                    <a:pt x="828344" y="76353"/>
                    <a:pt x="713921" y="68648"/>
                    <a:pt x="599567" y="60643"/>
                  </a:cubicBezTo>
                  <a:cubicBezTo>
                    <a:pt x="486792" y="52685"/>
                    <a:pt x="373947" y="45002"/>
                    <a:pt x="261160" y="37516"/>
                  </a:cubicBezTo>
                  <a:cubicBezTo>
                    <a:pt x="216794" y="34498"/>
                    <a:pt x="172428" y="31607"/>
                    <a:pt x="128005" y="28532"/>
                  </a:cubicBezTo>
                  <a:cubicBezTo>
                    <a:pt x="105182" y="26977"/>
                    <a:pt x="82291" y="25365"/>
                    <a:pt x="59469" y="23810"/>
                  </a:cubicBezTo>
                  <a:cubicBezTo>
                    <a:pt x="49054" y="23084"/>
                    <a:pt x="38639" y="22244"/>
                    <a:pt x="28225" y="21403"/>
                  </a:cubicBezTo>
                  <a:cubicBezTo>
                    <a:pt x="23075" y="20988"/>
                    <a:pt x="17983" y="20631"/>
                    <a:pt x="12845" y="19975"/>
                  </a:cubicBezTo>
                  <a:cubicBezTo>
                    <a:pt x="10898" y="19721"/>
                    <a:pt x="8916" y="19410"/>
                    <a:pt x="7303" y="18903"/>
                  </a:cubicBezTo>
                  <a:cubicBezTo>
                    <a:pt x="2695" y="17855"/>
                    <a:pt x="-416" y="13387"/>
                    <a:pt x="45" y="8699"/>
                  </a:cubicBezTo>
                  <a:cubicBezTo>
                    <a:pt x="575" y="3793"/>
                    <a:pt x="4515" y="671"/>
                    <a:pt x="8040" y="337"/>
                  </a:cubicBezTo>
                  <a:cubicBezTo>
                    <a:pt x="9872" y="-89"/>
                    <a:pt x="11796" y="15"/>
                    <a:pt x="13674" y="3"/>
                  </a:cubicBezTo>
                  <a:cubicBezTo>
                    <a:pt x="20068" y="-20"/>
                    <a:pt x="26508" y="429"/>
                    <a:pt x="32879" y="821"/>
                  </a:cubicBezTo>
                  <a:cubicBezTo>
                    <a:pt x="46692" y="1512"/>
                    <a:pt x="60505" y="2433"/>
                    <a:pt x="74319" y="3355"/>
                  </a:cubicBezTo>
                  <a:cubicBezTo>
                    <a:pt x="103005" y="5221"/>
                    <a:pt x="131737" y="7098"/>
                    <a:pt x="160424" y="9021"/>
                  </a:cubicBezTo>
                  <a:cubicBezTo>
                    <a:pt x="215262" y="12707"/>
                    <a:pt x="270112" y="16496"/>
                    <a:pt x="324892" y="20239"/>
                  </a:cubicBezTo>
                  <a:cubicBezTo>
                    <a:pt x="439903" y="28083"/>
                    <a:pt x="554925" y="35339"/>
                    <a:pt x="669935" y="43125"/>
                  </a:cubicBezTo>
                  <a:cubicBezTo>
                    <a:pt x="785994" y="50934"/>
                    <a:pt x="902076" y="58455"/>
                    <a:pt x="1018134" y="66206"/>
                  </a:cubicBezTo>
                  <a:cubicBezTo>
                    <a:pt x="1134205" y="73900"/>
                    <a:pt x="1250206" y="81939"/>
                    <a:pt x="1366253" y="90105"/>
                  </a:cubicBezTo>
                  <a:cubicBezTo>
                    <a:pt x="1482254" y="98202"/>
                    <a:pt x="1598313" y="106068"/>
                    <a:pt x="1714383" y="113877"/>
                  </a:cubicBezTo>
                  <a:cubicBezTo>
                    <a:pt x="1828046" y="121513"/>
                    <a:pt x="1941708" y="129080"/>
                    <a:pt x="2055382" y="136774"/>
                  </a:cubicBezTo>
                  <a:cubicBezTo>
                    <a:pt x="2111926" y="140552"/>
                    <a:pt x="2168400" y="144330"/>
                    <a:pt x="2224943" y="148050"/>
                  </a:cubicBezTo>
                  <a:cubicBezTo>
                    <a:pt x="2252984" y="149904"/>
                    <a:pt x="2281025" y="151586"/>
                    <a:pt x="2309055" y="153383"/>
                  </a:cubicBezTo>
                  <a:cubicBezTo>
                    <a:pt x="2336624" y="155168"/>
                    <a:pt x="2364250" y="157068"/>
                    <a:pt x="2391819" y="158680"/>
                  </a:cubicBezTo>
                  <a:cubicBezTo>
                    <a:pt x="2398904" y="159084"/>
                    <a:pt x="2405990" y="159440"/>
                    <a:pt x="2411496" y="159683"/>
                  </a:cubicBezTo>
                  <a:cubicBezTo>
                    <a:pt x="2428605" y="160328"/>
                    <a:pt x="2445701" y="160811"/>
                    <a:pt x="2462798" y="161928"/>
                  </a:cubicBezTo>
                  <a:cubicBezTo>
                    <a:pt x="2482809" y="163299"/>
                    <a:pt x="2502832" y="164601"/>
                    <a:pt x="2522855" y="165971"/>
                  </a:cubicBezTo>
                  <a:cubicBezTo>
                    <a:pt x="2563119" y="168712"/>
                    <a:pt x="2603326" y="171453"/>
                    <a:pt x="2643545" y="174126"/>
                  </a:cubicBezTo>
                  <a:cubicBezTo>
                    <a:pt x="2650860" y="174598"/>
                    <a:pt x="2656252" y="181819"/>
                    <a:pt x="2655550" y="188891"/>
                  </a:cubicBezTo>
                  <a:cubicBezTo>
                    <a:pt x="2654755" y="196135"/>
                    <a:pt x="2648464" y="201042"/>
                    <a:pt x="2641425" y="200869"/>
                  </a:cubicBezTo>
                  <a:cubicBezTo>
                    <a:pt x="2641183" y="200904"/>
                    <a:pt x="2640953" y="200892"/>
                    <a:pt x="2640711" y="200869"/>
                  </a:cubicBezTo>
                  <a:close/>
                </a:path>
              </a:pathLst>
            </a:custGeom>
            <a:solidFill>
              <a:schemeClr val="accen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237" name="Google Shape;237;p7"/>
            <p:cNvSpPr/>
            <p:nvPr/>
          </p:nvSpPr>
          <p:spPr>
            <a:xfrm>
              <a:off x="17492419" y="-1947371"/>
              <a:ext cx="3492814" cy="5319445"/>
            </a:xfrm>
            <a:custGeom>
              <a:avLst/>
              <a:gdLst/>
              <a:ahLst/>
              <a:cxnLst/>
              <a:rect l="l" t="t" r="r" b="b"/>
              <a:pathLst>
                <a:path w="3492814" h="5319445" extrusionOk="0">
                  <a:moveTo>
                    <a:pt x="3492282" y="319534"/>
                  </a:moveTo>
                  <a:cubicBezTo>
                    <a:pt x="3495035" y="414577"/>
                    <a:pt x="3486533" y="509378"/>
                    <a:pt x="3480208" y="604063"/>
                  </a:cubicBezTo>
                  <a:cubicBezTo>
                    <a:pt x="3461752" y="927199"/>
                    <a:pt x="3453837" y="1250923"/>
                    <a:pt x="3438423" y="1574174"/>
                  </a:cubicBezTo>
                  <a:cubicBezTo>
                    <a:pt x="3397744" y="2329552"/>
                    <a:pt x="3346177" y="3084342"/>
                    <a:pt x="3293666" y="3838948"/>
                  </a:cubicBezTo>
                  <a:cubicBezTo>
                    <a:pt x="3269461" y="4235382"/>
                    <a:pt x="3242261" y="4631942"/>
                    <a:pt x="3200361" y="5026855"/>
                  </a:cubicBezTo>
                  <a:cubicBezTo>
                    <a:pt x="3189750" y="5110876"/>
                    <a:pt x="3176213" y="5195138"/>
                    <a:pt x="3178909" y="5280091"/>
                  </a:cubicBezTo>
                  <a:cubicBezTo>
                    <a:pt x="3179025" y="5285136"/>
                    <a:pt x="3178091" y="5289996"/>
                    <a:pt x="3176271" y="5294511"/>
                  </a:cubicBezTo>
                  <a:cubicBezTo>
                    <a:pt x="3176271" y="5294511"/>
                    <a:pt x="3176271" y="5294511"/>
                    <a:pt x="3176271" y="5294569"/>
                  </a:cubicBezTo>
                  <a:cubicBezTo>
                    <a:pt x="3171813" y="5310624"/>
                    <a:pt x="3154532" y="5323743"/>
                    <a:pt x="3129555" y="5318122"/>
                  </a:cubicBezTo>
                  <a:cubicBezTo>
                    <a:pt x="2985616" y="5314310"/>
                    <a:pt x="2839972" y="5284433"/>
                    <a:pt x="2693338" y="5281439"/>
                  </a:cubicBezTo>
                  <a:cubicBezTo>
                    <a:pt x="1858519" y="5241185"/>
                    <a:pt x="1022951" y="5208486"/>
                    <a:pt x="189710" y="5142284"/>
                  </a:cubicBezTo>
                  <a:cubicBezTo>
                    <a:pt x="145517" y="5139059"/>
                    <a:pt x="103317" y="5139819"/>
                    <a:pt x="59781" y="5138886"/>
                  </a:cubicBezTo>
                  <a:cubicBezTo>
                    <a:pt x="33940" y="5143101"/>
                    <a:pt x="1521" y="5135489"/>
                    <a:pt x="0" y="5103965"/>
                  </a:cubicBezTo>
                  <a:cubicBezTo>
                    <a:pt x="58" y="5099393"/>
                    <a:pt x="530" y="5095350"/>
                    <a:pt x="1463" y="5091722"/>
                  </a:cubicBezTo>
                  <a:cubicBezTo>
                    <a:pt x="-1590" y="5066349"/>
                    <a:pt x="14297" y="5031082"/>
                    <a:pt x="14009" y="5008174"/>
                  </a:cubicBezTo>
                  <a:cubicBezTo>
                    <a:pt x="14654" y="5005709"/>
                    <a:pt x="15242" y="5002956"/>
                    <a:pt x="15714" y="4999973"/>
                  </a:cubicBezTo>
                  <a:cubicBezTo>
                    <a:pt x="19055" y="4836205"/>
                    <a:pt x="46428" y="4674488"/>
                    <a:pt x="59965" y="4511376"/>
                  </a:cubicBezTo>
                  <a:cubicBezTo>
                    <a:pt x="73974" y="4301089"/>
                    <a:pt x="71808" y="4089984"/>
                    <a:pt x="81831" y="3879397"/>
                  </a:cubicBezTo>
                  <a:cubicBezTo>
                    <a:pt x="92200" y="3541554"/>
                    <a:pt x="112660" y="3203997"/>
                    <a:pt x="125494" y="2866211"/>
                  </a:cubicBezTo>
                  <a:cubicBezTo>
                    <a:pt x="146128" y="2315788"/>
                    <a:pt x="161070" y="1765261"/>
                    <a:pt x="167279" y="1214493"/>
                  </a:cubicBezTo>
                  <a:cubicBezTo>
                    <a:pt x="173432" y="866986"/>
                    <a:pt x="177245" y="517647"/>
                    <a:pt x="225770" y="172951"/>
                  </a:cubicBezTo>
                  <a:cubicBezTo>
                    <a:pt x="234618" y="132996"/>
                    <a:pt x="236380" y="88700"/>
                    <a:pt x="254491" y="51786"/>
                  </a:cubicBezTo>
                  <a:cubicBezTo>
                    <a:pt x="252855" y="47098"/>
                    <a:pt x="252152" y="41996"/>
                    <a:pt x="252555" y="36606"/>
                  </a:cubicBezTo>
                  <a:cubicBezTo>
                    <a:pt x="254134" y="15517"/>
                    <a:pt x="273419" y="-1886"/>
                    <a:pt x="294870" y="164"/>
                  </a:cubicBezTo>
                  <a:cubicBezTo>
                    <a:pt x="373637" y="7259"/>
                    <a:pt x="452645" y="12880"/>
                    <a:pt x="531354" y="21380"/>
                  </a:cubicBezTo>
                  <a:cubicBezTo>
                    <a:pt x="944772" y="60171"/>
                    <a:pt x="1358432" y="97614"/>
                    <a:pt x="1772852" y="123275"/>
                  </a:cubicBezTo>
                  <a:cubicBezTo>
                    <a:pt x="2271487" y="152806"/>
                    <a:pt x="2770768" y="168747"/>
                    <a:pt x="3266420" y="234489"/>
                  </a:cubicBezTo>
                  <a:cubicBezTo>
                    <a:pt x="3315648" y="239234"/>
                    <a:pt x="3364887" y="244094"/>
                    <a:pt x="3414114" y="248552"/>
                  </a:cubicBezTo>
                  <a:cubicBezTo>
                    <a:pt x="3432582" y="250832"/>
                    <a:pt x="3452155" y="250072"/>
                    <a:pt x="3468676" y="259620"/>
                  </a:cubicBezTo>
                  <a:cubicBezTo>
                    <a:pt x="3474183" y="263018"/>
                    <a:pt x="3478054" y="267936"/>
                    <a:pt x="3480277" y="273510"/>
                  </a:cubicBezTo>
                  <a:cubicBezTo>
                    <a:pt x="3490876" y="283968"/>
                    <a:pt x="3493687" y="302719"/>
                    <a:pt x="3492282" y="319534"/>
                  </a:cubicBezTo>
                  <a:close/>
                </a:path>
              </a:pathLst>
            </a:custGeom>
            <a:solidFill>
              <a:schemeClr val="accen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238" name="Google Shape;238;p7"/>
            <p:cNvSpPr/>
            <p:nvPr/>
          </p:nvSpPr>
          <p:spPr>
            <a:xfrm>
              <a:off x="20448530" y="3309749"/>
              <a:ext cx="246805" cy="66995"/>
            </a:xfrm>
            <a:custGeom>
              <a:avLst/>
              <a:gdLst/>
              <a:ahLst/>
              <a:cxnLst/>
              <a:rect l="l" t="t" r="r" b="b"/>
              <a:pathLst>
                <a:path w="246805" h="66995" extrusionOk="0">
                  <a:moveTo>
                    <a:pt x="202545" y="65194"/>
                  </a:moveTo>
                  <a:cubicBezTo>
                    <a:pt x="148560" y="59274"/>
                    <a:pt x="94574" y="53734"/>
                    <a:pt x="41084" y="43979"/>
                  </a:cubicBezTo>
                  <a:cubicBezTo>
                    <a:pt x="24759" y="41295"/>
                    <a:pt x="-1981" y="40662"/>
                    <a:pt x="116" y="17730"/>
                  </a:cubicBezTo>
                  <a:cubicBezTo>
                    <a:pt x="7409" y="-13840"/>
                    <a:pt x="48088" y="6420"/>
                    <a:pt x="70150" y="6190"/>
                  </a:cubicBezTo>
                  <a:cubicBezTo>
                    <a:pt x="124309" y="14091"/>
                    <a:pt x="179331" y="17051"/>
                    <a:pt x="232672" y="29570"/>
                  </a:cubicBezTo>
                  <a:cubicBezTo>
                    <a:pt x="253778" y="35202"/>
                    <a:pt x="250321" y="66173"/>
                    <a:pt x="228455" y="66898"/>
                  </a:cubicBezTo>
                  <a:cubicBezTo>
                    <a:pt x="219861" y="67359"/>
                    <a:pt x="210990" y="66069"/>
                    <a:pt x="202545" y="65194"/>
                  </a:cubicBezTo>
                  <a:close/>
                </a:path>
              </a:pathLst>
            </a:custGeom>
            <a:solidFill>
              <a:srgbClr val="F08A6B"/>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239" name="Google Shape;239;p7"/>
            <p:cNvSpPr/>
            <p:nvPr/>
          </p:nvSpPr>
          <p:spPr>
            <a:xfrm>
              <a:off x="20657291" y="-1658340"/>
              <a:ext cx="313804" cy="5051619"/>
            </a:xfrm>
            <a:custGeom>
              <a:avLst/>
              <a:gdLst/>
              <a:ahLst/>
              <a:cxnLst/>
              <a:rect l="l" t="t" r="r" b="b"/>
              <a:pathLst>
                <a:path w="313804" h="5051619" extrusionOk="0">
                  <a:moveTo>
                    <a:pt x="25294" y="5051608"/>
                  </a:moveTo>
                  <a:cubicBezTo>
                    <a:pt x="11458" y="5051320"/>
                    <a:pt x="-674" y="5039250"/>
                    <a:pt x="29" y="5025187"/>
                  </a:cubicBezTo>
                  <a:cubicBezTo>
                    <a:pt x="5478" y="4915563"/>
                    <a:pt x="11872" y="4806054"/>
                    <a:pt x="17725" y="4696430"/>
                  </a:cubicBezTo>
                  <a:cubicBezTo>
                    <a:pt x="23589" y="4586922"/>
                    <a:pt x="29326" y="4477355"/>
                    <a:pt x="35075" y="4367847"/>
                  </a:cubicBezTo>
                  <a:cubicBezTo>
                    <a:pt x="46860" y="4144786"/>
                    <a:pt x="59280" y="3921841"/>
                    <a:pt x="71238" y="3698781"/>
                  </a:cubicBezTo>
                  <a:cubicBezTo>
                    <a:pt x="82551" y="3487377"/>
                    <a:pt x="93680" y="3275915"/>
                    <a:pt x="104993" y="3064464"/>
                  </a:cubicBezTo>
                  <a:cubicBezTo>
                    <a:pt x="117009" y="2838479"/>
                    <a:pt x="129141" y="2612482"/>
                    <a:pt x="141272" y="2386554"/>
                  </a:cubicBezTo>
                  <a:cubicBezTo>
                    <a:pt x="152528" y="2176324"/>
                    <a:pt x="164244" y="1966152"/>
                    <a:pt x="175673" y="1755922"/>
                  </a:cubicBezTo>
                  <a:cubicBezTo>
                    <a:pt x="187977" y="1529465"/>
                    <a:pt x="200108" y="1302949"/>
                    <a:pt x="212481" y="1076480"/>
                  </a:cubicBezTo>
                  <a:cubicBezTo>
                    <a:pt x="224140" y="861920"/>
                    <a:pt x="236455" y="647348"/>
                    <a:pt x="248587" y="432845"/>
                  </a:cubicBezTo>
                  <a:cubicBezTo>
                    <a:pt x="252746" y="359951"/>
                    <a:pt x="256974" y="287068"/>
                    <a:pt x="261306" y="214231"/>
                  </a:cubicBezTo>
                  <a:cubicBezTo>
                    <a:pt x="263356" y="180300"/>
                    <a:pt x="265407" y="146324"/>
                    <a:pt x="267688" y="112393"/>
                  </a:cubicBezTo>
                  <a:cubicBezTo>
                    <a:pt x="268920" y="93815"/>
                    <a:pt x="270153" y="75191"/>
                    <a:pt x="271732" y="56614"/>
                  </a:cubicBezTo>
                  <a:cubicBezTo>
                    <a:pt x="272434" y="47941"/>
                    <a:pt x="273195" y="39268"/>
                    <a:pt x="273955" y="30595"/>
                  </a:cubicBezTo>
                  <a:cubicBezTo>
                    <a:pt x="274543" y="24146"/>
                    <a:pt x="274831" y="17592"/>
                    <a:pt x="276997" y="11995"/>
                  </a:cubicBezTo>
                  <a:cubicBezTo>
                    <a:pt x="279900" y="4888"/>
                    <a:pt x="286789" y="-179"/>
                    <a:pt x="294992" y="5"/>
                  </a:cubicBezTo>
                  <a:cubicBezTo>
                    <a:pt x="304369" y="224"/>
                    <a:pt x="312768" y="7894"/>
                    <a:pt x="313482" y="17258"/>
                  </a:cubicBezTo>
                  <a:cubicBezTo>
                    <a:pt x="313805" y="19769"/>
                    <a:pt x="313805" y="22349"/>
                    <a:pt x="313805" y="24791"/>
                  </a:cubicBezTo>
                  <a:cubicBezTo>
                    <a:pt x="313805" y="31701"/>
                    <a:pt x="313632" y="38554"/>
                    <a:pt x="313517" y="45476"/>
                  </a:cubicBezTo>
                  <a:cubicBezTo>
                    <a:pt x="313229" y="58422"/>
                    <a:pt x="312872" y="71310"/>
                    <a:pt x="312457" y="84267"/>
                  </a:cubicBezTo>
                  <a:cubicBezTo>
                    <a:pt x="311639" y="109986"/>
                    <a:pt x="310349" y="135716"/>
                    <a:pt x="309174" y="161435"/>
                  </a:cubicBezTo>
                  <a:cubicBezTo>
                    <a:pt x="306535" y="218619"/>
                    <a:pt x="303840" y="275804"/>
                    <a:pt x="301029" y="332988"/>
                  </a:cubicBezTo>
                  <a:cubicBezTo>
                    <a:pt x="295925" y="437522"/>
                    <a:pt x="290591" y="542101"/>
                    <a:pt x="285384" y="646692"/>
                  </a:cubicBezTo>
                  <a:cubicBezTo>
                    <a:pt x="274715" y="861252"/>
                    <a:pt x="263229" y="1075766"/>
                    <a:pt x="251801" y="1290326"/>
                  </a:cubicBezTo>
                  <a:cubicBezTo>
                    <a:pt x="239843" y="1514561"/>
                    <a:pt x="227884" y="1738853"/>
                    <a:pt x="216110" y="1963146"/>
                  </a:cubicBezTo>
                  <a:cubicBezTo>
                    <a:pt x="204739" y="2179941"/>
                    <a:pt x="193195" y="2396666"/>
                    <a:pt x="181537" y="2613403"/>
                  </a:cubicBezTo>
                  <a:cubicBezTo>
                    <a:pt x="169751" y="2832950"/>
                    <a:pt x="157919" y="3052498"/>
                    <a:pt x="146018" y="3271987"/>
                  </a:cubicBezTo>
                  <a:cubicBezTo>
                    <a:pt x="133887" y="3494990"/>
                    <a:pt x="121871" y="3717935"/>
                    <a:pt x="109970" y="3940937"/>
                  </a:cubicBezTo>
                  <a:cubicBezTo>
                    <a:pt x="98542" y="4156085"/>
                    <a:pt x="87113" y="4371244"/>
                    <a:pt x="75386" y="4586449"/>
                  </a:cubicBezTo>
                  <a:cubicBezTo>
                    <a:pt x="71342" y="4659919"/>
                    <a:pt x="67356" y="4733401"/>
                    <a:pt x="63427" y="4806929"/>
                  </a:cubicBezTo>
                  <a:cubicBezTo>
                    <a:pt x="59498" y="4880112"/>
                    <a:pt x="55927" y="4953294"/>
                    <a:pt x="51711" y="5026419"/>
                  </a:cubicBezTo>
                  <a:cubicBezTo>
                    <a:pt x="50904" y="5040217"/>
                    <a:pt x="40029" y="5051619"/>
                    <a:pt x="25916" y="5051619"/>
                  </a:cubicBezTo>
                  <a:cubicBezTo>
                    <a:pt x="25720" y="5051608"/>
                    <a:pt x="25513" y="5051608"/>
                    <a:pt x="25294" y="5051608"/>
                  </a:cubicBezTo>
                  <a:close/>
                </a:path>
              </a:pathLst>
            </a:custGeom>
            <a:solidFill>
              <a:srgbClr val="F08A6B"/>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240" name="Google Shape;240;p7"/>
            <p:cNvSpPr/>
            <p:nvPr/>
          </p:nvSpPr>
          <p:spPr>
            <a:xfrm>
              <a:off x="19005845" y="3234066"/>
              <a:ext cx="1698878" cy="160837"/>
            </a:xfrm>
            <a:custGeom>
              <a:avLst/>
              <a:gdLst/>
              <a:ahLst/>
              <a:cxnLst/>
              <a:rect l="l" t="t" r="r" b="b"/>
              <a:pathLst>
                <a:path w="1698878" h="160837" extrusionOk="0">
                  <a:moveTo>
                    <a:pt x="1661093" y="160709"/>
                  </a:moveTo>
                  <a:cubicBezTo>
                    <a:pt x="1649665" y="160479"/>
                    <a:pt x="1638179" y="159650"/>
                    <a:pt x="1626751" y="158947"/>
                  </a:cubicBezTo>
                  <a:cubicBezTo>
                    <a:pt x="1604884" y="157657"/>
                    <a:pt x="1583030" y="156252"/>
                    <a:pt x="1561164" y="154847"/>
                  </a:cubicBezTo>
                  <a:cubicBezTo>
                    <a:pt x="1516971" y="151922"/>
                    <a:pt x="1472777" y="148985"/>
                    <a:pt x="1428596" y="145702"/>
                  </a:cubicBezTo>
                  <a:cubicBezTo>
                    <a:pt x="1341269" y="139195"/>
                    <a:pt x="1253828" y="134219"/>
                    <a:pt x="1166501" y="127424"/>
                  </a:cubicBezTo>
                  <a:cubicBezTo>
                    <a:pt x="1076249" y="120329"/>
                    <a:pt x="986042" y="112889"/>
                    <a:pt x="895732" y="106209"/>
                  </a:cubicBezTo>
                  <a:cubicBezTo>
                    <a:pt x="808763" y="99759"/>
                    <a:pt x="721782" y="92790"/>
                    <a:pt x="634744" y="86755"/>
                  </a:cubicBezTo>
                  <a:cubicBezTo>
                    <a:pt x="549941" y="80835"/>
                    <a:pt x="465137" y="74397"/>
                    <a:pt x="380380" y="67832"/>
                  </a:cubicBezTo>
                  <a:cubicBezTo>
                    <a:pt x="294816" y="61209"/>
                    <a:pt x="209184" y="55416"/>
                    <a:pt x="123562" y="49496"/>
                  </a:cubicBezTo>
                  <a:cubicBezTo>
                    <a:pt x="88632" y="47089"/>
                    <a:pt x="53586" y="45223"/>
                    <a:pt x="18713" y="41998"/>
                  </a:cubicBezTo>
                  <a:cubicBezTo>
                    <a:pt x="7285" y="40939"/>
                    <a:pt x="-1160" y="29870"/>
                    <a:pt x="130" y="18618"/>
                  </a:cubicBezTo>
                  <a:cubicBezTo>
                    <a:pt x="1478" y="6662"/>
                    <a:pt x="12031" y="-605"/>
                    <a:pt x="23517" y="40"/>
                  </a:cubicBezTo>
                  <a:cubicBezTo>
                    <a:pt x="65245" y="2263"/>
                    <a:pt x="106915" y="6305"/>
                    <a:pt x="148585" y="9358"/>
                  </a:cubicBezTo>
                  <a:cubicBezTo>
                    <a:pt x="190958" y="12525"/>
                    <a:pt x="233273" y="15750"/>
                    <a:pt x="275646" y="18963"/>
                  </a:cubicBezTo>
                  <a:cubicBezTo>
                    <a:pt x="359919" y="25470"/>
                    <a:pt x="444320" y="30918"/>
                    <a:pt x="528662" y="36896"/>
                  </a:cubicBezTo>
                  <a:cubicBezTo>
                    <a:pt x="615631" y="42989"/>
                    <a:pt x="702554" y="49669"/>
                    <a:pt x="789524" y="55762"/>
                  </a:cubicBezTo>
                  <a:cubicBezTo>
                    <a:pt x="878198" y="61970"/>
                    <a:pt x="966814" y="68477"/>
                    <a:pt x="1055546" y="74213"/>
                  </a:cubicBezTo>
                  <a:cubicBezTo>
                    <a:pt x="1145626" y="80075"/>
                    <a:pt x="1235648" y="86341"/>
                    <a:pt x="1325613" y="93723"/>
                  </a:cubicBezTo>
                  <a:cubicBezTo>
                    <a:pt x="1412179" y="100749"/>
                    <a:pt x="1498802" y="106554"/>
                    <a:pt x="1585368" y="113591"/>
                  </a:cubicBezTo>
                  <a:cubicBezTo>
                    <a:pt x="1606002" y="115227"/>
                    <a:pt x="1626624" y="116989"/>
                    <a:pt x="1647200" y="118866"/>
                  </a:cubicBezTo>
                  <a:cubicBezTo>
                    <a:pt x="1657107" y="119741"/>
                    <a:pt x="1667003" y="120801"/>
                    <a:pt x="1676796" y="122321"/>
                  </a:cubicBezTo>
                  <a:cubicBezTo>
                    <a:pt x="1682775" y="123254"/>
                    <a:pt x="1688639" y="124026"/>
                    <a:pt x="1693202" y="128414"/>
                  </a:cubicBezTo>
                  <a:cubicBezTo>
                    <a:pt x="1700171" y="134979"/>
                    <a:pt x="1700471" y="145057"/>
                    <a:pt x="1695483" y="152843"/>
                  </a:cubicBezTo>
                  <a:cubicBezTo>
                    <a:pt x="1691612" y="158993"/>
                    <a:pt x="1684227" y="160698"/>
                    <a:pt x="1677487" y="160813"/>
                  </a:cubicBezTo>
                  <a:cubicBezTo>
                    <a:pt x="1676024" y="160825"/>
                    <a:pt x="1674561" y="160836"/>
                    <a:pt x="1673098" y="160836"/>
                  </a:cubicBezTo>
                  <a:cubicBezTo>
                    <a:pt x="1669100" y="160848"/>
                    <a:pt x="1665080" y="160802"/>
                    <a:pt x="1661093" y="160709"/>
                  </a:cubicBezTo>
                  <a:close/>
                </a:path>
              </a:pathLst>
            </a:custGeom>
            <a:solidFill>
              <a:srgbClr val="F08A6B"/>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grpSp>
          <p:nvGrpSpPr>
            <p:cNvPr id="241" name="Google Shape;241;p7"/>
            <p:cNvGrpSpPr/>
            <p:nvPr/>
          </p:nvGrpSpPr>
          <p:grpSpPr>
            <a:xfrm>
              <a:off x="17897945" y="2027562"/>
              <a:ext cx="2399665" cy="791729"/>
              <a:chOff x="17897945" y="2027562"/>
              <a:chExt cx="2399665" cy="791729"/>
            </a:xfrm>
          </p:grpSpPr>
          <p:sp>
            <p:nvSpPr>
              <p:cNvPr id="242" name="Google Shape;242;p7"/>
              <p:cNvSpPr/>
              <p:nvPr/>
            </p:nvSpPr>
            <p:spPr>
              <a:xfrm>
                <a:off x="17897945" y="2027562"/>
                <a:ext cx="2399665" cy="149833"/>
              </a:xfrm>
              <a:custGeom>
                <a:avLst/>
                <a:gdLst/>
                <a:ahLst/>
                <a:cxnLst/>
                <a:rect l="l" t="t" r="r" b="b"/>
                <a:pathLst>
                  <a:path w="2399665" h="149833" extrusionOk="0">
                    <a:moveTo>
                      <a:pt x="2379412" y="99594"/>
                    </a:moveTo>
                    <a:cubicBezTo>
                      <a:pt x="2376440" y="99110"/>
                      <a:pt x="2373467" y="98695"/>
                      <a:pt x="2370472" y="98281"/>
                    </a:cubicBezTo>
                    <a:cubicBezTo>
                      <a:pt x="2349908" y="95297"/>
                      <a:pt x="2329459" y="92038"/>
                      <a:pt x="2308849" y="89815"/>
                    </a:cubicBezTo>
                    <a:cubicBezTo>
                      <a:pt x="2298180" y="88641"/>
                      <a:pt x="2287454" y="87938"/>
                      <a:pt x="2276671" y="87477"/>
                    </a:cubicBezTo>
                    <a:cubicBezTo>
                      <a:pt x="2266303" y="87028"/>
                      <a:pt x="2255980" y="86740"/>
                      <a:pt x="2245669" y="85531"/>
                    </a:cubicBezTo>
                    <a:cubicBezTo>
                      <a:pt x="2237801" y="84252"/>
                      <a:pt x="2229978" y="82847"/>
                      <a:pt x="2222052" y="82087"/>
                    </a:cubicBezTo>
                    <a:cubicBezTo>
                      <a:pt x="2214022" y="81327"/>
                      <a:pt x="2205992" y="80509"/>
                      <a:pt x="2197962" y="79622"/>
                    </a:cubicBezTo>
                    <a:cubicBezTo>
                      <a:pt x="2186361" y="78390"/>
                      <a:pt x="2174806" y="77158"/>
                      <a:pt x="2163205" y="76340"/>
                    </a:cubicBezTo>
                    <a:cubicBezTo>
                      <a:pt x="2151073" y="75464"/>
                      <a:pt x="2139000" y="73702"/>
                      <a:pt x="2126811" y="73357"/>
                    </a:cubicBezTo>
                    <a:cubicBezTo>
                      <a:pt x="2102433" y="72712"/>
                      <a:pt x="2077986" y="72297"/>
                      <a:pt x="2053609" y="71652"/>
                    </a:cubicBezTo>
                    <a:cubicBezTo>
                      <a:pt x="2001386" y="70189"/>
                      <a:pt x="1949174" y="68427"/>
                      <a:pt x="1896951" y="66377"/>
                    </a:cubicBezTo>
                    <a:cubicBezTo>
                      <a:pt x="1793865" y="62334"/>
                      <a:pt x="1690709" y="59697"/>
                      <a:pt x="1587554" y="55182"/>
                    </a:cubicBezTo>
                    <a:cubicBezTo>
                      <a:pt x="1485112" y="50667"/>
                      <a:pt x="1382659" y="46337"/>
                      <a:pt x="1280160" y="42236"/>
                    </a:cubicBezTo>
                    <a:cubicBezTo>
                      <a:pt x="1172258" y="37906"/>
                      <a:pt x="1064367" y="34266"/>
                      <a:pt x="956408" y="30753"/>
                    </a:cubicBezTo>
                    <a:cubicBezTo>
                      <a:pt x="856777" y="27529"/>
                      <a:pt x="757193" y="23843"/>
                      <a:pt x="657563" y="20503"/>
                    </a:cubicBezTo>
                    <a:cubicBezTo>
                      <a:pt x="552828" y="17105"/>
                      <a:pt x="448152" y="13765"/>
                      <a:pt x="343545" y="8663"/>
                    </a:cubicBezTo>
                    <a:cubicBezTo>
                      <a:pt x="290504" y="6083"/>
                      <a:pt x="237520" y="3215"/>
                      <a:pt x="184480" y="1165"/>
                    </a:cubicBezTo>
                    <a:cubicBezTo>
                      <a:pt x="159157" y="174"/>
                      <a:pt x="133720" y="347"/>
                      <a:pt x="108466" y="232"/>
                    </a:cubicBezTo>
                    <a:cubicBezTo>
                      <a:pt x="95978" y="174"/>
                      <a:pt x="83559" y="-125"/>
                      <a:pt x="71070" y="59"/>
                    </a:cubicBezTo>
                    <a:cubicBezTo>
                      <a:pt x="63098" y="174"/>
                      <a:pt x="55126" y="289"/>
                      <a:pt x="47154" y="416"/>
                    </a:cubicBezTo>
                    <a:cubicBezTo>
                      <a:pt x="35195" y="589"/>
                      <a:pt x="21889" y="1119"/>
                      <a:pt x="11048" y="6451"/>
                    </a:cubicBezTo>
                    <a:cubicBezTo>
                      <a:pt x="1025" y="11369"/>
                      <a:pt x="-3721" y="25674"/>
                      <a:pt x="3433" y="34980"/>
                    </a:cubicBezTo>
                    <a:cubicBezTo>
                      <a:pt x="3433" y="34980"/>
                      <a:pt x="3433" y="34980"/>
                      <a:pt x="3433" y="35038"/>
                    </a:cubicBezTo>
                    <a:cubicBezTo>
                      <a:pt x="4481" y="36397"/>
                      <a:pt x="5633" y="37618"/>
                      <a:pt x="6878" y="38700"/>
                    </a:cubicBezTo>
                    <a:cubicBezTo>
                      <a:pt x="6843" y="38735"/>
                      <a:pt x="6808" y="38758"/>
                      <a:pt x="6774" y="38781"/>
                    </a:cubicBezTo>
                    <a:cubicBezTo>
                      <a:pt x="9827" y="41591"/>
                      <a:pt x="14043" y="43296"/>
                      <a:pt x="18202" y="43584"/>
                    </a:cubicBezTo>
                    <a:cubicBezTo>
                      <a:pt x="21371" y="43814"/>
                      <a:pt x="24412" y="43054"/>
                      <a:pt x="27580" y="42996"/>
                    </a:cubicBezTo>
                    <a:cubicBezTo>
                      <a:pt x="31059" y="42904"/>
                      <a:pt x="34550" y="42801"/>
                      <a:pt x="38064" y="42778"/>
                    </a:cubicBezTo>
                    <a:cubicBezTo>
                      <a:pt x="62799" y="43204"/>
                      <a:pt x="87476" y="44586"/>
                      <a:pt x="112153" y="45692"/>
                    </a:cubicBezTo>
                    <a:cubicBezTo>
                      <a:pt x="136243" y="46751"/>
                      <a:pt x="160390" y="47684"/>
                      <a:pt x="184480" y="49262"/>
                    </a:cubicBezTo>
                    <a:cubicBezTo>
                      <a:pt x="236000" y="52602"/>
                      <a:pt x="287451" y="55827"/>
                      <a:pt x="338971" y="58695"/>
                    </a:cubicBezTo>
                    <a:cubicBezTo>
                      <a:pt x="443532" y="64442"/>
                      <a:pt x="548324" y="67483"/>
                      <a:pt x="652989" y="71053"/>
                    </a:cubicBezTo>
                    <a:cubicBezTo>
                      <a:pt x="752101" y="74508"/>
                      <a:pt x="851201" y="78148"/>
                      <a:pt x="950313" y="81304"/>
                    </a:cubicBezTo>
                    <a:cubicBezTo>
                      <a:pt x="1058215" y="84759"/>
                      <a:pt x="1166164" y="88157"/>
                      <a:pt x="1274066" y="92199"/>
                    </a:cubicBezTo>
                    <a:cubicBezTo>
                      <a:pt x="1377221" y="96069"/>
                      <a:pt x="1480366" y="100457"/>
                      <a:pt x="1583521" y="104615"/>
                    </a:cubicBezTo>
                    <a:cubicBezTo>
                      <a:pt x="1685905" y="108715"/>
                      <a:pt x="1788358" y="111998"/>
                      <a:pt x="1890799" y="115983"/>
                    </a:cubicBezTo>
                    <a:cubicBezTo>
                      <a:pt x="1943080" y="117976"/>
                      <a:pt x="1995303" y="119738"/>
                      <a:pt x="2047572" y="120728"/>
                    </a:cubicBezTo>
                    <a:cubicBezTo>
                      <a:pt x="2072537" y="121258"/>
                      <a:pt x="2097445" y="121719"/>
                      <a:pt x="2122410" y="122433"/>
                    </a:cubicBezTo>
                    <a:cubicBezTo>
                      <a:pt x="2144841" y="123101"/>
                      <a:pt x="2167214" y="126729"/>
                      <a:pt x="2189437" y="129965"/>
                    </a:cubicBezTo>
                    <a:lnTo>
                      <a:pt x="2189725" y="130011"/>
                    </a:lnTo>
                    <a:cubicBezTo>
                      <a:pt x="2190635" y="130138"/>
                      <a:pt x="2191545" y="130276"/>
                      <a:pt x="2192444" y="130403"/>
                    </a:cubicBezTo>
                    <a:cubicBezTo>
                      <a:pt x="2194057" y="130587"/>
                      <a:pt x="2197064" y="131025"/>
                      <a:pt x="2200059" y="131463"/>
                    </a:cubicBezTo>
                    <a:cubicBezTo>
                      <a:pt x="2212167" y="133259"/>
                      <a:pt x="2224725" y="135137"/>
                      <a:pt x="2237397" y="136438"/>
                    </a:cubicBezTo>
                    <a:cubicBezTo>
                      <a:pt x="2250589" y="137786"/>
                      <a:pt x="2263768" y="138316"/>
                      <a:pt x="2276959" y="139191"/>
                    </a:cubicBezTo>
                    <a:cubicBezTo>
                      <a:pt x="2302765" y="140872"/>
                      <a:pt x="2328514" y="143475"/>
                      <a:pt x="2354090" y="147104"/>
                    </a:cubicBezTo>
                    <a:cubicBezTo>
                      <a:pt x="2359044" y="147841"/>
                      <a:pt x="2364032" y="148635"/>
                      <a:pt x="2368975" y="149442"/>
                    </a:cubicBezTo>
                    <a:cubicBezTo>
                      <a:pt x="2370541" y="149706"/>
                      <a:pt x="2372097" y="149833"/>
                      <a:pt x="2373652" y="149833"/>
                    </a:cubicBezTo>
                    <a:cubicBezTo>
                      <a:pt x="2385645" y="149833"/>
                      <a:pt x="2396566" y="142162"/>
                      <a:pt x="2399159" y="129758"/>
                    </a:cubicBezTo>
                    <a:cubicBezTo>
                      <a:pt x="2401912" y="116697"/>
                      <a:pt x="2393179" y="101701"/>
                      <a:pt x="2379412" y="99594"/>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243" name="Google Shape;243;p7"/>
              <p:cNvSpPr/>
              <p:nvPr/>
            </p:nvSpPr>
            <p:spPr>
              <a:xfrm>
                <a:off x="17909134" y="2356728"/>
                <a:ext cx="2354385" cy="139126"/>
              </a:xfrm>
              <a:custGeom>
                <a:avLst/>
                <a:gdLst/>
                <a:ahLst/>
                <a:cxnLst/>
                <a:rect l="l" t="t" r="r" b="b"/>
                <a:pathLst>
                  <a:path w="2354385" h="139126" extrusionOk="0">
                    <a:moveTo>
                      <a:pt x="2329963" y="86918"/>
                    </a:moveTo>
                    <a:cubicBezTo>
                      <a:pt x="2266784" y="83935"/>
                      <a:pt x="2203547" y="82000"/>
                      <a:pt x="2140368" y="79593"/>
                    </a:cubicBezTo>
                    <a:cubicBezTo>
                      <a:pt x="2043192" y="75907"/>
                      <a:pt x="1946027" y="70805"/>
                      <a:pt x="1848850" y="67050"/>
                    </a:cubicBezTo>
                    <a:cubicBezTo>
                      <a:pt x="1749036" y="63180"/>
                      <a:pt x="1649175" y="59379"/>
                      <a:pt x="1549360" y="55452"/>
                    </a:cubicBezTo>
                    <a:cubicBezTo>
                      <a:pt x="1446389" y="51352"/>
                      <a:pt x="1343348" y="47252"/>
                      <a:pt x="1240377" y="42852"/>
                    </a:cubicBezTo>
                    <a:cubicBezTo>
                      <a:pt x="1137164" y="38395"/>
                      <a:pt x="1033962" y="33949"/>
                      <a:pt x="930691" y="29849"/>
                    </a:cubicBezTo>
                    <a:cubicBezTo>
                      <a:pt x="826890" y="25748"/>
                      <a:pt x="723101" y="21936"/>
                      <a:pt x="619300" y="17951"/>
                    </a:cubicBezTo>
                    <a:cubicBezTo>
                      <a:pt x="521190" y="14196"/>
                      <a:pt x="423138" y="10626"/>
                      <a:pt x="325029" y="7516"/>
                    </a:cubicBezTo>
                    <a:cubicBezTo>
                      <a:pt x="271285" y="5754"/>
                      <a:pt x="217541" y="4003"/>
                      <a:pt x="163798" y="2656"/>
                    </a:cubicBezTo>
                    <a:cubicBezTo>
                      <a:pt x="139362" y="2011"/>
                      <a:pt x="114858" y="1250"/>
                      <a:pt x="90423" y="894"/>
                    </a:cubicBezTo>
                    <a:cubicBezTo>
                      <a:pt x="77589" y="663"/>
                      <a:pt x="64755" y="421"/>
                      <a:pt x="51921" y="306"/>
                    </a:cubicBezTo>
                    <a:cubicBezTo>
                      <a:pt x="45527" y="249"/>
                      <a:pt x="39087" y="191"/>
                      <a:pt x="32693" y="133"/>
                    </a:cubicBezTo>
                    <a:cubicBezTo>
                      <a:pt x="27071" y="133"/>
                      <a:pt x="20850" y="-454"/>
                      <a:pt x="15343" y="836"/>
                    </a:cubicBezTo>
                    <a:cubicBezTo>
                      <a:pt x="6956" y="2886"/>
                      <a:pt x="573" y="9624"/>
                      <a:pt x="43" y="18354"/>
                    </a:cubicBezTo>
                    <a:cubicBezTo>
                      <a:pt x="-544" y="26911"/>
                      <a:pt x="4905" y="35112"/>
                      <a:pt x="13050" y="37750"/>
                    </a:cubicBezTo>
                    <a:cubicBezTo>
                      <a:pt x="20492" y="40215"/>
                      <a:pt x="29167" y="39972"/>
                      <a:pt x="36967" y="40560"/>
                    </a:cubicBezTo>
                    <a:cubicBezTo>
                      <a:pt x="45054" y="41147"/>
                      <a:pt x="53142" y="41735"/>
                      <a:pt x="61229" y="42322"/>
                    </a:cubicBezTo>
                    <a:cubicBezTo>
                      <a:pt x="76114" y="43382"/>
                      <a:pt x="90999" y="44199"/>
                      <a:pt x="105883" y="45017"/>
                    </a:cubicBezTo>
                    <a:cubicBezTo>
                      <a:pt x="136597" y="46779"/>
                      <a:pt x="167300" y="48645"/>
                      <a:pt x="198071" y="50235"/>
                    </a:cubicBezTo>
                    <a:cubicBezTo>
                      <a:pt x="302506" y="55567"/>
                      <a:pt x="407009" y="60313"/>
                      <a:pt x="511513" y="65058"/>
                    </a:cubicBezTo>
                    <a:cubicBezTo>
                      <a:pt x="610095" y="69630"/>
                      <a:pt x="708735" y="73558"/>
                      <a:pt x="807363" y="77946"/>
                    </a:cubicBezTo>
                    <a:cubicBezTo>
                      <a:pt x="907995" y="82461"/>
                      <a:pt x="1008686" y="86388"/>
                      <a:pt x="1109307" y="90189"/>
                    </a:cubicBezTo>
                    <a:cubicBezTo>
                      <a:pt x="1215561" y="94231"/>
                      <a:pt x="1321874" y="98274"/>
                      <a:pt x="1428140" y="102605"/>
                    </a:cubicBezTo>
                    <a:cubicBezTo>
                      <a:pt x="1529936" y="106705"/>
                      <a:pt x="1631744" y="111047"/>
                      <a:pt x="1733552" y="115378"/>
                    </a:cubicBezTo>
                    <a:cubicBezTo>
                      <a:pt x="1831132" y="119478"/>
                      <a:pt x="1928711" y="123521"/>
                      <a:pt x="2026302" y="126918"/>
                    </a:cubicBezTo>
                    <a:cubicBezTo>
                      <a:pt x="2075415" y="128681"/>
                      <a:pt x="2124527" y="130546"/>
                      <a:pt x="2173640" y="132666"/>
                    </a:cubicBezTo>
                    <a:cubicBezTo>
                      <a:pt x="2224572" y="134888"/>
                      <a:pt x="2275563" y="137411"/>
                      <a:pt x="2326553" y="139115"/>
                    </a:cubicBezTo>
                    <a:cubicBezTo>
                      <a:pt x="2326864" y="139127"/>
                      <a:pt x="2327175" y="139127"/>
                      <a:pt x="2327486" y="139127"/>
                    </a:cubicBezTo>
                    <a:cubicBezTo>
                      <a:pt x="2341346" y="139127"/>
                      <a:pt x="2353419" y="128945"/>
                      <a:pt x="2354329" y="114733"/>
                    </a:cubicBezTo>
                    <a:cubicBezTo>
                      <a:pt x="2355274" y="100682"/>
                      <a:pt x="2344203" y="87621"/>
                      <a:pt x="2329963" y="86918"/>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244" name="Google Shape;244;p7"/>
              <p:cNvSpPr/>
              <p:nvPr/>
            </p:nvSpPr>
            <p:spPr>
              <a:xfrm>
                <a:off x="17908469" y="2691437"/>
                <a:ext cx="2288643" cy="127854"/>
              </a:xfrm>
              <a:custGeom>
                <a:avLst/>
                <a:gdLst/>
                <a:ahLst/>
                <a:cxnLst/>
                <a:rect l="l" t="t" r="r" b="b"/>
                <a:pathLst>
                  <a:path w="2288643" h="127854" extrusionOk="0">
                    <a:moveTo>
                      <a:pt x="2260756" y="74609"/>
                    </a:moveTo>
                    <a:cubicBezTo>
                      <a:pt x="2255560" y="74563"/>
                      <a:pt x="2250411" y="74551"/>
                      <a:pt x="2245238" y="74470"/>
                    </a:cubicBezTo>
                    <a:cubicBezTo>
                      <a:pt x="2226851" y="73998"/>
                      <a:pt x="2208464" y="73249"/>
                      <a:pt x="2190077" y="72432"/>
                    </a:cubicBezTo>
                    <a:cubicBezTo>
                      <a:pt x="2089917" y="68274"/>
                      <a:pt x="1989756" y="64819"/>
                      <a:pt x="1889538" y="61179"/>
                    </a:cubicBezTo>
                    <a:cubicBezTo>
                      <a:pt x="1782166" y="57252"/>
                      <a:pt x="1674794" y="53439"/>
                      <a:pt x="1567364" y="49581"/>
                    </a:cubicBezTo>
                    <a:cubicBezTo>
                      <a:pt x="1469197" y="46068"/>
                      <a:pt x="1371030" y="42613"/>
                      <a:pt x="1272862" y="39088"/>
                    </a:cubicBezTo>
                    <a:cubicBezTo>
                      <a:pt x="1167195" y="35334"/>
                      <a:pt x="1061516" y="31590"/>
                      <a:pt x="955849" y="27836"/>
                    </a:cubicBezTo>
                    <a:cubicBezTo>
                      <a:pt x="845724" y="23908"/>
                      <a:pt x="735656" y="20038"/>
                      <a:pt x="625587" y="16180"/>
                    </a:cubicBezTo>
                    <a:cubicBezTo>
                      <a:pt x="526833" y="12782"/>
                      <a:pt x="428078" y="9270"/>
                      <a:pt x="329265" y="6632"/>
                    </a:cubicBezTo>
                    <a:cubicBezTo>
                      <a:pt x="276697" y="5227"/>
                      <a:pt x="224128" y="3822"/>
                      <a:pt x="171548" y="2705"/>
                    </a:cubicBezTo>
                    <a:cubicBezTo>
                      <a:pt x="143012" y="2060"/>
                      <a:pt x="114521" y="1472"/>
                      <a:pt x="85984" y="942"/>
                    </a:cubicBezTo>
                    <a:cubicBezTo>
                      <a:pt x="73381" y="654"/>
                      <a:pt x="60720" y="470"/>
                      <a:pt x="48128" y="240"/>
                    </a:cubicBezTo>
                    <a:cubicBezTo>
                      <a:pt x="41803" y="125"/>
                      <a:pt x="35409" y="-117"/>
                      <a:pt x="29084" y="67"/>
                    </a:cubicBezTo>
                    <a:cubicBezTo>
                      <a:pt x="24142" y="240"/>
                      <a:pt x="19476" y="320"/>
                      <a:pt x="15006" y="1829"/>
                    </a:cubicBezTo>
                    <a:cubicBezTo>
                      <a:pt x="15006" y="1829"/>
                      <a:pt x="15017" y="1829"/>
                      <a:pt x="15017" y="1818"/>
                    </a:cubicBezTo>
                    <a:cubicBezTo>
                      <a:pt x="14937" y="1841"/>
                      <a:pt x="14868" y="1875"/>
                      <a:pt x="14798" y="1898"/>
                    </a:cubicBezTo>
                    <a:cubicBezTo>
                      <a:pt x="14798" y="1898"/>
                      <a:pt x="14787" y="1898"/>
                      <a:pt x="14787" y="1898"/>
                    </a:cubicBezTo>
                    <a:cubicBezTo>
                      <a:pt x="14775" y="1898"/>
                      <a:pt x="14752" y="1910"/>
                      <a:pt x="14741" y="1910"/>
                    </a:cubicBezTo>
                    <a:cubicBezTo>
                      <a:pt x="14741" y="1910"/>
                      <a:pt x="14752" y="1910"/>
                      <a:pt x="14752" y="1910"/>
                    </a:cubicBezTo>
                    <a:cubicBezTo>
                      <a:pt x="14683" y="1933"/>
                      <a:pt x="14626" y="1956"/>
                      <a:pt x="14557" y="1979"/>
                    </a:cubicBezTo>
                    <a:cubicBezTo>
                      <a:pt x="6792" y="4340"/>
                      <a:pt x="778" y="10801"/>
                      <a:pt x="64" y="19578"/>
                    </a:cubicBezTo>
                    <a:cubicBezTo>
                      <a:pt x="-731" y="29126"/>
                      <a:pt x="6020" y="39008"/>
                      <a:pt x="15524" y="41104"/>
                    </a:cubicBezTo>
                    <a:cubicBezTo>
                      <a:pt x="19729" y="42497"/>
                      <a:pt x="24395" y="42797"/>
                      <a:pt x="28669" y="43074"/>
                    </a:cubicBezTo>
                    <a:cubicBezTo>
                      <a:pt x="34879" y="43488"/>
                      <a:pt x="41100" y="43891"/>
                      <a:pt x="47310" y="44248"/>
                    </a:cubicBezTo>
                    <a:cubicBezTo>
                      <a:pt x="59556" y="44893"/>
                      <a:pt x="71745" y="45596"/>
                      <a:pt x="83945" y="46241"/>
                    </a:cubicBezTo>
                    <a:cubicBezTo>
                      <a:pt x="186744" y="51574"/>
                      <a:pt x="289542" y="56492"/>
                      <a:pt x="392398" y="60649"/>
                    </a:cubicBezTo>
                    <a:cubicBezTo>
                      <a:pt x="501349" y="65049"/>
                      <a:pt x="610357" y="68907"/>
                      <a:pt x="719377" y="72892"/>
                    </a:cubicBezTo>
                    <a:cubicBezTo>
                      <a:pt x="815666" y="76405"/>
                      <a:pt x="912025" y="79861"/>
                      <a:pt x="1008314" y="83327"/>
                    </a:cubicBezTo>
                    <a:cubicBezTo>
                      <a:pt x="1115859" y="87197"/>
                      <a:pt x="1223404" y="91067"/>
                      <a:pt x="1330892" y="94868"/>
                    </a:cubicBezTo>
                    <a:cubicBezTo>
                      <a:pt x="1433045" y="98496"/>
                      <a:pt x="1535141" y="102193"/>
                      <a:pt x="1637237" y="105821"/>
                    </a:cubicBezTo>
                    <a:cubicBezTo>
                      <a:pt x="1745715" y="109691"/>
                      <a:pt x="1854262" y="113492"/>
                      <a:pt x="1962809" y="117247"/>
                    </a:cubicBezTo>
                    <a:cubicBezTo>
                      <a:pt x="2012982" y="119009"/>
                      <a:pt x="2063143" y="120702"/>
                      <a:pt x="2113315" y="122464"/>
                    </a:cubicBezTo>
                    <a:cubicBezTo>
                      <a:pt x="2162139" y="124168"/>
                      <a:pt x="2211010" y="124802"/>
                      <a:pt x="2259777" y="127796"/>
                    </a:cubicBezTo>
                    <a:cubicBezTo>
                      <a:pt x="2260364" y="127831"/>
                      <a:pt x="2260940" y="127854"/>
                      <a:pt x="2261516" y="127854"/>
                    </a:cubicBezTo>
                    <a:cubicBezTo>
                      <a:pt x="2276597" y="127854"/>
                      <a:pt x="2289350" y="115484"/>
                      <a:pt x="2288613" y="99970"/>
                    </a:cubicBezTo>
                    <a:cubicBezTo>
                      <a:pt x="2287899" y="84859"/>
                      <a:pt x="2275238" y="74781"/>
                      <a:pt x="2260756" y="74609"/>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grpSp>
        <p:sp>
          <p:nvSpPr>
            <p:cNvPr id="245" name="Google Shape;245;p7"/>
            <p:cNvSpPr/>
            <p:nvPr/>
          </p:nvSpPr>
          <p:spPr>
            <a:xfrm>
              <a:off x="17567408" y="-1947231"/>
              <a:ext cx="273710" cy="5127954"/>
            </a:xfrm>
            <a:custGeom>
              <a:avLst/>
              <a:gdLst/>
              <a:ahLst/>
              <a:cxnLst/>
              <a:rect l="l" t="t" r="r" b="b"/>
              <a:pathLst>
                <a:path w="273710" h="5127954" extrusionOk="0">
                  <a:moveTo>
                    <a:pt x="24653" y="5127851"/>
                  </a:moveTo>
                  <a:cubicBezTo>
                    <a:pt x="9654" y="5126618"/>
                    <a:pt x="-669" y="5113500"/>
                    <a:pt x="34" y="5098849"/>
                  </a:cubicBezTo>
                  <a:cubicBezTo>
                    <a:pt x="9769" y="4884519"/>
                    <a:pt x="19204" y="4670190"/>
                    <a:pt x="28755" y="4455802"/>
                  </a:cubicBezTo>
                  <a:cubicBezTo>
                    <a:pt x="38421" y="4240885"/>
                    <a:pt x="48040" y="4025910"/>
                    <a:pt x="57648" y="3810993"/>
                  </a:cubicBezTo>
                  <a:cubicBezTo>
                    <a:pt x="67787" y="3584236"/>
                    <a:pt x="77925" y="3357490"/>
                    <a:pt x="88063" y="3130675"/>
                  </a:cubicBezTo>
                  <a:cubicBezTo>
                    <a:pt x="97971" y="2909493"/>
                    <a:pt x="107878" y="2688298"/>
                    <a:pt x="117775" y="2467115"/>
                  </a:cubicBezTo>
                  <a:cubicBezTo>
                    <a:pt x="127970" y="2239195"/>
                    <a:pt x="138166" y="2011263"/>
                    <a:pt x="148546" y="1783342"/>
                  </a:cubicBezTo>
                  <a:cubicBezTo>
                    <a:pt x="158396" y="1566905"/>
                    <a:pt x="168592" y="1350525"/>
                    <a:pt x="178730" y="1134191"/>
                  </a:cubicBezTo>
                  <a:cubicBezTo>
                    <a:pt x="188984" y="915231"/>
                    <a:pt x="198834" y="696271"/>
                    <a:pt x="209087" y="477311"/>
                  </a:cubicBezTo>
                  <a:cubicBezTo>
                    <a:pt x="213016" y="394051"/>
                    <a:pt x="217175" y="310791"/>
                    <a:pt x="221449" y="227530"/>
                  </a:cubicBezTo>
                  <a:cubicBezTo>
                    <a:pt x="223499" y="187576"/>
                    <a:pt x="225723" y="147610"/>
                    <a:pt x="227958" y="107656"/>
                  </a:cubicBezTo>
                  <a:cubicBezTo>
                    <a:pt x="229018" y="88491"/>
                    <a:pt x="230239" y="69395"/>
                    <a:pt x="231714" y="50241"/>
                  </a:cubicBezTo>
                  <a:cubicBezTo>
                    <a:pt x="232474" y="41154"/>
                    <a:pt x="233419" y="32078"/>
                    <a:pt x="234409" y="22990"/>
                  </a:cubicBezTo>
                  <a:cubicBezTo>
                    <a:pt x="235112" y="16898"/>
                    <a:pt x="236172" y="10862"/>
                    <a:pt x="240331" y="6117"/>
                  </a:cubicBezTo>
                  <a:cubicBezTo>
                    <a:pt x="248591" y="-3316"/>
                    <a:pt x="262716" y="-1266"/>
                    <a:pt x="269697" y="8340"/>
                  </a:cubicBezTo>
                  <a:cubicBezTo>
                    <a:pt x="274213" y="14490"/>
                    <a:pt x="273384" y="23394"/>
                    <a:pt x="273568" y="30603"/>
                  </a:cubicBezTo>
                  <a:cubicBezTo>
                    <a:pt x="273798" y="43146"/>
                    <a:pt x="273741" y="55677"/>
                    <a:pt x="273453" y="68220"/>
                  </a:cubicBezTo>
                  <a:cubicBezTo>
                    <a:pt x="272865" y="94180"/>
                    <a:pt x="271990" y="120072"/>
                    <a:pt x="271114" y="146032"/>
                  </a:cubicBezTo>
                  <a:cubicBezTo>
                    <a:pt x="269121" y="201869"/>
                    <a:pt x="267013" y="257764"/>
                    <a:pt x="264847" y="313670"/>
                  </a:cubicBezTo>
                  <a:cubicBezTo>
                    <a:pt x="260746" y="420011"/>
                    <a:pt x="256114" y="526364"/>
                    <a:pt x="251483" y="632706"/>
                  </a:cubicBezTo>
                  <a:cubicBezTo>
                    <a:pt x="241990" y="851493"/>
                    <a:pt x="232612" y="1070338"/>
                    <a:pt x="223234" y="1289171"/>
                  </a:cubicBezTo>
                  <a:cubicBezTo>
                    <a:pt x="213684" y="1513233"/>
                    <a:pt x="203949" y="1737341"/>
                    <a:pt x="194053" y="1961403"/>
                  </a:cubicBezTo>
                  <a:cubicBezTo>
                    <a:pt x="184329" y="2181653"/>
                    <a:pt x="174479" y="2401903"/>
                    <a:pt x="164629" y="2622153"/>
                  </a:cubicBezTo>
                  <a:cubicBezTo>
                    <a:pt x="154548" y="2846975"/>
                    <a:pt x="144525" y="3071729"/>
                    <a:pt x="134445" y="3296551"/>
                  </a:cubicBezTo>
                  <a:cubicBezTo>
                    <a:pt x="124364" y="3521961"/>
                    <a:pt x="114284" y="3747301"/>
                    <a:pt x="104203" y="3972711"/>
                  </a:cubicBezTo>
                  <a:cubicBezTo>
                    <a:pt x="94480" y="4190853"/>
                    <a:pt x="84630" y="4408995"/>
                    <a:pt x="74895" y="4627195"/>
                  </a:cubicBezTo>
                  <a:cubicBezTo>
                    <a:pt x="67867" y="4785861"/>
                    <a:pt x="60655" y="4944526"/>
                    <a:pt x="53616" y="5103261"/>
                  </a:cubicBezTo>
                  <a:cubicBezTo>
                    <a:pt x="53006" y="5117151"/>
                    <a:pt x="40183" y="5127954"/>
                    <a:pt x="26716" y="5127954"/>
                  </a:cubicBezTo>
                  <a:cubicBezTo>
                    <a:pt x="26024" y="5127931"/>
                    <a:pt x="25333" y="5127908"/>
                    <a:pt x="24653" y="5127851"/>
                  </a:cubicBezTo>
                  <a:close/>
                </a:path>
              </a:pathLst>
            </a:custGeom>
            <a:solidFill>
              <a:srgbClr val="F08A6B"/>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246" name="Google Shape;246;p7"/>
            <p:cNvSpPr/>
            <p:nvPr/>
          </p:nvSpPr>
          <p:spPr>
            <a:xfrm>
              <a:off x="18128041" y="-1272045"/>
              <a:ext cx="2308917" cy="776636"/>
            </a:xfrm>
            <a:custGeom>
              <a:avLst/>
              <a:gdLst/>
              <a:ahLst/>
              <a:cxnLst/>
              <a:rect l="l" t="t" r="r" b="b"/>
              <a:pathLst>
                <a:path w="2308917" h="776636" extrusionOk="0">
                  <a:moveTo>
                    <a:pt x="2248488" y="171770"/>
                  </a:moveTo>
                  <a:cubicBezTo>
                    <a:pt x="2136599" y="161577"/>
                    <a:pt x="2024607" y="150382"/>
                    <a:pt x="1912892" y="138196"/>
                  </a:cubicBezTo>
                  <a:cubicBezTo>
                    <a:pt x="1660705" y="111303"/>
                    <a:pt x="1407401" y="97712"/>
                    <a:pt x="1154915" y="74746"/>
                  </a:cubicBezTo>
                  <a:cubicBezTo>
                    <a:pt x="923351" y="50732"/>
                    <a:pt x="691775" y="25290"/>
                    <a:pt x="459000" y="18897"/>
                  </a:cubicBezTo>
                  <a:cubicBezTo>
                    <a:pt x="435199" y="17619"/>
                    <a:pt x="411397" y="16386"/>
                    <a:pt x="387607" y="15039"/>
                  </a:cubicBezTo>
                  <a:cubicBezTo>
                    <a:pt x="343184" y="12517"/>
                    <a:pt x="298760" y="9292"/>
                    <a:pt x="254394" y="6481"/>
                  </a:cubicBezTo>
                  <a:cubicBezTo>
                    <a:pt x="233645" y="5134"/>
                    <a:pt x="212954" y="4201"/>
                    <a:pt x="192275" y="2969"/>
                  </a:cubicBezTo>
                  <a:cubicBezTo>
                    <a:pt x="173542" y="1874"/>
                    <a:pt x="154856" y="1460"/>
                    <a:pt x="136181" y="331"/>
                  </a:cubicBezTo>
                  <a:cubicBezTo>
                    <a:pt x="130582" y="-636"/>
                    <a:pt x="125098" y="573"/>
                    <a:pt x="120501" y="3222"/>
                  </a:cubicBezTo>
                  <a:cubicBezTo>
                    <a:pt x="69085" y="-5140"/>
                    <a:pt x="39938" y="45699"/>
                    <a:pt x="28187" y="89707"/>
                  </a:cubicBezTo>
                  <a:cubicBezTo>
                    <a:pt x="20088" y="214477"/>
                    <a:pt x="9224" y="341089"/>
                    <a:pt x="6931" y="467574"/>
                  </a:cubicBezTo>
                  <a:cubicBezTo>
                    <a:pt x="-9613" y="597412"/>
                    <a:pt x="-7262" y="643136"/>
                    <a:pt x="138197" y="652604"/>
                  </a:cubicBezTo>
                  <a:cubicBezTo>
                    <a:pt x="154349" y="652938"/>
                    <a:pt x="170535" y="653099"/>
                    <a:pt x="186722" y="653168"/>
                  </a:cubicBezTo>
                  <a:cubicBezTo>
                    <a:pt x="186756" y="653168"/>
                    <a:pt x="186791" y="653168"/>
                    <a:pt x="186826" y="653180"/>
                  </a:cubicBezTo>
                  <a:cubicBezTo>
                    <a:pt x="334105" y="667300"/>
                    <a:pt x="482330" y="668417"/>
                    <a:pt x="630024" y="675501"/>
                  </a:cubicBezTo>
                  <a:cubicBezTo>
                    <a:pt x="751348" y="684116"/>
                    <a:pt x="872833" y="690554"/>
                    <a:pt x="994387" y="695541"/>
                  </a:cubicBezTo>
                  <a:cubicBezTo>
                    <a:pt x="1160422" y="698409"/>
                    <a:pt x="1326342" y="717401"/>
                    <a:pt x="1492320" y="727007"/>
                  </a:cubicBezTo>
                  <a:cubicBezTo>
                    <a:pt x="1694230" y="738905"/>
                    <a:pt x="1895196" y="760811"/>
                    <a:pt x="2096865" y="775991"/>
                  </a:cubicBezTo>
                  <a:cubicBezTo>
                    <a:pt x="2106738" y="776256"/>
                    <a:pt x="2117475" y="776636"/>
                    <a:pt x="2128489" y="776636"/>
                  </a:cubicBezTo>
                  <a:cubicBezTo>
                    <a:pt x="2173638" y="776636"/>
                    <a:pt x="2223488" y="770152"/>
                    <a:pt x="2237762" y="722193"/>
                  </a:cubicBezTo>
                  <a:cubicBezTo>
                    <a:pt x="2279375" y="611452"/>
                    <a:pt x="2277496" y="491450"/>
                    <a:pt x="2297370" y="376091"/>
                  </a:cubicBezTo>
                  <a:cubicBezTo>
                    <a:pt x="2303395" y="315497"/>
                    <a:pt x="2337865" y="184784"/>
                    <a:pt x="2248488" y="171770"/>
                  </a:cubicBezTo>
                  <a:close/>
                </a:path>
              </a:pathLst>
            </a:custGeom>
            <a:solidFill>
              <a:schemeClr val="l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247" name="Google Shape;247;p7"/>
            <p:cNvSpPr/>
            <p:nvPr/>
          </p:nvSpPr>
          <p:spPr>
            <a:xfrm>
              <a:off x="17513145" y="3440043"/>
              <a:ext cx="3172622" cy="261928"/>
            </a:xfrm>
            <a:custGeom>
              <a:avLst/>
              <a:gdLst/>
              <a:ahLst/>
              <a:cxnLst/>
              <a:rect l="l" t="t" r="r" b="b"/>
              <a:pathLst>
                <a:path w="3172622" h="261928" extrusionOk="0">
                  <a:moveTo>
                    <a:pt x="3142549" y="261871"/>
                  </a:moveTo>
                  <a:cubicBezTo>
                    <a:pt x="3125026" y="261399"/>
                    <a:pt x="3107561" y="259464"/>
                    <a:pt x="3090095" y="258186"/>
                  </a:cubicBezTo>
                  <a:cubicBezTo>
                    <a:pt x="3074393" y="257011"/>
                    <a:pt x="3058736" y="255963"/>
                    <a:pt x="3043034" y="254961"/>
                  </a:cubicBezTo>
                  <a:cubicBezTo>
                    <a:pt x="3010154" y="252853"/>
                    <a:pt x="2977216" y="250861"/>
                    <a:pt x="2944336" y="248810"/>
                  </a:cubicBezTo>
                  <a:cubicBezTo>
                    <a:pt x="2877287" y="244595"/>
                    <a:pt x="2810363" y="239666"/>
                    <a:pt x="2743371" y="234633"/>
                  </a:cubicBezTo>
                  <a:cubicBezTo>
                    <a:pt x="2609858" y="224497"/>
                    <a:pt x="2476115" y="215824"/>
                    <a:pt x="2342487" y="207624"/>
                  </a:cubicBezTo>
                  <a:cubicBezTo>
                    <a:pt x="2206106" y="199308"/>
                    <a:pt x="2069898" y="189403"/>
                    <a:pt x="1933632" y="180086"/>
                  </a:cubicBezTo>
                  <a:cubicBezTo>
                    <a:pt x="1798011" y="170768"/>
                    <a:pt x="1662333" y="162037"/>
                    <a:pt x="1526712" y="153135"/>
                  </a:cubicBezTo>
                  <a:cubicBezTo>
                    <a:pt x="1391563" y="144289"/>
                    <a:pt x="1256473" y="134614"/>
                    <a:pt x="1121324" y="126068"/>
                  </a:cubicBezTo>
                  <a:cubicBezTo>
                    <a:pt x="986821" y="117568"/>
                    <a:pt x="852318" y="107790"/>
                    <a:pt x="717860" y="98299"/>
                  </a:cubicBezTo>
                  <a:cubicBezTo>
                    <a:pt x="585050" y="88982"/>
                    <a:pt x="452126" y="80954"/>
                    <a:pt x="319327" y="72397"/>
                  </a:cubicBezTo>
                  <a:cubicBezTo>
                    <a:pt x="268752" y="69114"/>
                    <a:pt x="218234" y="65947"/>
                    <a:pt x="167647" y="62376"/>
                  </a:cubicBezTo>
                  <a:cubicBezTo>
                    <a:pt x="141979" y="60614"/>
                    <a:pt x="116311" y="58806"/>
                    <a:pt x="90631" y="56756"/>
                  </a:cubicBezTo>
                  <a:cubicBezTo>
                    <a:pt x="78731" y="55765"/>
                    <a:pt x="66841" y="54821"/>
                    <a:pt x="54940" y="53888"/>
                  </a:cubicBezTo>
                  <a:cubicBezTo>
                    <a:pt x="43742" y="53012"/>
                    <a:pt x="32441" y="52656"/>
                    <a:pt x="22648" y="51216"/>
                  </a:cubicBezTo>
                  <a:cubicBezTo>
                    <a:pt x="9607" y="49350"/>
                    <a:pt x="-531" y="38247"/>
                    <a:pt x="22" y="24656"/>
                  </a:cubicBezTo>
                  <a:cubicBezTo>
                    <a:pt x="598" y="11054"/>
                    <a:pt x="12660" y="-694"/>
                    <a:pt x="26531" y="32"/>
                  </a:cubicBezTo>
                  <a:cubicBezTo>
                    <a:pt x="31865" y="-72"/>
                    <a:pt x="37279" y="516"/>
                    <a:pt x="42567" y="815"/>
                  </a:cubicBezTo>
                  <a:cubicBezTo>
                    <a:pt x="51070" y="1287"/>
                    <a:pt x="59618" y="1748"/>
                    <a:pt x="68178" y="2220"/>
                  </a:cubicBezTo>
                  <a:cubicBezTo>
                    <a:pt x="83419" y="3038"/>
                    <a:pt x="98650" y="3798"/>
                    <a:pt x="113891" y="4685"/>
                  </a:cubicBezTo>
                  <a:cubicBezTo>
                    <a:pt x="146656" y="6620"/>
                    <a:pt x="179421" y="8670"/>
                    <a:pt x="212174" y="10893"/>
                  </a:cubicBezTo>
                  <a:cubicBezTo>
                    <a:pt x="279051" y="15408"/>
                    <a:pt x="345859" y="20038"/>
                    <a:pt x="412737" y="24725"/>
                  </a:cubicBezTo>
                  <a:cubicBezTo>
                    <a:pt x="544901" y="34043"/>
                    <a:pt x="677181" y="42658"/>
                    <a:pt x="809392" y="50974"/>
                  </a:cubicBezTo>
                  <a:cubicBezTo>
                    <a:pt x="945773" y="59589"/>
                    <a:pt x="1082039" y="68492"/>
                    <a:pt x="1218362" y="77810"/>
                  </a:cubicBezTo>
                  <a:cubicBezTo>
                    <a:pt x="1354214" y="87127"/>
                    <a:pt x="1490134" y="95386"/>
                    <a:pt x="1625985" y="104645"/>
                  </a:cubicBezTo>
                  <a:cubicBezTo>
                    <a:pt x="1762309" y="113963"/>
                    <a:pt x="1898690" y="122866"/>
                    <a:pt x="2035129" y="131596"/>
                  </a:cubicBezTo>
                  <a:cubicBezTo>
                    <a:pt x="2100888" y="135812"/>
                    <a:pt x="2166648" y="139797"/>
                    <a:pt x="2232408" y="144197"/>
                  </a:cubicBezTo>
                  <a:cubicBezTo>
                    <a:pt x="2300979" y="148827"/>
                    <a:pt x="2369492" y="153987"/>
                    <a:pt x="2438063" y="158548"/>
                  </a:cubicBezTo>
                  <a:cubicBezTo>
                    <a:pt x="2503765" y="163005"/>
                    <a:pt x="2569467" y="167451"/>
                    <a:pt x="2635215" y="171735"/>
                  </a:cubicBezTo>
                  <a:cubicBezTo>
                    <a:pt x="2702023" y="176066"/>
                    <a:pt x="2768900" y="179590"/>
                    <a:pt x="2835709" y="183633"/>
                  </a:cubicBezTo>
                  <a:cubicBezTo>
                    <a:pt x="2887690" y="186800"/>
                    <a:pt x="2939567" y="190428"/>
                    <a:pt x="2991490" y="194125"/>
                  </a:cubicBezTo>
                  <a:cubicBezTo>
                    <a:pt x="3016928" y="195945"/>
                    <a:pt x="3042423" y="197696"/>
                    <a:pt x="3067861" y="199400"/>
                  </a:cubicBezTo>
                  <a:cubicBezTo>
                    <a:pt x="3093529" y="201105"/>
                    <a:pt x="3119381" y="201508"/>
                    <a:pt x="3144991" y="204203"/>
                  </a:cubicBezTo>
                  <a:cubicBezTo>
                    <a:pt x="3152606" y="205021"/>
                    <a:pt x="3159403" y="207601"/>
                    <a:pt x="3164738" y="213291"/>
                  </a:cubicBezTo>
                  <a:cubicBezTo>
                    <a:pt x="3170071" y="218911"/>
                    <a:pt x="3172940" y="226593"/>
                    <a:pt x="3172595" y="234264"/>
                  </a:cubicBezTo>
                  <a:cubicBezTo>
                    <a:pt x="3171961" y="249882"/>
                    <a:pt x="3158678" y="261929"/>
                    <a:pt x="3143298" y="261929"/>
                  </a:cubicBezTo>
                  <a:cubicBezTo>
                    <a:pt x="3143067" y="261883"/>
                    <a:pt x="3142802" y="261883"/>
                    <a:pt x="3142549" y="261871"/>
                  </a:cubicBezTo>
                  <a:close/>
                </a:path>
              </a:pathLst>
            </a:custGeom>
            <a:solidFill>
              <a:schemeClr val="accen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248" name="Google Shape;248;p7"/>
            <p:cNvSpPr/>
            <p:nvPr/>
          </p:nvSpPr>
          <p:spPr>
            <a:xfrm>
              <a:off x="17605092" y="3142620"/>
              <a:ext cx="3073156" cy="262176"/>
            </a:xfrm>
            <a:custGeom>
              <a:avLst/>
              <a:gdLst/>
              <a:ahLst/>
              <a:cxnLst/>
              <a:rect l="l" t="t" r="r" b="b"/>
              <a:pathLst>
                <a:path w="3073156" h="262176" extrusionOk="0">
                  <a:moveTo>
                    <a:pt x="3045557" y="262119"/>
                  </a:moveTo>
                  <a:cubicBezTo>
                    <a:pt x="2918554" y="253216"/>
                    <a:pt x="2791608" y="244128"/>
                    <a:pt x="2664604" y="235341"/>
                  </a:cubicBezTo>
                  <a:cubicBezTo>
                    <a:pt x="2533327" y="226253"/>
                    <a:pt x="2402095" y="216947"/>
                    <a:pt x="2270875" y="207687"/>
                  </a:cubicBezTo>
                  <a:cubicBezTo>
                    <a:pt x="2137420" y="198254"/>
                    <a:pt x="2004035" y="188936"/>
                    <a:pt x="1870637" y="179561"/>
                  </a:cubicBezTo>
                  <a:cubicBezTo>
                    <a:pt x="1731272" y="169714"/>
                    <a:pt x="1591953" y="159993"/>
                    <a:pt x="1452646" y="150145"/>
                  </a:cubicBezTo>
                  <a:cubicBezTo>
                    <a:pt x="1320539" y="140885"/>
                    <a:pt x="1188501" y="131625"/>
                    <a:pt x="1056394" y="122319"/>
                  </a:cubicBezTo>
                  <a:cubicBezTo>
                    <a:pt x="929333" y="113416"/>
                    <a:pt x="802272" y="104444"/>
                    <a:pt x="675211" y="95483"/>
                  </a:cubicBezTo>
                  <a:cubicBezTo>
                    <a:pt x="538070" y="85877"/>
                    <a:pt x="400871" y="76145"/>
                    <a:pt x="263717" y="66240"/>
                  </a:cubicBezTo>
                  <a:cubicBezTo>
                    <a:pt x="200204" y="61679"/>
                    <a:pt x="136576" y="57337"/>
                    <a:pt x="73708" y="51763"/>
                  </a:cubicBezTo>
                  <a:cubicBezTo>
                    <a:pt x="69053" y="51336"/>
                    <a:pt x="64180" y="51233"/>
                    <a:pt x="59491" y="50519"/>
                  </a:cubicBezTo>
                  <a:cubicBezTo>
                    <a:pt x="57740" y="50403"/>
                    <a:pt x="56001" y="50196"/>
                    <a:pt x="54249" y="50012"/>
                  </a:cubicBezTo>
                  <a:cubicBezTo>
                    <a:pt x="49618" y="49482"/>
                    <a:pt x="45044" y="48894"/>
                    <a:pt x="40413" y="48376"/>
                  </a:cubicBezTo>
                  <a:cubicBezTo>
                    <a:pt x="34434" y="47674"/>
                    <a:pt x="28455" y="46211"/>
                    <a:pt x="22591" y="44864"/>
                  </a:cubicBezTo>
                  <a:cubicBezTo>
                    <a:pt x="16439" y="43458"/>
                    <a:pt x="9757" y="40936"/>
                    <a:pt x="5356" y="36306"/>
                  </a:cubicBezTo>
                  <a:cubicBezTo>
                    <a:pt x="-3089" y="27288"/>
                    <a:pt x="-1096" y="13870"/>
                    <a:pt x="8167" y="6430"/>
                  </a:cubicBezTo>
                  <a:cubicBezTo>
                    <a:pt x="13616" y="2030"/>
                    <a:pt x="22118" y="1154"/>
                    <a:pt x="28916" y="625"/>
                  </a:cubicBezTo>
                  <a:cubicBezTo>
                    <a:pt x="37475" y="-136"/>
                    <a:pt x="45966" y="-78"/>
                    <a:pt x="54526" y="152"/>
                  </a:cubicBezTo>
                  <a:cubicBezTo>
                    <a:pt x="69123" y="440"/>
                    <a:pt x="83708" y="1442"/>
                    <a:pt x="98304" y="2318"/>
                  </a:cubicBezTo>
                  <a:cubicBezTo>
                    <a:pt x="130009" y="4253"/>
                    <a:pt x="161656" y="6245"/>
                    <a:pt x="193373" y="8411"/>
                  </a:cubicBezTo>
                  <a:cubicBezTo>
                    <a:pt x="263118" y="13098"/>
                    <a:pt x="332864" y="17843"/>
                    <a:pt x="402599" y="22704"/>
                  </a:cubicBezTo>
                  <a:cubicBezTo>
                    <a:pt x="534233" y="31849"/>
                    <a:pt x="665926" y="41040"/>
                    <a:pt x="797560" y="50300"/>
                  </a:cubicBezTo>
                  <a:cubicBezTo>
                    <a:pt x="926326" y="59387"/>
                    <a:pt x="1055023" y="68405"/>
                    <a:pt x="1183789" y="77424"/>
                  </a:cubicBezTo>
                  <a:cubicBezTo>
                    <a:pt x="1317002" y="86799"/>
                    <a:pt x="1450169" y="96174"/>
                    <a:pt x="1583325" y="105492"/>
                  </a:cubicBezTo>
                  <a:cubicBezTo>
                    <a:pt x="1719418" y="115097"/>
                    <a:pt x="1855442" y="124657"/>
                    <a:pt x="1991535" y="134205"/>
                  </a:cubicBezTo>
                  <a:cubicBezTo>
                    <a:pt x="2123987" y="143523"/>
                    <a:pt x="2256498" y="152783"/>
                    <a:pt x="2388962" y="162158"/>
                  </a:cubicBezTo>
                  <a:cubicBezTo>
                    <a:pt x="2523407" y="171591"/>
                    <a:pt x="2657796" y="181024"/>
                    <a:pt x="2792184" y="190457"/>
                  </a:cubicBezTo>
                  <a:cubicBezTo>
                    <a:pt x="2877102" y="196434"/>
                    <a:pt x="2962032" y="202412"/>
                    <a:pt x="3046951" y="208390"/>
                  </a:cubicBezTo>
                  <a:cubicBezTo>
                    <a:pt x="3061547" y="209380"/>
                    <a:pt x="3073506" y="220817"/>
                    <a:pt x="3073149" y="235928"/>
                  </a:cubicBezTo>
                  <a:cubicBezTo>
                    <a:pt x="3072757" y="249565"/>
                    <a:pt x="3061133" y="262176"/>
                    <a:pt x="3047204" y="262176"/>
                  </a:cubicBezTo>
                  <a:cubicBezTo>
                    <a:pt x="3046674" y="262176"/>
                    <a:pt x="3046121" y="262165"/>
                    <a:pt x="3045557" y="262119"/>
                  </a:cubicBezTo>
                  <a:close/>
                </a:path>
              </a:pathLst>
            </a:custGeom>
            <a:solidFill>
              <a:schemeClr val="accen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249" name="Google Shape;249;p7"/>
            <p:cNvSpPr/>
            <p:nvPr/>
          </p:nvSpPr>
          <p:spPr>
            <a:xfrm>
              <a:off x="17076156" y="-2056844"/>
              <a:ext cx="720138" cy="5566993"/>
            </a:xfrm>
            <a:custGeom>
              <a:avLst/>
              <a:gdLst/>
              <a:ahLst/>
              <a:cxnLst/>
              <a:rect l="l" t="t" r="r" b="b"/>
              <a:pathLst>
                <a:path w="720138" h="5566993" extrusionOk="0">
                  <a:moveTo>
                    <a:pt x="718853" y="68198"/>
                  </a:moveTo>
                  <a:cubicBezTo>
                    <a:pt x="715454" y="52615"/>
                    <a:pt x="700742" y="41535"/>
                    <a:pt x="684798" y="42767"/>
                  </a:cubicBezTo>
                  <a:cubicBezTo>
                    <a:pt x="683738" y="42825"/>
                    <a:pt x="682690" y="42997"/>
                    <a:pt x="681630" y="43182"/>
                  </a:cubicBezTo>
                  <a:cubicBezTo>
                    <a:pt x="666042" y="39024"/>
                    <a:pt x="648577" y="39427"/>
                    <a:pt x="632990" y="37319"/>
                  </a:cubicBezTo>
                  <a:cubicBezTo>
                    <a:pt x="567230" y="29936"/>
                    <a:pt x="501297" y="23786"/>
                    <a:pt x="435365" y="18511"/>
                  </a:cubicBezTo>
                  <a:cubicBezTo>
                    <a:pt x="418314" y="16403"/>
                    <a:pt x="399904" y="14526"/>
                    <a:pt x="380861" y="13409"/>
                  </a:cubicBezTo>
                  <a:cubicBezTo>
                    <a:pt x="341357" y="2099"/>
                    <a:pt x="301276" y="-5284"/>
                    <a:pt x="260770" y="4679"/>
                  </a:cubicBezTo>
                  <a:cubicBezTo>
                    <a:pt x="206738" y="21667"/>
                    <a:pt x="219388" y="89517"/>
                    <a:pt x="207199" y="133813"/>
                  </a:cubicBezTo>
                  <a:cubicBezTo>
                    <a:pt x="172441" y="321537"/>
                    <a:pt x="170045" y="513028"/>
                    <a:pt x="164711" y="703275"/>
                  </a:cubicBezTo>
                  <a:cubicBezTo>
                    <a:pt x="154573" y="881566"/>
                    <a:pt x="154630" y="1060215"/>
                    <a:pt x="145368" y="1238575"/>
                  </a:cubicBezTo>
                  <a:cubicBezTo>
                    <a:pt x="131946" y="1474581"/>
                    <a:pt x="115356" y="1710483"/>
                    <a:pt x="110149" y="1946846"/>
                  </a:cubicBezTo>
                  <a:cubicBezTo>
                    <a:pt x="97603" y="2408147"/>
                    <a:pt x="79090" y="2869090"/>
                    <a:pt x="54769" y="3329918"/>
                  </a:cubicBezTo>
                  <a:cubicBezTo>
                    <a:pt x="36486" y="3678842"/>
                    <a:pt x="37131" y="4028399"/>
                    <a:pt x="25876" y="4377495"/>
                  </a:cubicBezTo>
                  <a:cubicBezTo>
                    <a:pt x="11924" y="4610104"/>
                    <a:pt x="-2546" y="4842781"/>
                    <a:pt x="381" y="5075977"/>
                  </a:cubicBezTo>
                  <a:cubicBezTo>
                    <a:pt x="4252" y="5163222"/>
                    <a:pt x="-2730" y="5252575"/>
                    <a:pt x="3664" y="5339878"/>
                  </a:cubicBezTo>
                  <a:cubicBezTo>
                    <a:pt x="5542" y="5392260"/>
                    <a:pt x="8295" y="5444699"/>
                    <a:pt x="6187" y="5496908"/>
                  </a:cubicBezTo>
                  <a:cubicBezTo>
                    <a:pt x="6682" y="5500812"/>
                    <a:pt x="7811" y="5504210"/>
                    <a:pt x="9251" y="5507343"/>
                  </a:cubicBezTo>
                  <a:cubicBezTo>
                    <a:pt x="8687" y="5510683"/>
                    <a:pt x="8503" y="5514092"/>
                    <a:pt x="9125" y="5517478"/>
                  </a:cubicBezTo>
                  <a:cubicBezTo>
                    <a:pt x="12408" y="5541262"/>
                    <a:pt x="37085" y="5550119"/>
                    <a:pt x="57892" y="5552814"/>
                  </a:cubicBezTo>
                  <a:cubicBezTo>
                    <a:pt x="177579" y="5563203"/>
                    <a:pt x="297083" y="5555175"/>
                    <a:pt x="417335" y="5566589"/>
                  </a:cubicBezTo>
                  <a:cubicBezTo>
                    <a:pt x="417335" y="5566589"/>
                    <a:pt x="416920" y="5566520"/>
                    <a:pt x="416920" y="5566520"/>
                  </a:cubicBezTo>
                  <a:cubicBezTo>
                    <a:pt x="430238" y="5567810"/>
                    <a:pt x="445273" y="5566727"/>
                    <a:pt x="457081" y="5559967"/>
                  </a:cubicBezTo>
                  <a:cubicBezTo>
                    <a:pt x="476252" y="5547136"/>
                    <a:pt x="485652" y="5517582"/>
                    <a:pt x="472726" y="5497334"/>
                  </a:cubicBezTo>
                  <a:cubicBezTo>
                    <a:pt x="451263" y="5470948"/>
                    <a:pt x="412324" y="5482960"/>
                    <a:pt x="382566" y="5479770"/>
                  </a:cubicBezTo>
                  <a:cubicBezTo>
                    <a:pt x="286530" y="5471581"/>
                    <a:pt x="190217" y="5477052"/>
                    <a:pt x="94562" y="5467941"/>
                  </a:cubicBezTo>
                  <a:cubicBezTo>
                    <a:pt x="94550" y="5467930"/>
                    <a:pt x="94539" y="5467930"/>
                    <a:pt x="94539" y="5467930"/>
                  </a:cubicBezTo>
                  <a:cubicBezTo>
                    <a:pt x="94527" y="5467930"/>
                    <a:pt x="94527" y="5467918"/>
                    <a:pt x="94516" y="5467918"/>
                  </a:cubicBezTo>
                  <a:cubicBezTo>
                    <a:pt x="88225" y="5456896"/>
                    <a:pt x="85933" y="5444031"/>
                    <a:pt x="86659" y="5431454"/>
                  </a:cubicBezTo>
                  <a:cubicBezTo>
                    <a:pt x="89850" y="5395496"/>
                    <a:pt x="93317" y="5359584"/>
                    <a:pt x="97684" y="5323765"/>
                  </a:cubicBezTo>
                  <a:cubicBezTo>
                    <a:pt x="100460" y="5309518"/>
                    <a:pt x="104147" y="5295374"/>
                    <a:pt x="106946" y="5281127"/>
                  </a:cubicBezTo>
                  <a:cubicBezTo>
                    <a:pt x="121923" y="5269448"/>
                    <a:pt x="146727" y="5272949"/>
                    <a:pt x="165356" y="5268872"/>
                  </a:cubicBezTo>
                  <a:cubicBezTo>
                    <a:pt x="186980" y="5267110"/>
                    <a:pt x="208593" y="5266362"/>
                    <a:pt x="230229" y="5266027"/>
                  </a:cubicBezTo>
                  <a:cubicBezTo>
                    <a:pt x="258028" y="5267847"/>
                    <a:pt x="286207" y="5270012"/>
                    <a:pt x="316011" y="5271867"/>
                  </a:cubicBezTo>
                  <a:cubicBezTo>
                    <a:pt x="354985" y="5275092"/>
                    <a:pt x="394317" y="5278835"/>
                    <a:pt x="433522" y="5278835"/>
                  </a:cubicBezTo>
                  <a:cubicBezTo>
                    <a:pt x="445941" y="5279653"/>
                    <a:pt x="459892" y="5279307"/>
                    <a:pt x="471436" y="5275553"/>
                  </a:cubicBezTo>
                  <a:cubicBezTo>
                    <a:pt x="471494" y="5275553"/>
                    <a:pt x="471551" y="5275495"/>
                    <a:pt x="471551" y="5275495"/>
                  </a:cubicBezTo>
                  <a:cubicBezTo>
                    <a:pt x="485848" y="5271394"/>
                    <a:pt x="498164" y="5260384"/>
                    <a:pt x="501090" y="5243626"/>
                  </a:cubicBezTo>
                  <a:cubicBezTo>
                    <a:pt x="501735" y="5195287"/>
                    <a:pt x="502726" y="5146832"/>
                    <a:pt x="507772" y="5098609"/>
                  </a:cubicBezTo>
                  <a:cubicBezTo>
                    <a:pt x="519558" y="4768435"/>
                    <a:pt x="530099" y="4438158"/>
                    <a:pt x="538774" y="4107927"/>
                  </a:cubicBezTo>
                  <a:cubicBezTo>
                    <a:pt x="548739" y="3544858"/>
                    <a:pt x="599142" y="2984069"/>
                    <a:pt x="632368" y="2422221"/>
                  </a:cubicBezTo>
                  <a:cubicBezTo>
                    <a:pt x="653531" y="2080507"/>
                    <a:pt x="676618" y="1738978"/>
                    <a:pt x="690385" y="1396907"/>
                  </a:cubicBezTo>
                  <a:cubicBezTo>
                    <a:pt x="704683" y="1063808"/>
                    <a:pt x="702286" y="730180"/>
                    <a:pt x="711952" y="397023"/>
                  </a:cubicBezTo>
                  <a:cubicBezTo>
                    <a:pt x="713807" y="287446"/>
                    <a:pt x="723599" y="177465"/>
                    <a:pt x="718853" y="68198"/>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grpSp>
      <p:grpSp>
        <p:nvGrpSpPr>
          <p:cNvPr id="250" name="Google Shape;250;p7"/>
          <p:cNvGrpSpPr/>
          <p:nvPr/>
        </p:nvGrpSpPr>
        <p:grpSpPr>
          <a:xfrm rot="-1998901">
            <a:off x="-1694610" y="3187736"/>
            <a:ext cx="2560433" cy="3890931"/>
            <a:chOff x="5145604" y="2282307"/>
            <a:chExt cx="5121255" cy="7782454"/>
          </a:xfrm>
        </p:grpSpPr>
        <p:sp>
          <p:nvSpPr>
            <p:cNvPr id="251" name="Google Shape;251;p7"/>
            <p:cNvSpPr/>
            <p:nvPr/>
          </p:nvSpPr>
          <p:spPr>
            <a:xfrm>
              <a:off x="5145604" y="2282307"/>
              <a:ext cx="5121255" cy="7782454"/>
            </a:xfrm>
            <a:custGeom>
              <a:avLst/>
              <a:gdLst/>
              <a:ahLst/>
              <a:cxnLst/>
              <a:rect l="l" t="t" r="r" b="b"/>
              <a:pathLst>
                <a:path w="5121255" h="7782454" extrusionOk="0">
                  <a:moveTo>
                    <a:pt x="5118955" y="7725144"/>
                  </a:moveTo>
                  <a:cubicBezTo>
                    <a:pt x="5120636" y="7753675"/>
                    <a:pt x="5369962" y="7741518"/>
                    <a:pt x="145432" y="7782454"/>
                  </a:cubicBezTo>
                  <a:cubicBezTo>
                    <a:pt x="52048" y="7782454"/>
                    <a:pt x="33723" y="1159195"/>
                    <a:pt x="0" y="147242"/>
                  </a:cubicBezTo>
                  <a:cubicBezTo>
                    <a:pt x="0" y="74554"/>
                    <a:pt x="819127" y="99193"/>
                    <a:pt x="1090623" y="85838"/>
                  </a:cubicBezTo>
                  <a:cubicBezTo>
                    <a:pt x="2926483" y="-4438"/>
                    <a:pt x="3850734" y="-38743"/>
                    <a:pt x="4984063" y="58553"/>
                  </a:cubicBezTo>
                  <a:cubicBezTo>
                    <a:pt x="5064214" y="65433"/>
                    <a:pt x="4903789" y="2946125"/>
                    <a:pt x="5118955" y="7725144"/>
                  </a:cubicBezTo>
                  <a:close/>
                </a:path>
              </a:pathLst>
            </a:custGeom>
            <a:solidFill>
              <a:schemeClr val="dk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252" name="Google Shape;252;p7"/>
            <p:cNvSpPr/>
            <p:nvPr/>
          </p:nvSpPr>
          <p:spPr>
            <a:xfrm>
              <a:off x="5362062" y="2522562"/>
              <a:ext cx="4681693" cy="7301923"/>
            </a:xfrm>
            <a:custGeom>
              <a:avLst/>
              <a:gdLst/>
              <a:ahLst/>
              <a:cxnLst/>
              <a:rect l="l" t="t" r="r" b="b"/>
              <a:pathLst>
                <a:path w="4681693" h="7301923" extrusionOk="0">
                  <a:moveTo>
                    <a:pt x="0" y="102887"/>
                  </a:moveTo>
                  <a:cubicBezTo>
                    <a:pt x="183203" y="86871"/>
                    <a:pt x="371435" y="89642"/>
                    <a:pt x="582180" y="90031"/>
                  </a:cubicBezTo>
                  <a:cubicBezTo>
                    <a:pt x="1304062" y="90031"/>
                    <a:pt x="2990752" y="-75673"/>
                    <a:pt x="4578392" y="42527"/>
                  </a:cubicBezTo>
                  <a:cubicBezTo>
                    <a:pt x="4624695" y="3269242"/>
                    <a:pt x="4490877" y="3079552"/>
                    <a:pt x="4681694" y="7266249"/>
                  </a:cubicBezTo>
                  <a:cubicBezTo>
                    <a:pt x="2560544" y="7283386"/>
                    <a:pt x="2712375" y="7281238"/>
                    <a:pt x="115508" y="7301924"/>
                  </a:cubicBezTo>
                  <a:cubicBezTo>
                    <a:pt x="11428" y="4165719"/>
                    <a:pt x="33412" y="1417905"/>
                    <a:pt x="0" y="102887"/>
                  </a:cubicBezTo>
                  <a:close/>
                </a:path>
              </a:pathLst>
            </a:custGeom>
            <a:solidFill>
              <a:schemeClr val="l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253" name="Google Shape;253;p7"/>
            <p:cNvSpPr/>
            <p:nvPr/>
          </p:nvSpPr>
          <p:spPr>
            <a:xfrm>
              <a:off x="5364672" y="2519958"/>
              <a:ext cx="4672461" cy="7304638"/>
            </a:xfrm>
            <a:custGeom>
              <a:avLst/>
              <a:gdLst/>
              <a:ahLst/>
              <a:cxnLst/>
              <a:rect l="l" t="t" r="r" b="b"/>
              <a:pathLst>
                <a:path w="4672461" h="7304638" extrusionOk="0">
                  <a:moveTo>
                    <a:pt x="4640659" y="7119912"/>
                  </a:moveTo>
                  <a:cubicBezTo>
                    <a:pt x="4678601" y="7119912"/>
                    <a:pt x="4672420" y="7123617"/>
                    <a:pt x="4671595" y="7105437"/>
                  </a:cubicBezTo>
                  <a:cubicBezTo>
                    <a:pt x="4644691" y="7105468"/>
                    <a:pt x="4635007" y="7105437"/>
                    <a:pt x="4605270" y="7105484"/>
                  </a:cubicBezTo>
                  <a:cubicBezTo>
                    <a:pt x="4606687" y="6772036"/>
                    <a:pt x="4577261" y="6822685"/>
                    <a:pt x="4658595" y="6822872"/>
                  </a:cubicBezTo>
                  <a:cubicBezTo>
                    <a:pt x="4657785" y="6805346"/>
                    <a:pt x="4662191" y="6808396"/>
                    <a:pt x="4640659" y="6808396"/>
                  </a:cubicBezTo>
                  <a:cubicBezTo>
                    <a:pt x="4591117" y="6808396"/>
                    <a:pt x="4601144" y="6852632"/>
                    <a:pt x="4596738" y="6571234"/>
                  </a:cubicBezTo>
                  <a:cubicBezTo>
                    <a:pt x="4595913" y="6517830"/>
                    <a:pt x="4584687" y="6526843"/>
                    <a:pt x="4640659" y="6526843"/>
                  </a:cubicBezTo>
                  <a:cubicBezTo>
                    <a:pt x="4648350" y="6526843"/>
                    <a:pt x="4646871" y="6529753"/>
                    <a:pt x="4646264" y="6512398"/>
                  </a:cubicBezTo>
                  <a:cubicBezTo>
                    <a:pt x="4579394" y="6512398"/>
                    <a:pt x="4597408" y="6540742"/>
                    <a:pt x="4594543" y="6358617"/>
                  </a:cubicBezTo>
                  <a:cubicBezTo>
                    <a:pt x="4592021" y="6203606"/>
                    <a:pt x="4577572" y="6228946"/>
                    <a:pt x="4637016" y="6228961"/>
                  </a:cubicBezTo>
                  <a:cubicBezTo>
                    <a:pt x="4636424" y="6209645"/>
                    <a:pt x="4644567" y="6214610"/>
                    <a:pt x="4592192" y="6214439"/>
                  </a:cubicBezTo>
                  <a:cubicBezTo>
                    <a:pt x="4589140" y="6027442"/>
                    <a:pt x="4591320" y="6153721"/>
                    <a:pt x="4588502" y="5931921"/>
                  </a:cubicBezTo>
                  <a:cubicBezTo>
                    <a:pt x="4635474" y="5931811"/>
                    <a:pt x="4628422" y="5936684"/>
                    <a:pt x="4627877" y="5917414"/>
                  </a:cubicBezTo>
                  <a:cubicBezTo>
                    <a:pt x="4580811" y="5917430"/>
                    <a:pt x="4584158" y="5965058"/>
                    <a:pt x="4582835" y="5633697"/>
                  </a:cubicBezTo>
                  <a:cubicBezTo>
                    <a:pt x="4627519" y="5634195"/>
                    <a:pt x="4620170" y="5637557"/>
                    <a:pt x="4619687" y="5619486"/>
                  </a:cubicBezTo>
                  <a:cubicBezTo>
                    <a:pt x="4577230" y="5619346"/>
                    <a:pt x="4582788" y="5620513"/>
                    <a:pt x="4582773" y="5614941"/>
                  </a:cubicBezTo>
                  <a:cubicBezTo>
                    <a:pt x="4582570" y="5548261"/>
                    <a:pt x="4582274" y="5540136"/>
                    <a:pt x="4579067" y="5336687"/>
                  </a:cubicBezTo>
                  <a:cubicBezTo>
                    <a:pt x="4618628" y="5337107"/>
                    <a:pt x="4612120" y="5340501"/>
                    <a:pt x="4611622" y="5322461"/>
                  </a:cubicBezTo>
                  <a:cubicBezTo>
                    <a:pt x="4565693" y="5322274"/>
                    <a:pt x="4579394" y="5358322"/>
                    <a:pt x="4575081" y="5083757"/>
                  </a:cubicBezTo>
                  <a:cubicBezTo>
                    <a:pt x="4574241" y="5030401"/>
                    <a:pt x="4566830" y="5039646"/>
                    <a:pt x="4603713" y="5040051"/>
                  </a:cubicBezTo>
                  <a:cubicBezTo>
                    <a:pt x="4603184" y="5021591"/>
                    <a:pt x="4609116" y="5025934"/>
                    <a:pt x="4574194" y="5025062"/>
                  </a:cubicBezTo>
                  <a:cubicBezTo>
                    <a:pt x="4570551" y="4777720"/>
                    <a:pt x="4571641" y="4839372"/>
                    <a:pt x="4567951" y="4740815"/>
                  </a:cubicBezTo>
                  <a:cubicBezTo>
                    <a:pt x="4600039" y="4740629"/>
                    <a:pt x="4594776" y="4744504"/>
                    <a:pt x="4594185" y="4726247"/>
                  </a:cubicBezTo>
                  <a:cubicBezTo>
                    <a:pt x="4561131" y="4726356"/>
                    <a:pt x="4567156" y="4739913"/>
                    <a:pt x="4565880" y="4658820"/>
                  </a:cubicBezTo>
                  <a:cubicBezTo>
                    <a:pt x="4561863" y="4401485"/>
                    <a:pt x="4554733" y="4443510"/>
                    <a:pt x="4584485" y="4443090"/>
                  </a:cubicBezTo>
                  <a:cubicBezTo>
                    <a:pt x="4583816" y="4424972"/>
                    <a:pt x="4588128" y="4428475"/>
                    <a:pt x="4562922" y="4428957"/>
                  </a:cubicBezTo>
                  <a:cubicBezTo>
                    <a:pt x="4557784" y="4111106"/>
                    <a:pt x="4550529" y="4147232"/>
                    <a:pt x="4574381" y="4147170"/>
                  </a:cubicBezTo>
                  <a:cubicBezTo>
                    <a:pt x="4573914" y="4128974"/>
                    <a:pt x="4577588" y="4132679"/>
                    <a:pt x="4557784" y="4132725"/>
                  </a:cubicBezTo>
                  <a:cubicBezTo>
                    <a:pt x="4552631" y="3813412"/>
                    <a:pt x="4547648" y="3849569"/>
                    <a:pt x="4569523" y="3849382"/>
                  </a:cubicBezTo>
                  <a:cubicBezTo>
                    <a:pt x="4569368" y="3832011"/>
                    <a:pt x="4573431" y="3834860"/>
                    <a:pt x="4553502" y="3835062"/>
                  </a:cubicBezTo>
                  <a:cubicBezTo>
                    <a:pt x="4551370" y="3691460"/>
                    <a:pt x="4553814" y="3676705"/>
                    <a:pt x="4550996" y="3552263"/>
                  </a:cubicBezTo>
                  <a:cubicBezTo>
                    <a:pt x="4572544" y="3552263"/>
                    <a:pt x="4568901" y="3555999"/>
                    <a:pt x="4568994" y="3537803"/>
                  </a:cubicBezTo>
                  <a:cubicBezTo>
                    <a:pt x="4544924" y="3537819"/>
                    <a:pt x="4550031" y="3578910"/>
                    <a:pt x="4544690" y="3277885"/>
                  </a:cubicBezTo>
                  <a:cubicBezTo>
                    <a:pt x="4544192" y="3250148"/>
                    <a:pt x="4543336" y="3253791"/>
                    <a:pt x="4547073" y="3253822"/>
                  </a:cubicBezTo>
                  <a:cubicBezTo>
                    <a:pt x="4576405" y="3254102"/>
                    <a:pt x="4571423" y="3257775"/>
                    <a:pt x="4571656" y="3239580"/>
                  </a:cubicBezTo>
                  <a:cubicBezTo>
                    <a:pt x="4537404" y="3239331"/>
                    <a:pt x="4541452" y="3266445"/>
                    <a:pt x="4542308" y="3065299"/>
                  </a:cubicBezTo>
                  <a:cubicBezTo>
                    <a:pt x="4542713" y="2935597"/>
                    <a:pt x="4531441" y="2956936"/>
                    <a:pt x="4575953" y="2956018"/>
                  </a:cubicBezTo>
                  <a:cubicBezTo>
                    <a:pt x="4576249" y="2937901"/>
                    <a:pt x="4582025" y="2941278"/>
                    <a:pt x="4546963" y="2942290"/>
                  </a:cubicBezTo>
                  <a:cubicBezTo>
                    <a:pt x="4538634" y="2942523"/>
                    <a:pt x="4542028" y="2975723"/>
                    <a:pt x="4535286" y="2659164"/>
                  </a:cubicBezTo>
                  <a:cubicBezTo>
                    <a:pt x="4548318" y="2658931"/>
                    <a:pt x="4563514" y="2658635"/>
                    <a:pt x="4580671" y="2658433"/>
                  </a:cubicBezTo>
                  <a:cubicBezTo>
                    <a:pt x="4580935" y="2640330"/>
                    <a:pt x="4587646" y="2643739"/>
                    <a:pt x="4547025" y="2644502"/>
                  </a:cubicBezTo>
                  <a:cubicBezTo>
                    <a:pt x="4532796" y="2644751"/>
                    <a:pt x="4535006" y="2646059"/>
                    <a:pt x="4534897" y="2640580"/>
                  </a:cubicBezTo>
                  <a:cubicBezTo>
                    <a:pt x="4528016" y="2326651"/>
                    <a:pt x="4525758" y="2362108"/>
                    <a:pt x="4547088" y="2362326"/>
                  </a:cubicBezTo>
                  <a:cubicBezTo>
                    <a:pt x="4591740" y="2362871"/>
                    <a:pt x="4584190" y="2366326"/>
                    <a:pt x="4584330" y="2348224"/>
                  </a:cubicBezTo>
                  <a:cubicBezTo>
                    <a:pt x="4563124" y="2348068"/>
                    <a:pt x="4543461" y="2347819"/>
                    <a:pt x="4530382" y="2347679"/>
                  </a:cubicBezTo>
                  <a:cubicBezTo>
                    <a:pt x="4529853" y="2312674"/>
                    <a:pt x="4526615" y="2065581"/>
                    <a:pt x="4526599" y="2064491"/>
                  </a:cubicBezTo>
                  <a:cubicBezTo>
                    <a:pt x="4553082" y="2064398"/>
                    <a:pt x="4566269" y="2064320"/>
                    <a:pt x="4585030" y="2064273"/>
                  </a:cubicBezTo>
                  <a:cubicBezTo>
                    <a:pt x="4584968" y="2046062"/>
                    <a:pt x="4592722" y="2049751"/>
                    <a:pt x="4547103" y="2049938"/>
                  </a:cubicBezTo>
                  <a:cubicBezTo>
                    <a:pt x="4516775" y="2050062"/>
                    <a:pt x="4529355" y="2089893"/>
                    <a:pt x="4523111" y="1791109"/>
                  </a:cubicBezTo>
                  <a:cubicBezTo>
                    <a:pt x="4522504" y="1761847"/>
                    <a:pt x="4516292" y="1766532"/>
                    <a:pt x="4547025" y="1767108"/>
                  </a:cubicBezTo>
                  <a:cubicBezTo>
                    <a:pt x="4588704" y="1767886"/>
                    <a:pt x="4581807" y="1771326"/>
                    <a:pt x="4581449" y="1753208"/>
                  </a:cubicBezTo>
                  <a:cubicBezTo>
                    <a:pt x="4558204" y="1752928"/>
                    <a:pt x="4544612" y="1752555"/>
                    <a:pt x="4522333" y="1752228"/>
                  </a:cubicBezTo>
                  <a:cubicBezTo>
                    <a:pt x="4517257" y="1485865"/>
                    <a:pt x="4517195" y="1475126"/>
                    <a:pt x="4517101" y="1468697"/>
                  </a:cubicBezTo>
                  <a:cubicBezTo>
                    <a:pt x="4537404" y="1469024"/>
                    <a:pt x="4553394" y="1469476"/>
                    <a:pt x="4573509" y="1469802"/>
                  </a:cubicBezTo>
                  <a:cubicBezTo>
                    <a:pt x="4572840" y="1451514"/>
                    <a:pt x="4578694" y="1455483"/>
                    <a:pt x="4547259" y="1454798"/>
                  </a:cubicBezTo>
                  <a:cubicBezTo>
                    <a:pt x="4505284" y="1453895"/>
                    <a:pt x="4518238" y="1498302"/>
                    <a:pt x="4512914" y="1171361"/>
                  </a:cubicBezTo>
                  <a:cubicBezTo>
                    <a:pt x="4535146" y="1171781"/>
                    <a:pt x="4548801" y="1172279"/>
                    <a:pt x="4567826" y="1172731"/>
                  </a:cubicBezTo>
                  <a:cubicBezTo>
                    <a:pt x="4567717" y="1154488"/>
                    <a:pt x="4571843" y="1158395"/>
                    <a:pt x="4547306" y="1157726"/>
                  </a:cubicBezTo>
                  <a:cubicBezTo>
                    <a:pt x="4498528" y="1156325"/>
                    <a:pt x="4513349" y="1200109"/>
                    <a:pt x="4506733" y="873838"/>
                  </a:cubicBezTo>
                  <a:cubicBezTo>
                    <a:pt x="4531596" y="874258"/>
                    <a:pt x="4544301" y="874818"/>
                    <a:pt x="4568791" y="875410"/>
                  </a:cubicBezTo>
                  <a:cubicBezTo>
                    <a:pt x="4569009" y="857152"/>
                    <a:pt x="4573120" y="861121"/>
                    <a:pt x="4547306" y="860343"/>
                  </a:cubicBezTo>
                  <a:cubicBezTo>
                    <a:pt x="4498294" y="858942"/>
                    <a:pt x="4506515" y="865744"/>
                    <a:pt x="4506047" y="835688"/>
                  </a:cubicBezTo>
                  <a:cubicBezTo>
                    <a:pt x="4501237" y="526164"/>
                    <a:pt x="4492658" y="576812"/>
                    <a:pt x="4547166" y="576672"/>
                  </a:cubicBezTo>
                  <a:cubicBezTo>
                    <a:pt x="4578460" y="576579"/>
                    <a:pt x="4573197" y="580361"/>
                    <a:pt x="4573478" y="562150"/>
                  </a:cubicBezTo>
                  <a:cubicBezTo>
                    <a:pt x="4548458" y="562197"/>
                    <a:pt x="4533356" y="562275"/>
                    <a:pt x="4502933" y="562306"/>
                  </a:cubicBezTo>
                  <a:cubicBezTo>
                    <a:pt x="4500692" y="450052"/>
                    <a:pt x="4499415" y="444511"/>
                    <a:pt x="4498932" y="279694"/>
                  </a:cubicBezTo>
                  <a:cubicBezTo>
                    <a:pt x="4532468" y="279880"/>
                    <a:pt x="4545064" y="280207"/>
                    <a:pt x="4576560" y="280488"/>
                  </a:cubicBezTo>
                  <a:cubicBezTo>
                    <a:pt x="4576654" y="262214"/>
                    <a:pt x="4582524" y="266137"/>
                    <a:pt x="4547244" y="265685"/>
                  </a:cubicBezTo>
                  <a:cubicBezTo>
                    <a:pt x="4483410" y="264923"/>
                    <a:pt x="4499882" y="306403"/>
                    <a:pt x="4495445" y="39885"/>
                  </a:cubicBezTo>
                  <a:cubicBezTo>
                    <a:pt x="4475252" y="38484"/>
                    <a:pt x="4484640" y="10498"/>
                    <a:pt x="4486119" y="265156"/>
                  </a:cubicBezTo>
                  <a:cubicBezTo>
                    <a:pt x="4460601" y="265063"/>
                    <a:pt x="4274689" y="264300"/>
                    <a:pt x="4237759" y="264424"/>
                  </a:cubicBezTo>
                  <a:cubicBezTo>
                    <a:pt x="4231780" y="-2483"/>
                    <a:pt x="4244952" y="24320"/>
                    <a:pt x="4222937" y="23184"/>
                  </a:cubicBezTo>
                  <a:cubicBezTo>
                    <a:pt x="4225755" y="308940"/>
                    <a:pt x="4240733" y="264082"/>
                    <a:pt x="4173240" y="265032"/>
                  </a:cubicBezTo>
                  <a:cubicBezTo>
                    <a:pt x="4103428" y="266012"/>
                    <a:pt x="4102026" y="265514"/>
                    <a:pt x="3986549" y="265810"/>
                  </a:cubicBezTo>
                  <a:cubicBezTo>
                    <a:pt x="3977364" y="265825"/>
                    <a:pt x="3979621" y="275989"/>
                    <a:pt x="3978407" y="198414"/>
                  </a:cubicBezTo>
                  <a:cubicBezTo>
                    <a:pt x="3975215" y="-12896"/>
                    <a:pt x="3980945" y="11977"/>
                    <a:pt x="3962822" y="11323"/>
                  </a:cubicBezTo>
                  <a:cubicBezTo>
                    <a:pt x="3965111" y="162957"/>
                    <a:pt x="3965843" y="214990"/>
                    <a:pt x="3966808" y="265856"/>
                  </a:cubicBezTo>
                  <a:cubicBezTo>
                    <a:pt x="3908719" y="265965"/>
                    <a:pt x="3894629" y="265919"/>
                    <a:pt x="3719942" y="265794"/>
                  </a:cubicBezTo>
                  <a:cubicBezTo>
                    <a:pt x="3713590" y="-24927"/>
                    <a:pt x="3723492" y="4646"/>
                    <a:pt x="3703221" y="4226"/>
                  </a:cubicBezTo>
                  <a:cubicBezTo>
                    <a:pt x="3707534" y="286947"/>
                    <a:pt x="3707425" y="265779"/>
                    <a:pt x="3706319" y="265779"/>
                  </a:cubicBezTo>
                  <a:cubicBezTo>
                    <a:pt x="3612063" y="265779"/>
                    <a:pt x="3613091" y="264378"/>
                    <a:pt x="3519520" y="264378"/>
                  </a:cubicBezTo>
                  <a:cubicBezTo>
                    <a:pt x="3441393" y="264378"/>
                    <a:pt x="3462038" y="315182"/>
                    <a:pt x="3457274" y="1160"/>
                  </a:cubicBezTo>
                  <a:cubicBezTo>
                    <a:pt x="3439930" y="1051"/>
                    <a:pt x="3443246" y="-32180"/>
                    <a:pt x="3448057" y="265016"/>
                  </a:cubicBezTo>
                  <a:cubicBezTo>
                    <a:pt x="3316855" y="267693"/>
                    <a:pt x="3327365" y="266619"/>
                    <a:pt x="3201378" y="265639"/>
                  </a:cubicBezTo>
                  <a:cubicBezTo>
                    <a:pt x="3195338" y="-30577"/>
                    <a:pt x="3202375" y="1160"/>
                    <a:pt x="3183583" y="1331"/>
                  </a:cubicBezTo>
                  <a:cubicBezTo>
                    <a:pt x="3188705" y="310528"/>
                    <a:pt x="3204305" y="265452"/>
                    <a:pt x="3145983" y="265452"/>
                  </a:cubicBezTo>
                  <a:cubicBezTo>
                    <a:pt x="2905050" y="265452"/>
                    <a:pt x="2942167" y="286667"/>
                    <a:pt x="2940781" y="198383"/>
                  </a:cubicBezTo>
                  <a:cubicBezTo>
                    <a:pt x="2939162" y="94362"/>
                    <a:pt x="2938586" y="97927"/>
                    <a:pt x="2937044" y="5284"/>
                  </a:cubicBezTo>
                  <a:cubicBezTo>
                    <a:pt x="2918797" y="5689"/>
                    <a:pt x="2923577" y="-27355"/>
                    <a:pt x="2929182" y="266152"/>
                  </a:cubicBezTo>
                  <a:cubicBezTo>
                    <a:pt x="2866500" y="265841"/>
                    <a:pt x="2796439" y="262977"/>
                    <a:pt x="2682457" y="265421"/>
                  </a:cubicBezTo>
                  <a:cubicBezTo>
                    <a:pt x="2681709" y="179456"/>
                    <a:pt x="2679140" y="69583"/>
                    <a:pt x="2678191" y="12086"/>
                  </a:cubicBezTo>
                  <a:cubicBezTo>
                    <a:pt x="2657328" y="12724"/>
                    <a:pt x="2667417" y="-15728"/>
                    <a:pt x="2669706" y="265685"/>
                  </a:cubicBezTo>
                  <a:cubicBezTo>
                    <a:pt x="2558495" y="267989"/>
                    <a:pt x="2502912" y="265203"/>
                    <a:pt x="2421408" y="264923"/>
                  </a:cubicBezTo>
                  <a:cubicBezTo>
                    <a:pt x="2418434" y="132356"/>
                    <a:pt x="2419773" y="110098"/>
                    <a:pt x="2418683" y="20585"/>
                  </a:cubicBezTo>
                  <a:cubicBezTo>
                    <a:pt x="2401417" y="21176"/>
                    <a:pt x="2406165" y="8304"/>
                    <a:pt x="2406430" y="92323"/>
                  </a:cubicBezTo>
                  <a:cubicBezTo>
                    <a:pt x="2406617" y="152155"/>
                    <a:pt x="2407489" y="212298"/>
                    <a:pt x="2408656" y="264907"/>
                  </a:cubicBezTo>
                  <a:cubicBezTo>
                    <a:pt x="2397291" y="264891"/>
                    <a:pt x="2219833" y="264798"/>
                    <a:pt x="2212204" y="264782"/>
                  </a:cubicBezTo>
                  <a:cubicBezTo>
                    <a:pt x="2145288" y="264782"/>
                    <a:pt x="2162850" y="305718"/>
                    <a:pt x="2160374" y="29970"/>
                  </a:cubicBezTo>
                  <a:cubicBezTo>
                    <a:pt x="2143155" y="30624"/>
                    <a:pt x="2147935" y="19324"/>
                    <a:pt x="2147779" y="92277"/>
                  </a:cubicBezTo>
                  <a:cubicBezTo>
                    <a:pt x="2147654" y="150661"/>
                    <a:pt x="2148417" y="208142"/>
                    <a:pt x="2149772" y="264985"/>
                  </a:cubicBezTo>
                  <a:cubicBezTo>
                    <a:pt x="1909212" y="266821"/>
                    <a:pt x="2144307" y="264876"/>
                    <a:pt x="1903747" y="266432"/>
                  </a:cubicBezTo>
                  <a:cubicBezTo>
                    <a:pt x="1903233" y="217247"/>
                    <a:pt x="1902377" y="170288"/>
                    <a:pt x="1900259" y="40259"/>
                  </a:cubicBezTo>
                  <a:cubicBezTo>
                    <a:pt x="1882417" y="40990"/>
                    <a:pt x="1887134" y="17300"/>
                    <a:pt x="1890093" y="198616"/>
                  </a:cubicBezTo>
                  <a:cubicBezTo>
                    <a:pt x="1891463" y="285562"/>
                    <a:pt x="1940132" y="266837"/>
                    <a:pt x="1651946" y="266837"/>
                  </a:cubicBezTo>
                  <a:cubicBezTo>
                    <a:pt x="1641437" y="266837"/>
                    <a:pt x="1646917" y="292613"/>
                    <a:pt x="1640222" y="51279"/>
                  </a:cubicBezTo>
                  <a:cubicBezTo>
                    <a:pt x="1619204" y="52181"/>
                    <a:pt x="1630585" y="20444"/>
                    <a:pt x="1632267" y="266790"/>
                  </a:cubicBezTo>
                  <a:cubicBezTo>
                    <a:pt x="1552879" y="266386"/>
                    <a:pt x="1501018" y="261794"/>
                    <a:pt x="1384000" y="264954"/>
                  </a:cubicBezTo>
                  <a:cubicBezTo>
                    <a:pt x="1383019" y="219037"/>
                    <a:pt x="1382988" y="202414"/>
                    <a:pt x="1380403" y="62906"/>
                  </a:cubicBezTo>
                  <a:cubicBezTo>
                    <a:pt x="1363635" y="63684"/>
                    <a:pt x="1366313" y="31978"/>
                    <a:pt x="1371233" y="265312"/>
                  </a:cubicBezTo>
                  <a:cubicBezTo>
                    <a:pt x="1310420" y="267070"/>
                    <a:pt x="1246897" y="266837"/>
                    <a:pt x="1185228" y="266074"/>
                  </a:cubicBezTo>
                  <a:cubicBezTo>
                    <a:pt x="1106837" y="265187"/>
                    <a:pt x="1123449" y="302325"/>
                    <a:pt x="1122468" y="74968"/>
                  </a:cubicBezTo>
                  <a:cubicBezTo>
                    <a:pt x="1107164" y="75700"/>
                    <a:pt x="1107164" y="45986"/>
                    <a:pt x="1111990" y="265545"/>
                  </a:cubicBezTo>
                  <a:cubicBezTo>
                    <a:pt x="1098367" y="265514"/>
                    <a:pt x="1106276" y="265530"/>
                    <a:pt x="905106" y="265483"/>
                  </a:cubicBezTo>
                  <a:cubicBezTo>
                    <a:pt x="851361" y="265483"/>
                    <a:pt x="864735" y="297158"/>
                    <a:pt x="861762" y="87420"/>
                  </a:cubicBezTo>
                  <a:cubicBezTo>
                    <a:pt x="843219" y="88245"/>
                    <a:pt x="848170" y="61069"/>
                    <a:pt x="851720" y="265343"/>
                  </a:cubicBezTo>
                  <a:cubicBezTo>
                    <a:pt x="785395" y="264954"/>
                    <a:pt x="775975" y="264051"/>
                    <a:pt x="605492" y="264923"/>
                  </a:cubicBezTo>
                  <a:cubicBezTo>
                    <a:pt x="604247" y="221699"/>
                    <a:pt x="603219" y="158801"/>
                    <a:pt x="603282" y="92479"/>
                  </a:cubicBezTo>
                  <a:cubicBezTo>
                    <a:pt x="587136" y="92510"/>
                    <a:pt x="589394" y="76525"/>
                    <a:pt x="591309" y="198632"/>
                  </a:cubicBezTo>
                  <a:cubicBezTo>
                    <a:pt x="592601" y="282028"/>
                    <a:pt x="605524" y="265078"/>
                    <a:pt x="531710" y="265078"/>
                  </a:cubicBezTo>
                  <a:cubicBezTo>
                    <a:pt x="439213" y="265078"/>
                    <a:pt x="438544" y="266479"/>
                    <a:pt x="346919" y="266495"/>
                  </a:cubicBezTo>
                  <a:cubicBezTo>
                    <a:pt x="345440" y="190678"/>
                    <a:pt x="345611" y="172996"/>
                    <a:pt x="343603" y="92432"/>
                  </a:cubicBezTo>
                  <a:cubicBezTo>
                    <a:pt x="325963" y="92510"/>
                    <a:pt x="330369" y="70034"/>
                    <a:pt x="334152" y="266479"/>
                  </a:cubicBezTo>
                  <a:cubicBezTo>
                    <a:pt x="333031" y="266479"/>
                    <a:pt x="87583" y="264720"/>
                    <a:pt x="86462" y="264705"/>
                  </a:cubicBezTo>
                  <a:cubicBezTo>
                    <a:pt x="85216" y="222010"/>
                    <a:pt x="84484" y="167082"/>
                    <a:pt x="83566" y="99405"/>
                  </a:cubicBezTo>
                  <a:cubicBezTo>
                    <a:pt x="66595" y="100386"/>
                    <a:pt x="70503" y="85926"/>
                    <a:pt x="72278" y="198616"/>
                  </a:cubicBezTo>
                  <a:cubicBezTo>
                    <a:pt x="73461" y="274417"/>
                    <a:pt x="76902" y="264580"/>
                    <a:pt x="65163" y="264393"/>
                  </a:cubicBezTo>
                  <a:cubicBezTo>
                    <a:pt x="-11282" y="263257"/>
                    <a:pt x="488" y="259257"/>
                    <a:pt x="862" y="278246"/>
                  </a:cubicBezTo>
                  <a:cubicBezTo>
                    <a:pt x="33853" y="278371"/>
                    <a:pt x="52038" y="278698"/>
                    <a:pt x="74146" y="279009"/>
                  </a:cubicBezTo>
                  <a:cubicBezTo>
                    <a:pt x="79549" y="444884"/>
                    <a:pt x="78179" y="452589"/>
                    <a:pt x="79300" y="563364"/>
                  </a:cubicBezTo>
                  <a:cubicBezTo>
                    <a:pt x="56569" y="563582"/>
                    <a:pt x="38290" y="563816"/>
                    <a:pt x="5455" y="563925"/>
                  </a:cubicBezTo>
                  <a:cubicBezTo>
                    <a:pt x="5688" y="582836"/>
                    <a:pt x="-5397" y="578711"/>
                    <a:pt x="65132" y="577964"/>
                  </a:cubicBezTo>
                  <a:cubicBezTo>
                    <a:pt x="85979" y="577762"/>
                    <a:pt x="78148" y="538538"/>
                    <a:pt x="82865" y="835859"/>
                  </a:cubicBezTo>
                  <a:cubicBezTo>
                    <a:pt x="83363" y="867518"/>
                    <a:pt x="97251" y="859611"/>
                    <a:pt x="8257" y="859564"/>
                  </a:cubicBezTo>
                  <a:cubicBezTo>
                    <a:pt x="8382" y="878834"/>
                    <a:pt x="-5257" y="874009"/>
                    <a:pt x="83503" y="874055"/>
                  </a:cubicBezTo>
                  <a:cubicBezTo>
                    <a:pt x="84764" y="944736"/>
                    <a:pt x="87800" y="1045083"/>
                    <a:pt x="87972" y="1157508"/>
                  </a:cubicBezTo>
                  <a:cubicBezTo>
                    <a:pt x="61987" y="1157617"/>
                    <a:pt x="41871" y="1157788"/>
                    <a:pt x="9752" y="1157866"/>
                  </a:cubicBezTo>
                  <a:cubicBezTo>
                    <a:pt x="9814" y="1176731"/>
                    <a:pt x="-617" y="1172466"/>
                    <a:pt x="65101" y="1172108"/>
                  </a:cubicBezTo>
                  <a:cubicBezTo>
                    <a:pt x="97220" y="1171937"/>
                    <a:pt x="87100" y="1128075"/>
                    <a:pt x="92347" y="1454767"/>
                  </a:cubicBezTo>
                  <a:cubicBezTo>
                    <a:pt x="64198" y="1454907"/>
                    <a:pt x="43677" y="1455125"/>
                    <a:pt x="10655" y="1455234"/>
                  </a:cubicBezTo>
                  <a:cubicBezTo>
                    <a:pt x="10702" y="1474425"/>
                    <a:pt x="846" y="1469849"/>
                    <a:pt x="65101" y="1469429"/>
                  </a:cubicBezTo>
                  <a:cubicBezTo>
                    <a:pt x="103915" y="1469164"/>
                    <a:pt x="92534" y="1435918"/>
                    <a:pt x="96441" y="1685159"/>
                  </a:cubicBezTo>
                  <a:cubicBezTo>
                    <a:pt x="97687" y="1764602"/>
                    <a:pt x="106421" y="1751014"/>
                    <a:pt x="64960" y="1751792"/>
                  </a:cubicBezTo>
                  <a:cubicBezTo>
                    <a:pt x="1874" y="1752975"/>
                    <a:pt x="11605" y="1747558"/>
                    <a:pt x="11698" y="1767015"/>
                  </a:cubicBezTo>
                  <a:cubicBezTo>
                    <a:pt x="49983" y="1766734"/>
                    <a:pt x="65972" y="1766143"/>
                    <a:pt x="98154" y="1765723"/>
                  </a:cubicBezTo>
                  <a:cubicBezTo>
                    <a:pt x="101844" y="1895378"/>
                    <a:pt x="100536" y="1835998"/>
                    <a:pt x="103479" y="2049082"/>
                  </a:cubicBezTo>
                  <a:cubicBezTo>
                    <a:pt x="72574" y="2049533"/>
                    <a:pt x="51867" y="2050451"/>
                    <a:pt x="13660" y="2050856"/>
                  </a:cubicBezTo>
                  <a:cubicBezTo>
                    <a:pt x="13816" y="2068631"/>
                    <a:pt x="3369" y="2065923"/>
                    <a:pt x="65194" y="2064351"/>
                  </a:cubicBezTo>
                  <a:cubicBezTo>
                    <a:pt x="117647" y="2063075"/>
                    <a:pt x="103510" y="2019898"/>
                    <a:pt x="108118" y="2346636"/>
                  </a:cubicBezTo>
                  <a:cubicBezTo>
                    <a:pt x="69834" y="2346449"/>
                    <a:pt x="58468" y="2346138"/>
                    <a:pt x="17428" y="2345983"/>
                  </a:cubicBezTo>
                  <a:cubicBezTo>
                    <a:pt x="17723" y="2365112"/>
                    <a:pt x="8833" y="2360256"/>
                    <a:pt x="64992" y="2360800"/>
                  </a:cubicBezTo>
                  <a:cubicBezTo>
                    <a:pt x="119359" y="2361299"/>
                    <a:pt x="108352" y="2347539"/>
                    <a:pt x="108944" y="2428336"/>
                  </a:cubicBezTo>
                  <a:cubicBezTo>
                    <a:pt x="110843" y="2688115"/>
                    <a:pt x="132437" y="2644704"/>
                    <a:pt x="65054" y="2644876"/>
                  </a:cubicBezTo>
                  <a:cubicBezTo>
                    <a:pt x="16042" y="2644953"/>
                    <a:pt x="23469" y="2640144"/>
                    <a:pt x="23951" y="2659398"/>
                  </a:cubicBezTo>
                  <a:cubicBezTo>
                    <a:pt x="48800" y="2659366"/>
                    <a:pt x="71437" y="2659304"/>
                    <a:pt x="112587" y="2659257"/>
                  </a:cubicBezTo>
                  <a:cubicBezTo>
                    <a:pt x="119966" y="2999071"/>
                    <a:pt x="126739" y="2943021"/>
                    <a:pt x="65116" y="2942445"/>
                  </a:cubicBezTo>
                  <a:cubicBezTo>
                    <a:pt x="24854" y="2942072"/>
                    <a:pt x="31471" y="2938477"/>
                    <a:pt x="32000" y="2956625"/>
                  </a:cubicBezTo>
                  <a:cubicBezTo>
                    <a:pt x="63450" y="2956827"/>
                    <a:pt x="80296" y="2957123"/>
                    <a:pt x="115747" y="2957263"/>
                  </a:cubicBezTo>
                  <a:cubicBezTo>
                    <a:pt x="115763" y="2957855"/>
                    <a:pt x="119141" y="3096460"/>
                    <a:pt x="121990" y="3240669"/>
                  </a:cubicBezTo>
                  <a:cubicBezTo>
                    <a:pt x="84282" y="3240374"/>
                    <a:pt x="68074" y="3239689"/>
                    <a:pt x="38726" y="3239191"/>
                  </a:cubicBezTo>
                  <a:cubicBezTo>
                    <a:pt x="39053" y="3257479"/>
                    <a:pt x="33697" y="3253510"/>
                    <a:pt x="64929" y="3254211"/>
                  </a:cubicBezTo>
                  <a:cubicBezTo>
                    <a:pt x="138151" y="3255892"/>
                    <a:pt x="121944" y="3203064"/>
                    <a:pt x="127237" y="3538333"/>
                  </a:cubicBezTo>
                  <a:cubicBezTo>
                    <a:pt x="91148" y="3538255"/>
                    <a:pt x="77213" y="3538068"/>
                    <a:pt x="42977" y="3537881"/>
                  </a:cubicBezTo>
                  <a:cubicBezTo>
                    <a:pt x="43179" y="3556123"/>
                    <a:pt x="38742" y="3552325"/>
                    <a:pt x="65007" y="3552497"/>
                  </a:cubicBezTo>
                  <a:cubicBezTo>
                    <a:pt x="151588" y="3553088"/>
                    <a:pt x="123937" y="3509288"/>
                    <a:pt x="128763" y="3809100"/>
                  </a:cubicBezTo>
                  <a:cubicBezTo>
                    <a:pt x="129261" y="3841568"/>
                    <a:pt x="144768" y="3833443"/>
                    <a:pt x="45390" y="3833475"/>
                  </a:cubicBezTo>
                  <a:cubicBezTo>
                    <a:pt x="45499" y="3852744"/>
                    <a:pt x="30272" y="3847919"/>
                    <a:pt x="129370" y="3847903"/>
                  </a:cubicBezTo>
                  <a:cubicBezTo>
                    <a:pt x="129401" y="3849413"/>
                    <a:pt x="132733" y="4057702"/>
                    <a:pt x="134524" y="4133457"/>
                  </a:cubicBezTo>
                  <a:cubicBezTo>
                    <a:pt x="92798" y="4133239"/>
                    <a:pt x="71282" y="4132445"/>
                    <a:pt x="46558" y="4131916"/>
                  </a:cubicBezTo>
                  <a:cubicBezTo>
                    <a:pt x="46604" y="4149302"/>
                    <a:pt x="28871" y="4147388"/>
                    <a:pt x="134866" y="4147917"/>
                  </a:cubicBezTo>
                  <a:cubicBezTo>
                    <a:pt x="134897" y="4149302"/>
                    <a:pt x="140424" y="4428786"/>
                    <a:pt x="140440" y="4429922"/>
                  </a:cubicBezTo>
                  <a:cubicBezTo>
                    <a:pt x="94604" y="4430000"/>
                    <a:pt x="74224" y="4430342"/>
                    <a:pt x="47212" y="4430591"/>
                  </a:cubicBezTo>
                  <a:cubicBezTo>
                    <a:pt x="47243" y="4448771"/>
                    <a:pt x="43600" y="4445098"/>
                    <a:pt x="65132" y="4444865"/>
                  </a:cubicBezTo>
                  <a:cubicBezTo>
                    <a:pt x="148956" y="4443962"/>
                    <a:pt x="140674" y="4443728"/>
                    <a:pt x="140720" y="4446468"/>
                  </a:cubicBezTo>
                  <a:cubicBezTo>
                    <a:pt x="142246" y="4543655"/>
                    <a:pt x="145157" y="4642461"/>
                    <a:pt x="145500" y="4726231"/>
                  </a:cubicBezTo>
                  <a:cubicBezTo>
                    <a:pt x="28824" y="4726340"/>
                    <a:pt x="47959" y="4723336"/>
                    <a:pt x="48021" y="4741345"/>
                  </a:cubicBezTo>
                  <a:cubicBezTo>
                    <a:pt x="75890" y="4741096"/>
                    <a:pt x="96068" y="4740738"/>
                    <a:pt x="145547" y="4740675"/>
                  </a:cubicBezTo>
                  <a:cubicBezTo>
                    <a:pt x="145780" y="4918380"/>
                    <a:pt x="148007" y="4940373"/>
                    <a:pt x="149953" y="5022727"/>
                  </a:cubicBezTo>
                  <a:cubicBezTo>
                    <a:pt x="100116" y="5022774"/>
                    <a:pt x="79580" y="5023225"/>
                    <a:pt x="49640" y="5023630"/>
                  </a:cubicBezTo>
                  <a:cubicBezTo>
                    <a:pt x="49780" y="5041000"/>
                    <a:pt x="45841" y="5038152"/>
                    <a:pt x="65147" y="5037872"/>
                  </a:cubicBezTo>
                  <a:cubicBezTo>
                    <a:pt x="176389" y="5036222"/>
                    <a:pt x="147789" y="4985076"/>
                    <a:pt x="152646" y="5296514"/>
                  </a:cubicBezTo>
                  <a:cubicBezTo>
                    <a:pt x="153176" y="5330539"/>
                    <a:pt x="169819" y="5322041"/>
                    <a:pt x="65038" y="5322336"/>
                  </a:cubicBezTo>
                  <a:cubicBezTo>
                    <a:pt x="50232" y="5322367"/>
                    <a:pt x="52770" y="5318648"/>
                    <a:pt x="53034" y="5336843"/>
                  </a:cubicBezTo>
                  <a:cubicBezTo>
                    <a:pt x="79128" y="5336796"/>
                    <a:pt x="97500" y="5336687"/>
                    <a:pt x="153253" y="5336687"/>
                  </a:cubicBezTo>
                  <a:cubicBezTo>
                    <a:pt x="154048" y="5394060"/>
                    <a:pt x="154888" y="5502718"/>
                    <a:pt x="157504" y="5617758"/>
                  </a:cubicBezTo>
                  <a:cubicBezTo>
                    <a:pt x="108632" y="5617774"/>
                    <a:pt x="89311" y="5618241"/>
                    <a:pt x="58344" y="5618864"/>
                  </a:cubicBezTo>
                  <a:cubicBezTo>
                    <a:pt x="58826" y="5639254"/>
                    <a:pt x="43055" y="5632218"/>
                    <a:pt x="157800" y="5632203"/>
                  </a:cubicBezTo>
                  <a:cubicBezTo>
                    <a:pt x="157831" y="5633370"/>
                    <a:pt x="163342" y="5915998"/>
                    <a:pt x="163373" y="5917290"/>
                  </a:cubicBezTo>
                  <a:cubicBezTo>
                    <a:pt x="121975" y="5917336"/>
                    <a:pt x="98808" y="5916962"/>
                    <a:pt x="66813" y="5916231"/>
                  </a:cubicBezTo>
                  <a:cubicBezTo>
                    <a:pt x="67405" y="5934208"/>
                    <a:pt x="51462" y="5931749"/>
                    <a:pt x="158438" y="5931749"/>
                  </a:cubicBezTo>
                  <a:cubicBezTo>
                    <a:pt x="164557" y="5931749"/>
                    <a:pt x="163607" y="5931111"/>
                    <a:pt x="163638" y="5933757"/>
                  </a:cubicBezTo>
                  <a:cubicBezTo>
                    <a:pt x="168496" y="6248916"/>
                    <a:pt x="171392" y="6215015"/>
                    <a:pt x="158438" y="6215015"/>
                  </a:cubicBezTo>
                  <a:cubicBezTo>
                    <a:pt x="62687" y="6215015"/>
                    <a:pt x="76591" y="6210906"/>
                    <a:pt x="77213" y="6229568"/>
                  </a:cubicBezTo>
                  <a:cubicBezTo>
                    <a:pt x="101330" y="6229506"/>
                    <a:pt x="123049" y="6229475"/>
                    <a:pt x="168215" y="6229475"/>
                  </a:cubicBezTo>
                  <a:cubicBezTo>
                    <a:pt x="172777" y="6427554"/>
                    <a:pt x="171501" y="6429313"/>
                    <a:pt x="172263" y="6510235"/>
                  </a:cubicBezTo>
                  <a:cubicBezTo>
                    <a:pt x="135287" y="6510126"/>
                    <a:pt x="108476" y="6510390"/>
                    <a:pt x="86555" y="6510779"/>
                  </a:cubicBezTo>
                  <a:cubicBezTo>
                    <a:pt x="87193" y="6529800"/>
                    <a:pt x="74551" y="6524664"/>
                    <a:pt x="158454" y="6524664"/>
                  </a:cubicBezTo>
                  <a:cubicBezTo>
                    <a:pt x="177635" y="6524664"/>
                    <a:pt x="172061" y="6492055"/>
                    <a:pt x="176623" y="6783882"/>
                  </a:cubicBezTo>
                  <a:cubicBezTo>
                    <a:pt x="177121" y="6814762"/>
                    <a:pt x="181854" y="6809486"/>
                    <a:pt x="158454" y="6809486"/>
                  </a:cubicBezTo>
                  <a:cubicBezTo>
                    <a:pt x="84126" y="6809486"/>
                    <a:pt x="96286" y="6803851"/>
                    <a:pt x="96940" y="6823541"/>
                  </a:cubicBezTo>
                  <a:cubicBezTo>
                    <a:pt x="123252" y="6823930"/>
                    <a:pt x="150716" y="6823992"/>
                    <a:pt x="177292" y="6823914"/>
                  </a:cubicBezTo>
                  <a:cubicBezTo>
                    <a:pt x="182664" y="7151369"/>
                    <a:pt x="190308" y="7107663"/>
                    <a:pt x="158454" y="7107663"/>
                  </a:cubicBezTo>
                  <a:cubicBezTo>
                    <a:pt x="96582" y="7107663"/>
                    <a:pt x="106219" y="7102962"/>
                    <a:pt x="106842" y="7122138"/>
                  </a:cubicBezTo>
                  <a:cubicBezTo>
                    <a:pt x="133045" y="7122092"/>
                    <a:pt x="156009" y="7122107"/>
                    <a:pt x="181138" y="7122107"/>
                  </a:cubicBezTo>
                  <a:cubicBezTo>
                    <a:pt x="181340" y="7172880"/>
                    <a:pt x="182399" y="7234719"/>
                    <a:pt x="183613" y="7303890"/>
                  </a:cubicBezTo>
                  <a:cubicBezTo>
                    <a:pt x="203371" y="7303734"/>
                    <a:pt x="194730" y="7327284"/>
                    <a:pt x="193889" y="7122107"/>
                  </a:cubicBezTo>
                  <a:lnTo>
                    <a:pt x="440350" y="7122123"/>
                  </a:lnTo>
                  <a:cubicBezTo>
                    <a:pt x="441408" y="7197426"/>
                    <a:pt x="442078" y="7248743"/>
                    <a:pt x="443931" y="7301820"/>
                  </a:cubicBezTo>
                  <a:cubicBezTo>
                    <a:pt x="462614" y="7301664"/>
                    <a:pt x="455935" y="7326163"/>
                    <a:pt x="453117" y="7122123"/>
                  </a:cubicBezTo>
                  <a:cubicBezTo>
                    <a:pt x="663036" y="7122138"/>
                    <a:pt x="606037" y="7120270"/>
                    <a:pt x="700605" y="7119928"/>
                  </a:cubicBezTo>
                  <a:cubicBezTo>
                    <a:pt x="702255" y="7188429"/>
                    <a:pt x="702426" y="7225816"/>
                    <a:pt x="703983" y="7299765"/>
                  </a:cubicBezTo>
                  <a:cubicBezTo>
                    <a:pt x="721063" y="7299625"/>
                    <a:pt x="716750" y="7313929"/>
                    <a:pt x="715100" y="7209052"/>
                  </a:cubicBezTo>
                  <a:cubicBezTo>
                    <a:pt x="713527" y="7109391"/>
                    <a:pt x="711379" y="7119897"/>
                    <a:pt x="718431" y="7119897"/>
                  </a:cubicBezTo>
                  <a:cubicBezTo>
                    <a:pt x="809169" y="7119897"/>
                    <a:pt x="810991" y="7121438"/>
                    <a:pt x="905075" y="7121438"/>
                  </a:cubicBezTo>
                  <a:cubicBezTo>
                    <a:pt x="974825" y="7121453"/>
                    <a:pt x="959038" y="7103772"/>
                    <a:pt x="960688" y="7209333"/>
                  </a:cubicBezTo>
                  <a:cubicBezTo>
                    <a:pt x="962276" y="7311174"/>
                    <a:pt x="959209" y="7297788"/>
                    <a:pt x="975557" y="7297648"/>
                  </a:cubicBezTo>
                  <a:cubicBezTo>
                    <a:pt x="973673" y="7242517"/>
                    <a:pt x="972677" y="7172242"/>
                    <a:pt x="972661" y="7121453"/>
                  </a:cubicBezTo>
                  <a:cubicBezTo>
                    <a:pt x="1076601" y="7121485"/>
                    <a:pt x="1125660" y="7121625"/>
                    <a:pt x="1185212" y="7121142"/>
                  </a:cubicBezTo>
                  <a:cubicBezTo>
                    <a:pt x="1227420" y="7120800"/>
                    <a:pt x="1218359" y="7103289"/>
                    <a:pt x="1220009" y="7209317"/>
                  </a:cubicBezTo>
                  <a:cubicBezTo>
                    <a:pt x="1221566" y="7308839"/>
                    <a:pt x="1217269" y="7295749"/>
                    <a:pt x="1234208" y="7295625"/>
                  </a:cubicBezTo>
                  <a:cubicBezTo>
                    <a:pt x="1233119" y="7234128"/>
                    <a:pt x="1232153" y="7171977"/>
                    <a:pt x="1231453" y="7120846"/>
                  </a:cubicBezTo>
                  <a:cubicBezTo>
                    <a:pt x="1305873" y="7120566"/>
                    <a:pt x="1365597" y="7121033"/>
                    <a:pt x="1479206" y="7120986"/>
                  </a:cubicBezTo>
                  <a:cubicBezTo>
                    <a:pt x="1479439" y="7175137"/>
                    <a:pt x="1480607" y="7245490"/>
                    <a:pt x="1481775" y="7293710"/>
                  </a:cubicBezTo>
                  <a:cubicBezTo>
                    <a:pt x="1501641" y="7293570"/>
                    <a:pt x="1492751" y="7316093"/>
                    <a:pt x="1491972" y="7120955"/>
                  </a:cubicBezTo>
                  <a:cubicBezTo>
                    <a:pt x="1493124" y="7120955"/>
                    <a:pt x="1736642" y="7119881"/>
                    <a:pt x="1737888" y="7119866"/>
                  </a:cubicBezTo>
                  <a:cubicBezTo>
                    <a:pt x="1739492" y="7205084"/>
                    <a:pt x="1739601" y="7231746"/>
                    <a:pt x="1740971" y="7291687"/>
                  </a:cubicBezTo>
                  <a:cubicBezTo>
                    <a:pt x="1758735" y="7291562"/>
                    <a:pt x="1754267" y="7316373"/>
                    <a:pt x="1750670" y="7119788"/>
                  </a:cubicBezTo>
                  <a:cubicBezTo>
                    <a:pt x="1924594" y="7118605"/>
                    <a:pt x="1910364" y="7120878"/>
                    <a:pt x="1998781" y="7121297"/>
                  </a:cubicBezTo>
                  <a:cubicBezTo>
                    <a:pt x="2000525" y="7174499"/>
                    <a:pt x="2001490" y="7239700"/>
                    <a:pt x="2001740" y="7289679"/>
                  </a:cubicBezTo>
                  <a:cubicBezTo>
                    <a:pt x="2018321" y="7289555"/>
                    <a:pt x="2015082" y="7302956"/>
                    <a:pt x="2013619" y="7209052"/>
                  </a:cubicBezTo>
                  <a:cubicBezTo>
                    <a:pt x="2012031" y="7108021"/>
                    <a:pt x="2006301" y="7121375"/>
                    <a:pt x="2025451" y="7121375"/>
                  </a:cubicBezTo>
                  <a:cubicBezTo>
                    <a:pt x="2193272" y="7121515"/>
                    <a:pt x="2221841" y="7121593"/>
                    <a:pt x="2258102" y="7121438"/>
                  </a:cubicBezTo>
                  <a:cubicBezTo>
                    <a:pt x="2259223" y="7191962"/>
                    <a:pt x="2260064" y="7239342"/>
                    <a:pt x="2260515" y="7287702"/>
                  </a:cubicBezTo>
                  <a:cubicBezTo>
                    <a:pt x="2277097" y="7287578"/>
                    <a:pt x="2273687" y="7300824"/>
                    <a:pt x="2272255" y="7209052"/>
                  </a:cubicBezTo>
                  <a:cubicBezTo>
                    <a:pt x="2270620" y="7106169"/>
                    <a:pt x="2259254" y="7121531"/>
                    <a:pt x="2305666" y="7121096"/>
                  </a:cubicBezTo>
                  <a:cubicBezTo>
                    <a:pt x="2394831" y="7120255"/>
                    <a:pt x="2445836" y="7120628"/>
                    <a:pt x="2492325" y="7121313"/>
                  </a:cubicBezTo>
                  <a:cubicBezTo>
                    <a:pt x="2524834" y="7121796"/>
                    <a:pt x="2516271" y="7105172"/>
                    <a:pt x="2517906" y="7209333"/>
                  </a:cubicBezTo>
                  <a:cubicBezTo>
                    <a:pt x="2519307" y="7298831"/>
                    <a:pt x="2515851" y="7285741"/>
                    <a:pt x="2532198" y="7285616"/>
                  </a:cubicBezTo>
                  <a:cubicBezTo>
                    <a:pt x="2531046" y="7241412"/>
                    <a:pt x="2529894" y="7174794"/>
                    <a:pt x="2529925" y="7121780"/>
                  </a:cubicBezTo>
                  <a:cubicBezTo>
                    <a:pt x="2673956" y="7123072"/>
                    <a:pt x="2663120" y="7119523"/>
                    <a:pt x="2775887" y="7119523"/>
                  </a:cubicBezTo>
                  <a:cubicBezTo>
                    <a:pt x="2776106" y="7171744"/>
                    <a:pt x="2777195" y="7239062"/>
                    <a:pt x="2778238" y="7283733"/>
                  </a:cubicBezTo>
                  <a:cubicBezTo>
                    <a:pt x="2797762" y="7283578"/>
                    <a:pt x="2789417" y="7306349"/>
                    <a:pt x="2788654" y="7119539"/>
                  </a:cubicBezTo>
                  <a:cubicBezTo>
                    <a:pt x="2812880" y="7119570"/>
                    <a:pt x="2711649" y="7119134"/>
                    <a:pt x="3036703" y="7120706"/>
                  </a:cubicBezTo>
                  <a:cubicBezTo>
                    <a:pt x="3037637" y="7166669"/>
                    <a:pt x="3038805" y="7234859"/>
                    <a:pt x="3039147" y="7281741"/>
                  </a:cubicBezTo>
                  <a:cubicBezTo>
                    <a:pt x="3055822" y="7281616"/>
                    <a:pt x="3052350" y="7294224"/>
                    <a:pt x="3051027" y="7209068"/>
                  </a:cubicBezTo>
                  <a:cubicBezTo>
                    <a:pt x="3049501" y="7110978"/>
                    <a:pt x="3048022" y="7120768"/>
                    <a:pt x="3052630" y="7120784"/>
                  </a:cubicBezTo>
                  <a:cubicBezTo>
                    <a:pt x="3345907" y="7122356"/>
                    <a:pt x="3295572" y="7093530"/>
                    <a:pt x="3297425" y="7209317"/>
                  </a:cubicBezTo>
                  <a:cubicBezTo>
                    <a:pt x="3298702" y="7291515"/>
                    <a:pt x="3294700" y="7279779"/>
                    <a:pt x="3311406" y="7279655"/>
                  </a:cubicBezTo>
                  <a:cubicBezTo>
                    <a:pt x="3310083" y="7211388"/>
                    <a:pt x="3309974" y="7186359"/>
                    <a:pt x="3308541" y="7119944"/>
                  </a:cubicBezTo>
                  <a:cubicBezTo>
                    <a:pt x="3426089" y="7119648"/>
                    <a:pt x="3420313" y="7121749"/>
                    <a:pt x="3555158" y="7121438"/>
                  </a:cubicBezTo>
                  <a:cubicBezTo>
                    <a:pt x="3556684" y="7190390"/>
                    <a:pt x="3556715" y="7214999"/>
                    <a:pt x="3558007" y="7277756"/>
                  </a:cubicBezTo>
                  <a:cubicBezTo>
                    <a:pt x="3574837" y="7277632"/>
                    <a:pt x="3570836" y="7289150"/>
                    <a:pt x="3569544" y="7209068"/>
                  </a:cubicBezTo>
                  <a:cubicBezTo>
                    <a:pt x="3567909" y="7103803"/>
                    <a:pt x="3555998" y="7121547"/>
                    <a:pt x="3612935" y="7121173"/>
                  </a:cubicBezTo>
                  <a:cubicBezTo>
                    <a:pt x="3668175" y="7120800"/>
                    <a:pt x="3713325" y="7120644"/>
                    <a:pt x="3799688" y="7121111"/>
                  </a:cubicBezTo>
                  <a:cubicBezTo>
                    <a:pt x="3820535" y="7121220"/>
                    <a:pt x="3814712" y="7105499"/>
                    <a:pt x="3816362" y="7209333"/>
                  </a:cubicBezTo>
                  <a:cubicBezTo>
                    <a:pt x="3817655" y="7289056"/>
                    <a:pt x="3813186" y="7275810"/>
                    <a:pt x="3830188" y="7275686"/>
                  </a:cubicBezTo>
                  <a:cubicBezTo>
                    <a:pt x="3829300" y="7221178"/>
                    <a:pt x="3828475" y="7173814"/>
                    <a:pt x="3827930" y="7121251"/>
                  </a:cubicBezTo>
                  <a:cubicBezTo>
                    <a:pt x="4007739" y="7121952"/>
                    <a:pt x="3958727" y="7119834"/>
                    <a:pt x="4074033" y="7119741"/>
                  </a:cubicBezTo>
                  <a:cubicBezTo>
                    <a:pt x="4076337" y="7297726"/>
                    <a:pt x="4071511" y="7273818"/>
                    <a:pt x="4089260" y="7273678"/>
                  </a:cubicBezTo>
                  <a:cubicBezTo>
                    <a:pt x="4088279" y="7228104"/>
                    <a:pt x="4087407" y="7165860"/>
                    <a:pt x="4086815" y="7119741"/>
                  </a:cubicBezTo>
                  <a:cubicBezTo>
                    <a:pt x="4168460" y="7119772"/>
                    <a:pt x="4152626" y="7120441"/>
                    <a:pt x="4333696" y="7120379"/>
                  </a:cubicBezTo>
                  <a:cubicBezTo>
                    <a:pt x="4336343" y="7295049"/>
                    <a:pt x="4330738" y="7271717"/>
                    <a:pt x="4348861" y="7271561"/>
                  </a:cubicBezTo>
                  <a:cubicBezTo>
                    <a:pt x="4347973" y="7224851"/>
                    <a:pt x="4347413" y="7184849"/>
                    <a:pt x="4346447" y="7120364"/>
                  </a:cubicBezTo>
                  <a:cubicBezTo>
                    <a:pt x="4468822" y="7120317"/>
                    <a:pt x="4496862" y="7120379"/>
                    <a:pt x="4547166" y="7120115"/>
                  </a:cubicBezTo>
                  <a:cubicBezTo>
                    <a:pt x="4605052" y="7119804"/>
                    <a:pt x="4591491" y="7102044"/>
                    <a:pt x="4593157" y="7209364"/>
                  </a:cubicBezTo>
                  <a:cubicBezTo>
                    <a:pt x="4594263" y="7280527"/>
                    <a:pt x="4590230" y="7269522"/>
                    <a:pt x="4607014" y="7269382"/>
                  </a:cubicBezTo>
                  <a:cubicBezTo>
                    <a:pt x="4603261" y="7096394"/>
                    <a:pt x="4594761" y="7119912"/>
                    <a:pt x="4640659" y="7119912"/>
                  </a:cubicBezTo>
                  <a:close/>
                  <a:moveTo>
                    <a:pt x="4575798" y="5933819"/>
                  </a:moveTo>
                  <a:cubicBezTo>
                    <a:pt x="4580764" y="6258908"/>
                    <a:pt x="4590121" y="6214502"/>
                    <a:pt x="4547181" y="6214206"/>
                  </a:cubicBezTo>
                  <a:cubicBezTo>
                    <a:pt x="4287627" y="6212447"/>
                    <a:pt x="4331922" y="6231436"/>
                    <a:pt x="4330598" y="6146125"/>
                  </a:cubicBezTo>
                  <a:cubicBezTo>
                    <a:pt x="4326566" y="5888012"/>
                    <a:pt x="4315169" y="5930489"/>
                    <a:pt x="4360055" y="5931345"/>
                  </a:cubicBezTo>
                  <a:cubicBezTo>
                    <a:pt x="4519468" y="5934348"/>
                    <a:pt x="4575720" y="5929430"/>
                    <a:pt x="4575798" y="5933819"/>
                  </a:cubicBezTo>
                  <a:close/>
                  <a:moveTo>
                    <a:pt x="4575517" y="5917492"/>
                  </a:moveTo>
                  <a:cubicBezTo>
                    <a:pt x="4362998" y="5918005"/>
                    <a:pt x="4441311" y="5917819"/>
                    <a:pt x="4327515" y="5916356"/>
                  </a:cubicBezTo>
                  <a:cubicBezTo>
                    <a:pt x="4326363" y="5834733"/>
                    <a:pt x="4327204" y="5731927"/>
                    <a:pt x="4323514" y="5632265"/>
                  </a:cubicBezTo>
                  <a:cubicBezTo>
                    <a:pt x="4539490" y="5632374"/>
                    <a:pt x="4476388" y="5632203"/>
                    <a:pt x="4570068" y="5633557"/>
                  </a:cubicBezTo>
                  <a:cubicBezTo>
                    <a:pt x="4570675" y="5769967"/>
                    <a:pt x="4573945" y="5827200"/>
                    <a:pt x="4575517" y="5917492"/>
                  </a:cubicBezTo>
                  <a:close/>
                  <a:moveTo>
                    <a:pt x="4570022" y="5619066"/>
                  </a:moveTo>
                  <a:cubicBezTo>
                    <a:pt x="4312709" y="5615206"/>
                    <a:pt x="4323109" y="5621541"/>
                    <a:pt x="4322860" y="5614661"/>
                  </a:cubicBezTo>
                  <a:cubicBezTo>
                    <a:pt x="4319995" y="5541895"/>
                    <a:pt x="4319217" y="5477643"/>
                    <a:pt x="4318890" y="5402574"/>
                  </a:cubicBezTo>
                  <a:cubicBezTo>
                    <a:pt x="4318547" y="5322259"/>
                    <a:pt x="4307307" y="5335769"/>
                    <a:pt x="4360148" y="5335628"/>
                  </a:cubicBezTo>
                  <a:cubicBezTo>
                    <a:pt x="4435068" y="5335426"/>
                    <a:pt x="4487738" y="5335302"/>
                    <a:pt x="4547057" y="5336251"/>
                  </a:cubicBezTo>
                  <a:cubicBezTo>
                    <a:pt x="4572450" y="5336672"/>
                    <a:pt x="4568713" y="5296841"/>
                    <a:pt x="4570022" y="5619066"/>
                  </a:cubicBezTo>
                  <a:close/>
                  <a:moveTo>
                    <a:pt x="1993659" y="5933570"/>
                  </a:moveTo>
                  <a:cubicBezTo>
                    <a:pt x="1993581" y="5929212"/>
                    <a:pt x="1965027" y="5928232"/>
                    <a:pt x="2239964" y="5929819"/>
                  </a:cubicBezTo>
                  <a:cubicBezTo>
                    <a:pt x="2241848" y="6038820"/>
                    <a:pt x="2240166" y="6087102"/>
                    <a:pt x="2243405" y="6214128"/>
                  </a:cubicBezTo>
                  <a:cubicBezTo>
                    <a:pt x="2104777" y="6214252"/>
                    <a:pt x="2072969" y="6216120"/>
                    <a:pt x="1995807" y="6215420"/>
                  </a:cubicBezTo>
                  <a:cubicBezTo>
                    <a:pt x="1992336" y="6020796"/>
                    <a:pt x="1995512" y="6052424"/>
                    <a:pt x="1993659" y="5933570"/>
                  </a:cubicBezTo>
                  <a:close/>
                  <a:moveTo>
                    <a:pt x="431288" y="5634273"/>
                  </a:moveTo>
                  <a:cubicBezTo>
                    <a:pt x="683681" y="5634273"/>
                    <a:pt x="569512" y="5633557"/>
                    <a:pt x="677298" y="5632778"/>
                  </a:cubicBezTo>
                  <a:cubicBezTo>
                    <a:pt x="677516" y="5693575"/>
                    <a:pt x="678450" y="5721732"/>
                    <a:pt x="679664" y="5827604"/>
                  </a:cubicBezTo>
                  <a:cubicBezTo>
                    <a:pt x="681019" y="5945617"/>
                    <a:pt x="730934" y="5913974"/>
                    <a:pt x="438388" y="5915562"/>
                  </a:cubicBezTo>
                  <a:cubicBezTo>
                    <a:pt x="427458" y="5915624"/>
                    <a:pt x="439462" y="5905911"/>
                    <a:pt x="431288" y="5634273"/>
                  </a:cubicBezTo>
                  <a:close/>
                  <a:moveTo>
                    <a:pt x="417837" y="4740862"/>
                  </a:moveTo>
                  <a:cubicBezTo>
                    <a:pt x="524564" y="4742450"/>
                    <a:pt x="494686" y="4742154"/>
                    <a:pt x="662663" y="4741625"/>
                  </a:cubicBezTo>
                  <a:cubicBezTo>
                    <a:pt x="668750" y="5035210"/>
                    <a:pt x="660841" y="4691459"/>
                    <a:pt x="668750" y="5023163"/>
                  </a:cubicBezTo>
                  <a:cubicBezTo>
                    <a:pt x="580161" y="5024330"/>
                    <a:pt x="634436" y="5025903"/>
                    <a:pt x="420764" y="5024875"/>
                  </a:cubicBezTo>
                  <a:cubicBezTo>
                    <a:pt x="420203" y="4917321"/>
                    <a:pt x="422523" y="4998119"/>
                    <a:pt x="417837" y="4740862"/>
                  </a:cubicBezTo>
                  <a:close/>
                  <a:moveTo>
                    <a:pt x="400352" y="3596483"/>
                  </a:moveTo>
                  <a:cubicBezTo>
                    <a:pt x="399418" y="3536216"/>
                    <a:pt x="359592" y="3553322"/>
                    <a:pt x="625110" y="3551532"/>
                  </a:cubicBezTo>
                  <a:cubicBezTo>
                    <a:pt x="654535" y="3551345"/>
                    <a:pt x="643248" y="3512744"/>
                    <a:pt x="647887" y="3809209"/>
                  </a:cubicBezTo>
                  <a:cubicBezTo>
                    <a:pt x="648386" y="3840058"/>
                    <a:pt x="682389" y="3836292"/>
                    <a:pt x="438450" y="3833677"/>
                  </a:cubicBezTo>
                  <a:cubicBezTo>
                    <a:pt x="386714" y="3833101"/>
                    <a:pt x="404650" y="3871173"/>
                    <a:pt x="400352" y="3596483"/>
                  </a:cubicBezTo>
                  <a:close/>
                  <a:moveTo>
                    <a:pt x="376173" y="2109738"/>
                  </a:moveTo>
                  <a:cubicBezTo>
                    <a:pt x="375286" y="2052957"/>
                    <a:pt x="329808" y="2062670"/>
                    <a:pt x="622011" y="2065005"/>
                  </a:cubicBezTo>
                  <a:cubicBezTo>
                    <a:pt x="627118" y="2368614"/>
                    <a:pt x="626604" y="2347990"/>
                    <a:pt x="625203" y="2347959"/>
                  </a:cubicBezTo>
                  <a:cubicBezTo>
                    <a:pt x="343463" y="2342278"/>
                    <a:pt x="378431" y="2365205"/>
                    <a:pt x="377746" y="2322106"/>
                  </a:cubicBezTo>
                  <a:cubicBezTo>
                    <a:pt x="376111" y="2214163"/>
                    <a:pt x="377855" y="2214770"/>
                    <a:pt x="376173" y="2109738"/>
                  </a:cubicBezTo>
                  <a:close/>
                  <a:moveTo>
                    <a:pt x="613433" y="1469398"/>
                  </a:moveTo>
                  <a:cubicBezTo>
                    <a:pt x="613760" y="1489710"/>
                    <a:pt x="617356" y="1751621"/>
                    <a:pt x="617356" y="1752726"/>
                  </a:cubicBezTo>
                  <a:cubicBezTo>
                    <a:pt x="322522" y="1747387"/>
                    <a:pt x="371581" y="1776322"/>
                    <a:pt x="370164" y="1684987"/>
                  </a:cubicBezTo>
                  <a:cubicBezTo>
                    <a:pt x="368498" y="1578523"/>
                    <a:pt x="366848" y="1578804"/>
                    <a:pt x="365182" y="1472775"/>
                  </a:cubicBezTo>
                  <a:cubicBezTo>
                    <a:pt x="365041" y="1464168"/>
                    <a:pt x="352259" y="1471266"/>
                    <a:pt x="613433" y="1469398"/>
                  </a:cubicBezTo>
                  <a:close/>
                  <a:moveTo>
                    <a:pt x="364886" y="1454206"/>
                  </a:moveTo>
                  <a:cubicBezTo>
                    <a:pt x="362691" y="1316613"/>
                    <a:pt x="360791" y="1245699"/>
                    <a:pt x="360900" y="1172902"/>
                  </a:cubicBezTo>
                  <a:cubicBezTo>
                    <a:pt x="453724" y="1172980"/>
                    <a:pt x="448851" y="1173773"/>
                    <a:pt x="607579" y="1173478"/>
                  </a:cubicBezTo>
                  <a:cubicBezTo>
                    <a:pt x="607812" y="1313468"/>
                    <a:pt x="611362" y="1352365"/>
                    <a:pt x="613199" y="1454922"/>
                  </a:cubicBezTo>
                  <a:cubicBezTo>
                    <a:pt x="480036" y="1455919"/>
                    <a:pt x="448555" y="1454362"/>
                    <a:pt x="364886" y="1454206"/>
                  </a:cubicBezTo>
                  <a:close/>
                  <a:moveTo>
                    <a:pt x="617512" y="1767186"/>
                  </a:moveTo>
                  <a:cubicBezTo>
                    <a:pt x="619038" y="1913496"/>
                    <a:pt x="619972" y="1946991"/>
                    <a:pt x="621762" y="2050560"/>
                  </a:cubicBezTo>
                  <a:cubicBezTo>
                    <a:pt x="560279" y="2050078"/>
                    <a:pt x="499310" y="2050140"/>
                    <a:pt x="438372" y="2050467"/>
                  </a:cubicBezTo>
                  <a:cubicBezTo>
                    <a:pt x="358440" y="2050903"/>
                    <a:pt x="375146" y="2100213"/>
                    <a:pt x="371596" y="1791202"/>
                  </a:cubicBezTo>
                  <a:cubicBezTo>
                    <a:pt x="371222" y="1758360"/>
                    <a:pt x="331786" y="1762205"/>
                    <a:pt x="617512" y="1767186"/>
                  </a:cubicBezTo>
                  <a:close/>
                  <a:moveTo>
                    <a:pt x="2690568" y="1685252"/>
                  </a:moveTo>
                  <a:cubicBezTo>
                    <a:pt x="2691954" y="1773785"/>
                    <a:pt x="2733259" y="1748866"/>
                    <a:pt x="2492341" y="1751761"/>
                  </a:cubicBezTo>
                  <a:cubicBezTo>
                    <a:pt x="2434548" y="1752461"/>
                    <a:pt x="2447050" y="1765458"/>
                    <a:pt x="2445789" y="1684972"/>
                  </a:cubicBezTo>
                  <a:cubicBezTo>
                    <a:pt x="2444123" y="1578695"/>
                    <a:pt x="2442239" y="1578617"/>
                    <a:pt x="2440589" y="1472760"/>
                  </a:cubicBezTo>
                  <a:cubicBezTo>
                    <a:pt x="2440464" y="1464853"/>
                    <a:pt x="2425316" y="1472417"/>
                    <a:pt x="2679203" y="1469678"/>
                  </a:cubicBezTo>
                  <a:cubicBezTo>
                    <a:pt x="2697076" y="1469491"/>
                    <a:pt x="2686816" y="1445537"/>
                    <a:pt x="2690568" y="1685252"/>
                  </a:cubicBezTo>
                  <a:close/>
                  <a:moveTo>
                    <a:pt x="2951088" y="1751885"/>
                  </a:moveTo>
                  <a:cubicBezTo>
                    <a:pt x="2875017" y="1751854"/>
                    <a:pt x="2969242" y="1751776"/>
                    <a:pt x="2704627" y="1751356"/>
                  </a:cubicBezTo>
                  <a:cubicBezTo>
                    <a:pt x="2700891" y="1603303"/>
                    <a:pt x="2704082" y="1591427"/>
                    <a:pt x="2702152" y="1469444"/>
                  </a:cubicBezTo>
                  <a:cubicBezTo>
                    <a:pt x="2849405" y="1468059"/>
                    <a:pt x="2948924" y="1471577"/>
                    <a:pt x="2948939" y="1472947"/>
                  </a:cubicBezTo>
                  <a:cubicBezTo>
                    <a:pt x="2950776" y="1589979"/>
                    <a:pt x="2947055" y="1608019"/>
                    <a:pt x="2951088" y="1751885"/>
                  </a:cubicBezTo>
                  <a:close/>
                  <a:moveTo>
                    <a:pt x="3984448" y="1455171"/>
                  </a:moveTo>
                  <a:cubicBezTo>
                    <a:pt x="3687294" y="1455280"/>
                    <a:pt x="3738797" y="1471841"/>
                    <a:pt x="3737909" y="1366638"/>
                  </a:cubicBezTo>
                  <a:cubicBezTo>
                    <a:pt x="3737442" y="1303087"/>
                    <a:pt x="3736321" y="1231566"/>
                    <a:pt x="3735029" y="1172419"/>
                  </a:cubicBezTo>
                  <a:cubicBezTo>
                    <a:pt x="3802350" y="1172077"/>
                    <a:pt x="3877534" y="1168730"/>
                    <a:pt x="3981302" y="1171812"/>
                  </a:cubicBezTo>
                  <a:cubicBezTo>
                    <a:pt x="3985709" y="1286868"/>
                    <a:pt x="3983436" y="1376662"/>
                    <a:pt x="3984448" y="1455171"/>
                  </a:cubicBezTo>
                  <a:close/>
                  <a:moveTo>
                    <a:pt x="3991796" y="1897620"/>
                  </a:moveTo>
                  <a:cubicBezTo>
                    <a:pt x="3994474" y="2071200"/>
                    <a:pt x="3997339" y="2049922"/>
                    <a:pt x="3986425" y="2050171"/>
                  </a:cubicBezTo>
                  <a:cubicBezTo>
                    <a:pt x="3921330" y="2051572"/>
                    <a:pt x="3865561" y="2051588"/>
                    <a:pt x="3799812" y="2050171"/>
                  </a:cubicBezTo>
                  <a:cubicBezTo>
                    <a:pt x="3728101" y="2048630"/>
                    <a:pt x="3752731" y="2094983"/>
                    <a:pt x="3743841" y="1791062"/>
                  </a:cubicBezTo>
                  <a:cubicBezTo>
                    <a:pt x="3743047" y="1763886"/>
                    <a:pt x="3703299" y="1763466"/>
                    <a:pt x="3986471" y="1766906"/>
                  </a:cubicBezTo>
                  <a:cubicBezTo>
                    <a:pt x="3994287" y="1766999"/>
                    <a:pt x="3989508" y="1751356"/>
                    <a:pt x="3991796" y="1897620"/>
                  </a:cubicBezTo>
                  <a:close/>
                  <a:moveTo>
                    <a:pt x="4266717" y="5023910"/>
                  </a:moveTo>
                  <a:cubicBezTo>
                    <a:pt x="4012316" y="5023910"/>
                    <a:pt x="4053045" y="5035522"/>
                    <a:pt x="4052563" y="4977636"/>
                  </a:cubicBezTo>
                  <a:cubicBezTo>
                    <a:pt x="4050290" y="4704923"/>
                    <a:pt x="4039127" y="4742528"/>
                    <a:pt x="4079934" y="4742528"/>
                  </a:cubicBezTo>
                  <a:cubicBezTo>
                    <a:pt x="4327702" y="4742528"/>
                    <a:pt x="4296719" y="4727601"/>
                    <a:pt x="4296969" y="4765237"/>
                  </a:cubicBezTo>
                  <a:cubicBezTo>
                    <a:pt x="4298510" y="5062901"/>
                    <a:pt x="4316804" y="5023910"/>
                    <a:pt x="4266717" y="5023910"/>
                  </a:cubicBezTo>
                  <a:close/>
                  <a:moveTo>
                    <a:pt x="4300690" y="5038308"/>
                  </a:moveTo>
                  <a:cubicBezTo>
                    <a:pt x="4303025" y="5188229"/>
                    <a:pt x="4304442" y="5247236"/>
                    <a:pt x="4305438" y="5321278"/>
                  </a:cubicBezTo>
                  <a:cubicBezTo>
                    <a:pt x="4149668" y="5321449"/>
                    <a:pt x="4159586" y="5322507"/>
                    <a:pt x="4058557" y="5322274"/>
                  </a:cubicBezTo>
                  <a:cubicBezTo>
                    <a:pt x="4055163" y="5132818"/>
                    <a:pt x="4054743" y="5161411"/>
                    <a:pt x="4053170" y="5038168"/>
                  </a:cubicBezTo>
                  <a:cubicBezTo>
                    <a:pt x="4129879" y="5037997"/>
                    <a:pt x="4228791" y="5038557"/>
                    <a:pt x="4300690" y="5038308"/>
                  </a:cubicBezTo>
                  <a:close/>
                  <a:moveTo>
                    <a:pt x="4266717" y="4726029"/>
                  </a:moveTo>
                  <a:cubicBezTo>
                    <a:pt x="4005653" y="4726029"/>
                    <a:pt x="4050617" y="4750653"/>
                    <a:pt x="4049184" y="4658804"/>
                  </a:cubicBezTo>
                  <a:cubicBezTo>
                    <a:pt x="4045152" y="4401205"/>
                    <a:pt x="4032339" y="4444335"/>
                    <a:pt x="4079934" y="4444335"/>
                  </a:cubicBezTo>
                  <a:cubicBezTo>
                    <a:pt x="4309315" y="4444335"/>
                    <a:pt x="4291784" y="4440662"/>
                    <a:pt x="4291862" y="4446561"/>
                  </a:cubicBezTo>
                  <a:cubicBezTo>
                    <a:pt x="4296875" y="4769673"/>
                    <a:pt x="4308677" y="4726029"/>
                    <a:pt x="4266717" y="4726029"/>
                  </a:cubicBezTo>
                  <a:close/>
                  <a:moveTo>
                    <a:pt x="4043689" y="4340019"/>
                  </a:moveTo>
                  <a:cubicBezTo>
                    <a:pt x="4042132" y="4265479"/>
                    <a:pt x="4041089" y="4196013"/>
                    <a:pt x="4040606" y="4146112"/>
                  </a:cubicBezTo>
                  <a:cubicBezTo>
                    <a:pt x="4093058" y="4146080"/>
                    <a:pt x="4052018" y="4146080"/>
                    <a:pt x="4266717" y="4146158"/>
                  </a:cubicBezTo>
                  <a:cubicBezTo>
                    <a:pt x="4294602" y="4146158"/>
                    <a:pt x="4286132" y="4102374"/>
                    <a:pt x="4291597" y="4428941"/>
                  </a:cubicBezTo>
                  <a:cubicBezTo>
                    <a:pt x="3996296" y="4428039"/>
                    <a:pt x="4046180" y="4458873"/>
                    <a:pt x="4043689" y="4340019"/>
                  </a:cubicBezTo>
                  <a:close/>
                  <a:moveTo>
                    <a:pt x="4266717" y="4131698"/>
                  </a:moveTo>
                  <a:cubicBezTo>
                    <a:pt x="4050383" y="4131621"/>
                    <a:pt x="4092513" y="4131636"/>
                    <a:pt x="4040466" y="4131651"/>
                  </a:cubicBezTo>
                  <a:cubicBezTo>
                    <a:pt x="4039282" y="3989466"/>
                    <a:pt x="4036542" y="3904404"/>
                    <a:pt x="4035499" y="3849802"/>
                  </a:cubicBezTo>
                  <a:cubicBezTo>
                    <a:pt x="4218235" y="3849242"/>
                    <a:pt x="4179296" y="3847296"/>
                    <a:pt x="4281804" y="3847607"/>
                  </a:cubicBezTo>
                  <a:cubicBezTo>
                    <a:pt x="4288281" y="4165521"/>
                    <a:pt x="4296252" y="4131698"/>
                    <a:pt x="4266717" y="4131698"/>
                  </a:cubicBezTo>
                  <a:close/>
                  <a:moveTo>
                    <a:pt x="3272109" y="4741718"/>
                  </a:moveTo>
                  <a:cubicBezTo>
                    <a:pt x="3552822" y="4743773"/>
                    <a:pt x="3516749" y="4727056"/>
                    <a:pt x="3517823" y="4765034"/>
                  </a:cubicBezTo>
                  <a:cubicBezTo>
                    <a:pt x="3520796" y="4870783"/>
                    <a:pt x="3522556" y="5024113"/>
                    <a:pt x="3519489" y="5024113"/>
                  </a:cubicBezTo>
                  <a:cubicBezTo>
                    <a:pt x="3426696" y="5024113"/>
                    <a:pt x="3424283" y="5025436"/>
                    <a:pt x="3332689" y="5025436"/>
                  </a:cubicBezTo>
                  <a:cubicBezTo>
                    <a:pt x="3252134" y="5025451"/>
                    <a:pt x="3279147" y="5076535"/>
                    <a:pt x="3272109" y="4741718"/>
                  </a:cubicBezTo>
                  <a:close/>
                  <a:moveTo>
                    <a:pt x="2233970" y="4740396"/>
                  </a:moveTo>
                  <a:cubicBezTo>
                    <a:pt x="2519540" y="4741594"/>
                    <a:pt x="2479356" y="4734838"/>
                    <a:pt x="2480337" y="4765455"/>
                  </a:cubicBezTo>
                  <a:cubicBezTo>
                    <a:pt x="2481972" y="4817426"/>
                    <a:pt x="2483342" y="4873008"/>
                    <a:pt x="2483996" y="4977729"/>
                  </a:cubicBezTo>
                  <a:cubicBezTo>
                    <a:pt x="2484416" y="5044316"/>
                    <a:pt x="2522654" y="5024813"/>
                    <a:pt x="2237520" y="5023194"/>
                  </a:cubicBezTo>
                  <a:cubicBezTo>
                    <a:pt x="2237053" y="4940280"/>
                    <a:pt x="2238828" y="4951471"/>
                    <a:pt x="2233970" y="4740396"/>
                  </a:cubicBezTo>
                  <a:close/>
                  <a:moveTo>
                    <a:pt x="672923" y="4446265"/>
                  </a:moveTo>
                  <a:cubicBezTo>
                    <a:pt x="672892" y="4444569"/>
                    <a:pt x="653368" y="4442810"/>
                    <a:pt x="905106" y="4442810"/>
                  </a:cubicBezTo>
                  <a:cubicBezTo>
                    <a:pt x="921874" y="4442810"/>
                    <a:pt x="917437" y="4409641"/>
                    <a:pt x="921345" y="4659069"/>
                  </a:cubicBezTo>
                  <a:cubicBezTo>
                    <a:pt x="922715" y="4747820"/>
                    <a:pt x="965095" y="4727087"/>
                    <a:pt x="718463" y="4727087"/>
                  </a:cubicBezTo>
                  <a:cubicBezTo>
                    <a:pt x="655065" y="4727087"/>
                    <a:pt x="677983" y="4769829"/>
                    <a:pt x="672923" y="4446265"/>
                  </a:cubicBezTo>
                  <a:close/>
                  <a:moveTo>
                    <a:pt x="887030" y="2361688"/>
                  </a:moveTo>
                  <a:cubicBezTo>
                    <a:pt x="887684" y="2438921"/>
                    <a:pt x="889179" y="2641342"/>
                    <a:pt x="889226" y="2644860"/>
                  </a:cubicBezTo>
                  <a:cubicBezTo>
                    <a:pt x="687495" y="2645031"/>
                    <a:pt x="676862" y="2644985"/>
                    <a:pt x="642750" y="2645451"/>
                  </a:cubicBezTo>
                  <a:cubicBezTo>
                    <a:pt x="638561" y="2430593"/>
                    <a:pt x="640476" y="2464603"/>
                    <a:pt x="639278" y="2362699"/>
                  </a:cubicBezTo>
                  <a:cubicBezTo>
                    <a:pt x="745849" y="2364676"/>
                    <a:pt x="818199" y="2361874"/>
                    <a:pt x="887030" y="2361688"/>
                  </a:cubicBezTo>
                  <a:close/>
                  <a:moveTo>
                    <a:pt x="639106" y="2348239"/>
                  </a:moveTo>
                  <a:cubicBezTo>
                    <a:pt x="634576" y="2006605"/>
                    <a:pt x="610568" y="2065425"/>
                    <a:pt x="718478" y="2065425"/>
                  </a:cubicBezTo>
                  <a:cubicBezTo>
                    <a:pt x="806304" y="2065425"/>
                    <a:pt x="809325" y="2064491"/>
                    <a:pt x="880990" y="2064304"/>
                  </a:cubicBezTo>
                  <a:cubicBezTo>
                    <a:pt x="886392" y="2326495"/>
                    <a:pt x="885987" y="2269325"/>
                    <a:pt x="886875" y="2347259"/>
                  </a:cubicBezTo>
                  <a:cubicBezTo>
                    <a:pt x="811208" y="2347430"/>
                    <a:pt x="744821" y="2350216"/>
                    <a:pt x="639106" y="2348239"/>
                  </a:cubicBezTo>
                  <a:close/>
                  <a:moveTo>
                    <a:pt x="889428" y="2659304"/>
                  </a:moveTo>
                  <a:cubicBezTo>
                    <a:pt x="892480" y="2875392"/>
                    <a:pt x="892853" y="2823343"/>
                    <a:pt x="894924" y="2941029"/>
                  </a:cubicBezTo>
                  <a:cubicBezTo>
                    <a:pt x="893819" y="2941029"/>
                    <a:pt x="664998" y="2942228"/>
                    <a:pt x="648759" y="2942461"/>
                  </a:cubicBezTo>
                  <a:cubicBezTo>
                    <a:pt x="647420" y="2862862"/>
                    <a:pt x="649133" y="2976642"/>
                    <a:pt x="643045" y="2659896"/>
                  </a:cubicBezTo>
                  <a:cubicBezTo>
                    <a:pt x="682716" y="2659382"/>
                    <a:pt x="690049" y="2659475"/>
                    <a:pt x="889428" y="2659304"/>
                  </a:cubicBezTo>
                  <a:close/>
                  <a:moveTo>
                    <a:pt x="1402901" y="2322355"/>
                  </a:moveTo>
                  <a:cubicBezTo>
                    <a:pt x="1403337" y="2350496"/>
                    <a:pt x="1438617" y="2354325"/>
                    <a:pt x="1185337" y="2347399"/>
                  </a:cubicBezTo>
                  <a:cubicBezTo>
                    <a:pt x="1149076" y="2346356"/>
                    <a:pt x="1157904" y="2387245"/>
                    <a:pt x="1153560" y="2109769"/>
                  </a:cubicBezTo>
                  <a:cubicBezTo>
                    <a:pt x="1152626" y="2049642"/>
                    <a:pt x="1113983" y="2065876"/>
                    <a:pt x="1371902" y="2064849"/>
                  </a:cubicBezTo>
                  <a:cubicBezTo>
                    <a:pt x="1415309" y="2064725"/>
                    <a:pt x="1398292" y="2027478"/>
                    <a:pt x="1402901" y="2322355"/>
                  </a:cubicBezTo>
                  <a:close/>
                  <a:moveTo>
                    <a:pt x="1928299" y="2645420"/>
                  </a:moveTo>
                  <a:cubicBezTo>
                    <a:pt x="1682648" y="2640798"/>
                    <a:pt x="1682072" y="2653094"/>
                    <a:pt x="1681621" y="2640689"/>
                  </a:cubicBezTo>
                  <a:cubicBezTo>
                    <a:pt x="1678958" y="2569012"/>
                    <a:pt x="1678071" y="2500449"/>
                    <a:pt x="1677682" y="2428352"/>
                  </a:cubicBezTo>
                  <a:cubicBezTo>
                    <a:pt x="1677246" y="2342543"/>
                    <a:pt x="1628327" y="2360925"/>
                    <a:pt x="1924500" y="2360676"/>
                  </a:cubicBezTo>
                  <a:cubicBezTo>
                    <a:pt x="1925201" y="2439496"/>
                    <a:pt x="1922539" y="2507515"/>
                    <a:pt x="1928299" y="2645420"/>
                  </a:cubicBezTo>
                  <a:close/>
                  <a:moveTo>
                    <a:pt x="2186764" y="2646354"/>
                  </a:moveTo>
                  <a:cubicBezTo>
                    <a:pt x="2017542" y="2646416"/>
                    <a:pt x="1994142" y="2646650"/>
                    <a:pt x="1941082" y="2645669"/>
                  </a:cubicBezTo>
                  <a:cubicBezTo>
                    <a:pt x="1935290" y="2507391"/>
                    <a:pt x="1937921" y="2435419"/>
                    <a:pt x="1937252" y="2360676"/>
                  </a:cubicBezTo>
                  <a:cubicBezTo>
                    <a:pt x="2235496" y="2360427"/>
                    <a:pt x="2184771" y="2346372"/>
                    <a:pt x="2184335" y="2428336"/>
                  </a:cubicBezTo>
                  <a:cubicBezTo>
                    <a:pt x="2184055" y="2482191"/>
                    <a:pt x="2184211" y="2498986"/>
                    <a:pt x="2186764" y="2646354"/>
                  </a:cubicBezTo>
                  <a:close/>
                  <a:moveTo>
                    <a:pt x="3986503" y="3835607"/>
                  </a:moveTo>
                  <a:cubicBezTo>
                    <a:pt x="3741833" y="3837257"/>
                    <a:pt x="3775182" y="3842689"/>
                    <a:pt x="3774653" y="3808928"/>
                  </a:cubicBezTo>
                  <a:cubicBezTo>
                    <a:pt x="3769997" y="3511826"/>
                    <a:pt x="3761605" y="3552403"/>
                    <a:pt x="3799843" y="3551345"/>
                  </a:cubicBezTo>
                  <a:cubicBezTo>
                    <a:pt x="3857372" y="3549851"/>
                    <a:pt x="3912269" y="3549493"/>
                    <a:pt x="3986394" y="3551189"/>
                  </a:cubicBezTo>
                  <a:cubicBezTo>
                    <a:pt x="4026266" y="3552108"/>
                    <a:pt x="4018357" y="3542722"/>
                    <a:pt x="4019198" y="3596717"/>
                  </a:cubicBezTo>
                  <a:cubicBezTo>
                    <a:pt x="4023573" y="3876760"/>
                    <a:pt x="4034067" y="3835295"/>
                    <a:pt x="3986503" y="3835607"/>
                  </a:cubicBezTo>
                  <a:close/>
                  <a:moveTo>
                    <a:pt x="4022748" y="3849864"/>
                  </a:moveTo>
                  <a:cubicBezTo>
                    <a:pt x="4024352" y="3936467"/>
                    <a:pt x="4025971" y="3956219"/>
                    <a:pt x="4027715" y="4131683"/>
                  </a:cubicBezTo>
                  <a:cubicBezTo>
                    <a:pt x="3752684" y="4131823"/>
                    <a:pt x="3780709" y="4134453"/>
                    <a:pt x="3780631" y="4127667"/>
                  </a:cubicBezTo>
                  <a:cubicBezTo>
                    <a:pt x="3777299" y="3808493"/>
                    <a:pt x="3763022" y="3849755"/>
                    <a:pt x="3799641" y="3850051"/>
                  </a:cubicBezTo>
                  <a:cubicBezTo>
                    <a:pt x="3901308" y="3850845"/>
                    <a:pt x="3985257" y="3850020"/>
                    <a:pt x="4022748" y="3849864"/>
                  </a:cubicBezTo>
                  <a:close/>
                  <a:moveTo>
                    <a:pt x="3257708" y="3849148"/>
                  </a:moveTo>
                  <a:cubicBezTo>
                    <a:pt x="3551203" y="3848899"/>
                    <a:pt x="3503530" y="3831794"/>
                    <a:pt x="3505710" y="3915470"/>
                  </a:cubicBezTo>
                  <a:cubicBezTo>
                    <a:pt x="3507609" y="3990804"/>
                    <a:pt x="3508870" y="4057158"/>
                    <a:pt x="3508341" y="4127900"/>
                  </a:cubicBezTo>
                  <a:cubicBezTo>
                    <a:pt x="3508279" y="4135185"/>
                    <a:pt x="3535058" y="4132974"/>
                    <a:pt x="3260464" y="4133130"/>
                  </a:cubicBezTo>
                  <a:cubicBezTo>
                    <a:pt x="3255902" y="3835685"/>
                    <a:pt x="3259047" y="3977575"/>
                    <a:pt x="3257708" y="3849148"/>
                  </a:cubicBezTo>
                  <a:close/>
                  <a:moveTo>
                    <a:pt x="2479232" y="3849055"/>
                  </a:moveTo>
                  <a:cubicBezTo>
                    <a:pt x="2610496" y="3850907"/>
                    <a:pt x="2663571" y="3849366"/>
                    <a:pt x="2726191" y="3849024"/>
                  </a:cubicBezTo>
                  <a:cubicBezTo>
                    <a:pt x="2730067" y="4115806"/>
                    <a:pt x="2730192" y="4131496"/>
                    <a:pt x="2730207" y="4133395"/>
                  </a:cubicBezTo>
                  <a:cubicBezTo>
                    <a:pt x="2454072" y="4133348"/>
                    <a:pt x="2482455" y="4136243"/>
                    <a:pt x="2482237" y="4127558"/>
                  </a:cubicBezTo>
                  <a:cubicBezTo>
                    <a:pt x="2477955" y="3949309"/>
                    <a:pt x="2480026" y="3931191"/>
                    <a:pt x="2479232" y="3849055"/>
                  </a:cubicBezTo>
                  <a:close/>
                  <a:moveTo>
                    <a:pt x="1186909" y="4147216"/>
                  </a:moveTo>
                  <a:cubicBezTo>
                    <a:pt x="1344579" y="4148913"/>
                    <a:pt x="1352534" y="4146298"/>
                    <a:pt x="1431642" y="4145738"/>
                  </a:cubicBezTo>
                  <a:cubicBezTo>
                    <a:pt x="1436593" y="4412022"/>
                    <a:pt x="1436484" y="4329404"/>
                    <a:pt x="1438290" y="4430467"/>
                  </a:cubicBezTo>
                  <a:cubicBezTo>
                    <a:pt x="1323903" y="4430171"/>
                    <a:pt x="1426146" y="4429455"/>
                    <a:pt x="1189260" y="4429626"/>
                  </a:cubicBezTo>
                  <a:cubicBezTo>
                    <a:pt x="1187797" y="4315473"/>
                    <a:pt x="1191393" y="4333824"/>
                    <a:pt x="1186909" y="4147216"/>
                  </a:cubicBezTo>
                  <a:close/>
                  <a:moveTo>
                    <a:pt x="1416228" y="3171966"/>
                  </a:moveTo>
                  <a:cubicBezTo>
                    <a:pt x="1417520" y="3254382"/>
                    <a:pt x="1429742" y="3240405"/>
                    <a:pt x="1371809" y="3240856"/>
                  </a:cubicBezTo>
                  <a:cubicBezTo>
                    <a:pt x="1288965" y="3241525"/>
                    <a:pt x="1235516" y="3241307"/>
                    <a:pt x="1185228" y="3240763"/>
                  </a:cubicBezTo>
                  <a:cubicBezTo>
                    <a:pt x="1166358" y="3240560"/>
                    <a:pt x="1173395" y="3274492"/>
                    <a:pt x="1168304" y="2959225"/>
                  </a:cubicBezTo>
                  <a:cubicBezTo>
                    <a:pt x="1168288" y="2958119"/>
                    <a:pt x="1148126" y="2951644"/>
                    <a:pt x="1371731" y="2957061"/>
                  </a:cubicBezTo>
                  <a:cubicBezTo>
                    <a:pt x="1433432" y="2958540"/>
                    <a:pt x="1412211" y="2914553"/>
                    <a:pt x="1416228" y="3171966"/>
                  </a:cubicBezTo>
                  <a:close/>
                  <a:moveTo>
                    <a:pt x="1185119" y="3255207"/>
                  </a:moveTo>
                  <a:cubicBezTo>
                    <a:pt x="1454015" y="3258102"/>
                    <a:pt x="1417692" y="3243736"/>
                    <a:pt x="1418813" y="3277978"/>
                  </a:cubicBezTo>
                  <a:cubicBezTo>
                    <a:pt x="1421023" y="3344129"/>
                    <a:pt x="1420914" y="3353048"/>
                    <a:pt x="1423873" y="3538286"/>
                  </a:cubicBezTo>
                  <a:cubicBezTo>
                    <a:pt x="1211073" y="3537943"/>
                    <a:pt x="1226035" y="3537772"/>
                    <a:pt x="1176727" y="3537025"/>
                  </a:cubicBezTo>
                  <a:cubicBezTo>
                    <a:pt x="1173115" y="3219843"/>
                    <a:pt x="1166887" y="3255020"/>
                    <a:pt x="1185119" y="3255207"/>
                  </a:cubicBezTo>
                  <a:close/>
                  <a:moveTo>
                    <a:pt x="1185088" y="3551656"/>
                  </a:moveTo>
                  <a:cubicBezTo>
                    <a:pt x="1466112" y="3556186"/>
                    <a:pt x="1423779" y="3533430"/>
                    <a:pt x="1424791" y="3596732"/>
                  </a:cubicBezTo>
                  <a:cubicBezTo>
                    <a:pt x="1429260" y="3882192"/>
                    <a:pt x="1441341" y="3833754"/>
                    <a:pt x="1371871" y="3833661"/>
                  </a:cubicBezTo>
                  <a:cubicBezTo>
                    <a:pt x="1141790" y="3833023"/>
                    <a:pt x="1180245" y="3846782"/>
                    <a:pt x="1179638" y="3808944"/>
                  </a:cubicBezTo>
                  <a:cubicBezTo>
                    <a:pt x="1175108" y="3519577"/>
                    <a:pt x="1174750" y="3551485"/>
                    <a:pt x="1185088" y="3551656"/>
                  </a:cubicBezTo>
                  <a:close/>
                  <a:moveTo>
                    <a:pt x="1185321" y="3849211"/>
                  </a:moveTo>
                  <a:cubicBezTo>
                    <a:pt x="1241744" y="3847763"/>
                    <a:pt x="1259010" y="3847966"/>
                    <a:pt x="1371871" y="3848105"/>
                  </a:cubicBezTo>
                  <a:cubicBezTo>
                    <a:pt x="1445452" y="3848308"/>
                    <a:pt x="1425040" y="3794531"/>
                    <a:pt x="1431299" y="4127885"/>
                  </a:cubicBezTo>
                  <a:cubicBezTo>
                    <a:pt x="1431315" y="4129037"/>
                    <a:pt x="1459697" y="4135698"/>
                    <a:pt x="1186551" y="4132741"/>
                  </a:cubicBezTo>
                  <a:cubicBezTo>
                    <a:pt x="1186535" y="4131651"/>
                    <a:pt x="1178984" y="3849366"/>
                    <a:pt x="1185321" y="3849211"/>
                  </a:cubicBezTo>
                  <a:close/>
                  <a:moveTo>
                    <a:pt x="1651946" y="3239502"/>
                  </a:moveTo>
                  <a:cubicBezTo>
                    <a:pt x="1385494" y="3239502"/>
                    <a:pt x="1430443" y="3261433"/>
                    <a:pt x="1428979" y="3171701"/>
                  </a:cubicBezTo>
                  <a:cubicBezTo>
                    <a:pt x="1427360" y="3068210"/>
                    <a:pt x="1429555" y="3064895"/>
                    <a:pt x="1427905" y="2959209"/>
                  </a:cubicBezTo>
                  <a:cubicBezTo>
                    <a:pt x="1427889" y="2958104"/>
                    <a:pt x="1674988" y="2954975"/>
                    <a:pt x="1675051" y="2959427"/>
                  </a:cubicBezTo>
                  <a:cubicBezTo>
                    <a:pt x="1680142" y="3284329"/>
                    <a:pt x="1686354" y="3239502"/>
                    <a:pt x="1651946" y="3239502"/>
                  </a:cubicBezTo>
                  <a:close/>
                  <a:moveTo>
                    <a:pt x="1678367" y="3253993"/>
                  </a:moveTo>
                  <a:cubicBezTo>
                    <a:pt x="1683520" y="3580685"/>
                    <a:pt x="1693220" y="3536574"/>
                    <a:pt x="1651946" y="3536574"/>
                  </a:cubicBezTo>
                  <a:cubicBezTo>
                    <a:pt x="1558391" y="3536574"/>
                    <a:pt x="1558640" y="3538333"/>
                    <a:pt x="1465256" y="3538333"/>
                  </a:cubicBezTo>
                  <a:cubicBezTo>
                    <a:pt x="1421786" y="3538333"/>
                    <a:pt x="1440890" y="3581354"/>
                    <a:pt x="1430863" y="3254989"/>
                  </a:cubicBezTo>
                  <a:cubicBezTo>
                    <a:pt x="1632298" y="3254398"/>
                    <a:pt x="1571873" y="3253744"/>
                    <a:pt x="1678367" y="3253993"/>
                  </a:cubicBezTo>
                  <a:close/>
                  <a:moveTo>
                    <a:pt x="1465256" y="3552777"/>
                  </a:moveTo>
                  <a:cubicBezTo>
                    <a:pt x="1558795" y="3552777"/>
                    <a:pt x="1558562" y="3551018"/>
                    <a:pt x="1651946" y="3551018"/>
                  </a:cubicBezTo>
                  <a:cubicBezTo>
                    <a:pt x="1691959" y="3551018"/>
                    <a:pt x="1681387" y="3505958"/>
                    <a:pt x="1686992" y="3835949"/>
                  </a:cubicBezTo>
                  <a:cubicBezTo>
                    <a:pt x="1581433" y="3836992"/>
                    <a:pt x="1579611" y="3833832"/>
                    <a:pt x="1440625" y="3833754"/>
                  </a:cubicBezTo>
                  <a:cubicBezTo>
                    <a:pt x="1436250" y="3507903"/>
                    <a:pt x="1428154" y="3552777"/>
                    <a:pt x="1465256" y="3552777"/>
                  </a:cubicBezTo>
                  <a:close/>
                  <a:moveTo>
                    <a:pt x="1465256" y="3848215"/>
                  </a:moveTo>
                  <a:cubicBezTo>
                    <a:pt x="1557986" y="3848215"/>
                    <a:pt x="1557114" y="3850565"/>
                    <a:pt x="1651946" y="3850565"/>
                  </a:cubicBezTo>
                  <a:cubicBezTo>
                    <a:pt x="1698062" y="3850565"/>
                    <a:pt x="1688409" y="3805706"/>
                    <a:pt x="1692099" y="4127807"/>
                  </a:cubicBezTo>
                  <a:cubicBezTo>
                    <a:pt x="1692161" y="4133146"/>
                    <a:pt x="1444159" y="4132959"/>
                    <a:pt x="1444066" y="4127589"/>
                  </a:cubicBezTo>
                  <a:cubicBezTo>
                    <a:pt x="1437947" y="3803559"/>
                    <a:pt x="1433915" y="3848215"/>
                    <a:pt x="1465256" y="3848215"/>
                  </a:cubicBezTo>
                  <a:close/>
                  <a:moveTo>
                    <a:pt x="1687740" y="2956003"/>
                  </a:moveTo>
                  <a:cubicBezTo>
                    <a:pt x="1737156" y="2956423"/>
                    <a:pt x="1824079" y="2960127"/>
                    <a:pt x="1932441" y="2956890"/>
                  </a:cubicBezTo>
                  <a:cubicBezTo>
                    <a:pt x="1934200" y="3066529"/>
                    <a:pt x="1937189" y="3138299"/>
                    <a:pt x="1937672" y="3240249"/>
                  </a:cubicBezTo>
                  <a:cubicBezTo>
                    <a:pt x="1732065" y="3240700"/>
                    <a:pt x="1784222" y="3239860"/>
                    <a:pt x="1690885" y="3239564"/>
                  </a:cubicBezTo>
                  <a:cubicBezTo>
                    <a:pt x="1688144" y="3065455"/>
                    <a:pt x="1689359" y="3055867"/>
                    <a:pt x="1687740" y="2956003"/>
                  </a:cubicBezTo>
                  <a:close/>
                  <a:moveTo>
                    <a:pt x="1691118" y="3254024"/>
                  </a:moveTo>
                  <a:cubicBezTo>
                    <a:pt x="1781560" y="3254351"/>
                    <a:pt x="1741267" y="3255129"/>
                    <a:pt x="1937734" y="3254709"/>
                  </a:cubicBezTo>
                  <a:cubicBezTo>
                    <a:pt x="1938124" y="3450048"/>
                    <a:pt x="1940771" y="3458843"/>
                    <a:pt x="1942935" y="3537492"/>
                  </a:cubicBezTo>
                  <a:cubicBezTo>
                    <a:pt x="1733280" y="3537975"/>
                    <a:pt x="1781155" y="3537088"/>
                    <a:pt x="1694995" y="3536667"/>
                  </a:cubicBezTo>
                  <a:cubicBezTo>
                    <a:pt x="1693547" y="3418561"/>
                    <a:pt x="1695571" y="3535998"/>
                    <a:pt x="1691118" y="3254024"/>
                  </a:cubicBezTo>
                  <a:close/>
                  <a:moveTo>
                    <a:pt x="1944180" y="3596732"/>
                  </a:moveTo>
                  <a:cubicBezTo>
                    <a:pt x="1948368" y="3870846"/>
                    <a:pt x="1954378" y="3834439"/>
                    <a:pt x="1932161" y="3834113"/>
                  </a:cubicBezTo>
                  <a:cubicBezTo>
                    <a:pt x="1665725" y="3829817"/>
                    <a:pt x="1699961" y="3851000"/>
                    <a:pt x="1699308" y="3808913"/>
                  </a:cubicBezTo>
                  <a:cubicBezTo>
                    <a:pt x="1696163" y="3615830"/>
                    <a:pt x="1695695" y="3589868"/>
                    <a:pt x="1695182" y="3551127"/>
                  </a:cubicBezTo>
                  <a:cubicBezTo>
                    <a:pt x="1987120" y="3552590"/>
                    <a:pt x="1943215" y="3535780"/>
                    <a:pt x="1944180" y="3596732"/>
                  </a:cubicBezTo>
                  <a:close/>
                  <a:moveTo>
                    <a:pt x="1945192" y="2956532"/>
                  </a:moveTo>
                  <a:cubicBezTo>
                    <a:pt x="2045598" y="2953855"/>
                    <a:pt x="2191746" y="2957497"/>
                    <a:pt x="2191777" y="2959505"/>
                  </a:cubicBezTo>
                  <a:cubicBezTo>
                    <a:pt x="2192634" y="3014651"/>
                    <a:pt x="2193957" y="3085861"/>
                    <a:pt x="2196464" y="3240856"/>
                  </a:cubicBezTo>
                  <a:cubicBezTo>
                    <a:pt x="2099545" y="3240763"/>
                    <a:pt x="2117497" y="3239907"/>
                    <a:pt x="1950454" y="3240218"/>
                  </a:cubicBezTo>
                  <a:cubicBezTo>
                    <a:pt x="1949832" y="3120679"/>
                    <a:pt x="1946515" y="3054606"/>
                    <a:pt x="1945192" y="2956532"/>
                  </a:cubicBezTo>
                  <a:close/>
                  <a:moveTo>
                    <a:pt x="1745517" y="3849211"/>
                  </a:moveTo>
                  <a:cubicBezTo>
                    <a:pt x="1809024" y="3847296"/>
                    <a:pt x="1868514" y="3847607"/>
                    <a:pt x="1931989" y="3848557"/>
                  </a:cubicBezTo>
                  <a:cubicBezTo>
                    <a:pt x="1953195" y="3848899"/>
                    <a:pt x="1948866" y="3836805"/>
                    <a:pt x="1948119" y="3915190"/>
                  </a:cubicBezTo>
                  <a:cubicBezTo>
                    <a:pt x="1945472" y="4164571"/>
                    <a:pt x="1964093" y="4131823"/>
                    <a:pt x="1932129" y="4131511"/>
                  </a:cubicBezTo>
                  <a:cubicBezTo>
                    <a:pt x="1685420" y="4129208"/>
                    <a:pt x="1704912" y="4133877"/>
                    <a:pt x="1704835" y="4127620"/>
                  </a:cubicBezTo>
                  <a:cubicBezTo>
                    <a:pt x="1701098" y="3801286"/>
                    <a:pt x="1683427" y="3851000"/>
                    <a:pt x="1745517" y="3849211"/>
                  </a:cubicBezTo>
                  <a:close/>
                  <a:moveTo>
                    <a:pt x="1950517" y="3277994"/>
                  </a:moveTo>
                  <a:cubicBezTo>
                    <a:pt x="1950517" y="3244451"/>
                    <a:pt x="1912886" y="3255067"/>
                    <a:pt x="2196697" y="3255300"/>
                  </a:cubicBezTo>
                  <a:cubicBezTo>
                    <a:pt x="2199531" y="3431044"/>
                    <a:pt x="2199531" y="3433472"/>
                    <a:pt x="2200776" y="3490579"/>
                  </a:cubicBezTo>
                  <a:cubicBezTo>
                    <a:pt x="2202053" y="3548637"/>
                    <a:pt x="2248340" y="3536823"/>
                    <a:pt x="1955686" y="3537461"/>
                  </a:cubicBezTo>
                  <a:cubicBezTo>
                    <a:pt x="1954222" y="3484058"/>
                    <a:pt x="1950517" y="3423105"/>
                    <a:pt x="1950517" y="3277994"/>
                  </a:cubicBezTo>
                  <a:close/>
                  <a:moveTo>
                    <a:pt x="2025436" y="3551843"/>
                  </a:moveTo>
                  <a:cubicBezTo>
                    <a:pt x="2119801" y="3551843"/>
                    <a:pt x="2116516" y="3550442"/>
                    <a:pt x="2202006" y="3550318"/>
                  </a:cubicBezTo>
                  <a:cubicBezTo>
                    <a:pt x="2202645" y="3584669"/>
                    <a:pt x="2202769" y="3595580"/>
                    <a:pt x="2206086" y="3809162"/>
                  </a:cubicBezTo>
                  <a:cubicBezTo>
                    <a:pt x="2206646" y="3844883"/>
                    <a:pt x="2233970" y="3834657"/>
                    <a:pt x="2025436" y="3834828"/>
                  </a:cubicBezTo>
                  <a:cubicBezTo>
                    <a:pt x="1947808" y="3834828"/>
                    <a:pt x="1961041" y="3840743"/>
                    <a:pt x="1960543" y="3808882"/>
                  </a:cubicBezTo>
                  <a:cubicBezTo>
                    <a:pt x="1955748" y="3499467"/>
                    <a:pt x="1936940" y="3551843"/>
                    <a:pt x="2025436" y="3551843"/>
                  </a:cubicBezTo>
                  <a:close/>
                  <a:moveTo>
                    <a:pt x="2204482" y="2957606"/>
                  </a:moveTo>
                  <a:cubicBezTo>
                    <a:pt x="2471447" y="2958042"/>
                    <a:pt x="2451176" y="2955676"/>
                    <a:pt x="2451238" y="2959505"/>
                  </a:cubicBezTo>
                  <a:cubicBezTo>
                    <a:pt x="2456329" y="3284842"/>
                    <a:pt x="2480493" y="3239097"/>
                    <a:pt x="2398988" y="3239097"/>
                  </a:cubicBezTo>
                  <a:cubicBezTo>
                    <a:pt x="2305604" y="3239097"/>
                    <a:pt x="2305464" y="3240856"/>
                    <a:pt x="2212189" y="3240856"/>
                  </a:cubicBezTo>
                  <a:cubicBezTo>
                    <a:pt x="2208156" y="3240856"/>
                    <a:pt x="2209402" y="3272422"/>
                    <a:pt x="2204482" y="2957606"/>
                  </a:cubicBezTo>
                  <a:close/>
                  <a:moveTo>
                    <a:pt x="1960855" y="3915377"/>
                  </a:moveTo>
                  <a:cubicBezTo>
                    <a:pt x="1961773" y="3828587"/>
                    <a:pt x="1908729" y="3849382"/>
                    <a:pt x="2206786" y="3849133"/>
                  </a:cubicBezTo>
                  <a:cubicBezTo>
                    <a:pt x="2208187" y="3922646"/>
                    <a:pt x="2211675" y="4011008"/>
                    <a:pt x="2211192" y="4127682"/>
                  </a:cubicBezTo>
                  <a:cubicBezTo>
                    <a:pt x="2211192" y="4128788"/>
                    <a:pt x="2240400" y="4133628"/>
                    <a:pt x="1963642" y="4131776"/>
                  </a:cubicBezTo>
                  <a:cubicBezTo>
                    <a:pt x="1961524" y="4059353"/>
                    <a:pt x="1960154" y="3988143"/>
                    <a:pt x="1960855" y="3915377"/>
                  </a:cubicBezTo>
                  <a:close/>
                  <a:moveTo>
                    <a:pt x="2209448" y="3255300"/>
                  </a:moveTo>
                  <a:cubicBezTo>
                    <a:pt x="2273516" y="3255300"/>
                    <a:pt x="2298208" y="3253713"/>
                    <a:pt x="2457310" y="3253510"/>
                  </a:cubicBezTo>
                  <a:cubicBezTo>
                    <a:pt x="2456843" y="3438639"/>
                    <a:pt x="2459770" y="3457037"/>
                    <a:pt x="2461856" y="3537586"/>
                  </a:cubicBezTo>
                  <a:cubicBezTo>
                    <a:pt x="2167598" y="3536745"/>
                    <a:pt x="2214835" y="3548699"/>
                    <a:pt x="2213543" y="3490222"/>
                  </a:cubicBezTo>
                  <a:cubicBezTo>
                    <a:pt x="2212033" y="3420973"/>
                    <a:pt x="2212189" y="3425394"/>
                    <a:pt x="2209448" y="3255300"/>
                  </a:cubicBezTo>
                  <a:close/>
                  <a:moveTo>
                    <a:pt x="2462214" y="3552045"/>
                  </a:moveTo>
                  <a:cubicBezTo>
                    <a:pt x="2463180" y="3594273"/>
                    <a:pt x="2466309" y="3833210"/>
                    <a:pt x="2466325" y="3834409"/>
                  </a:cubicBezTo>
                  <a:cubicBezTo>
                    <a:pt x="2183105" y="3831202"/>
                    <a:pt x="2219491" y="3849273"/>
                    <a:pt x="2218852" y="3808913"/>
                  </a:cubicBezTo>
                  <a:cubicBezTo>
                    <a:pt x="2215863" y="3616235"/>
                    <a:pt x="2215443" y="3587300"/>
                    <a:pt x="2214773" y="3550302"/>
                  </a:cubicBezTo>
                  <a:cubicBezTo>
                    <a:pt x="2302506" y="3550333"/>
                    <a:pt x="2250520" y="3551469"/>
                    <a:pt x="2462214" y="3552045"/>
                  </a:cubicBezTo>
                  <a:close/>
                  <a:moveTo>
                    <a:pt x="2466465" y="3848884"/>
                  </a:moveTo>
                  <a:cubicBezTo>
                    <a:pt x="2467228" y="3929167"/>
                    <a:pt x="2465157" y="3953885"/>
                    <a:pt x="2469610" y="4133488"/>
                  </a:cubicBezTo>
                  <a:cubicBezTo>
                    <a:pt x="2358134" y="4133659"/>
                    <a:pt x="2223912" y="4131745"/>
                    <a:pt x="2223928" y="4127760"/>
                  </a:cubicBezTo>
                  <a:cubicBezTo>
                    <a:pt x="2224410" y="4011848"/>
                    <a:pt x="2221032" y="3926412"/>
                    <a:pt x="2219537" y="3849102"/>
                  </a:cubicBezTo>
                  <a:cubicBezTo>
                    <a:pt x="2309979" y="3849086"/>
                    <a:pt x="2388370" y="3847934"/>
                    <a:pt x="2466465" y="3848884"/>
                  </a:cubicBezTo>
                  <a:close/>
                  <a:moveTo>
                    <a:pt x="2223881" y="4144928"/>
                  </a:moveTo>
                  <a:cubicBezTo>
                    <a:pt x="2320815" y="4145255"/>
                    <a:pt x="2275649" y="4148290"/>
                    <a:pt x="2469968" y="4147964"/>
                  </a:cubicBezTo>
                  <a:cubicBezTo>
                    <a:pt x="2470124" y="4154952"/>
                    <a:pt x="2475308" y="4428490"/>
                    <a:pt x="2475339" y="4430342"/>
                  </a:cubicBezTo>
                  <a:cubicBezTo>
                    <a:pt x="2301338" y="4431167"/>
                    <a:pt x="2327183" y="4428926"/>
                    <a:pt x="2229221" y="4428677"/>
                  </a:cubicBezTo>
                  <a:cubicBezTo>
                    <a:pt x="2227633" y="4338291"/>
                    <a:pt x="2223585" y="4262132"/>
                    <a:pt x="2223881" y="4144928"/>
                  </a:cubicBezTo>
                  <a:close/>
                  <a:moveTo>
                    <a:pt x="2474966" y="3552092"/>
                  </a:moveTo>
                  <a:cubicBezTo>
                    <a:pt x="2674283" y="3552777"/>
                    <a:pt x="2642210" y="3551858"/>
                    <a:pt x="2720165" y="3551267"/>
                  </a:cubicBezTo>
                  <a:cubicBezTo>
                    <a:pt x="2721489" y="3680627"/>
                    <a:pt x="2723933" y="3697266"/>
                    <a:pt x="2725973" y="3834564"/>
                  </a:cubicBezTo>
                  <a:cubicBezTo>
                    <a:pt x="2652719" y="3834938"/>
                    <a:pt x="2616583" y="3836463"/>
                    <a:pt x="2479060" y="3834580"/>
                  </a:cubicBezTo>
                  <a:cubicBezTo>
                    <a:pt x="2479045" y="3833350"/>
                    <a:pt x="2476025" y="3599222"/>
                    <a:pt x="2474966" y="3552092"/>
                  </a:cubicBezTo>
                  <a:close/>
                  <a:moveTo>
                    <a:pt x="2729102" y="3277745"/>
                  </a:moveTo>
                  <a:cubicBezTo>
                    <a:pt x="2727934" y="3242693"/>
                    <a:pt x="2692981" y="3254335"/>
                    <a:pt x="2959324" y="3254335"/>
                  </a:cubicBezTo>
                  <a:cubicBezTo>
                    <a:pt x="2986025" y="3254335"/>
                    <a:pt x="2970581" y="3220015"/>
                    <a:pt x="2978770" y="3490642"/>
                  </a:cubicBezTo>
                  <a:cubicBezTo>
                    <a:pt x="2980420" y="3545290"/>
                    <a:pt x="3022504" y="3536636"/>
                    <a:pt x="2772540" y="3536636"/>
                  </a:cubicBezTo>
                  <a:cubicBezTo>
                    <a:pt x="2714747" y="3536636"/>
                    <a:pt x="2739206" y="3580451"/>
                    <a:pt x="2729102" y="3277745"/>
                  </a:cubicBezTo>
                  <a:close/>
                  <a:moveTo>
                    <a:pt x="2772556" y="3551080"/>
                  </a:moveTo>
                  <a:cubicBezTo>
                    <a:pt x="3017522" y="3551080"/>
                    <a:pt x="2980280" y="3536309"/>
                    <a:pt x="2981230" y="3596732"/>
                  </a:cubicBezTo>
                  <a:cubicBezTo>
                    <a:pt x="2985527" y="3870659"/>
                    <a:pt x="2991334" y="3833412"/>
                    <a:pt x="2959340" y="3833412"/>
                  </a:cubicBezTo>
                  <a:cubicBezTo>
                    <a:pt x="2704254" y="3833412"/>
                    <a:pt x="2738911" y="3844168"/>
                    <a:pt x="2738350" y="3808913"/>
                  </a:cubicBezTo>
                  <a:cubicBezTo>
                    <a:pt x="2733601" y="3508355"/>
                    <a:pt x="2717410" y="3551080"/>
                    <a:pt x="2772556" y="3551080"/>
                  </a:cubicBezTo>
                  <a:close/>
                  <a:moveTo>
                    <a:pt x="2772556" y="3848899"/>
                  </a:moveTo>
                  <a:cubicBezTo>
                    <a:pt x="2865270" y="3848899"/>
                    <a:pt x="2870206" y="3847856"/>
                    <a:pt x="2959340" y="3847856"/>
                  </a:cubicBezTo>
                  <a:cubicBezTo>
                    <a:pt x="2994075" y="3847856"/>
                    <a:pt x="2983628" y="3807824"/>
                    <a:pt x="2988392" y="4130998"/>
                  </a:cubicBezTo>
                  <a:cubicBezTo>
                    <a:pt x="2885962" y="4130359"/>
                    <a:pt x="2869007" y="4133410"/>
                    <a:pt x="2742990" y="4133395"/>
                  </a:cubicBezTo>
                  <a:cubicBezTo>
                    <a:pt x="2738537" y="3809224"/>
                    <a:pt x="2725412" y="3848899"/>
                    <a:pt x="2772556" y="3848899"/>
                  </a:cubicBezTo>
                  <a:close/>
                  <a:moveTo>
                    <a:pt x="2983269" y="2959209"/>
                  </a:moveTo>
                  <a:cubicBezTo>
                    <a:pt x="2983223" y="2955831"/>
                    <a:pt x="3231225" y="2955349"/>
                    <a:pt x="3231287" y="2959458"/>
                  </a:cubicBezTo>
                  <a:cubicBezTo>
                    <a:pt x="3233140" y="3077892"/>
                    <a:pt x="3231085" y="3035773"/>
                    <a:pt x="3234448" y="3239253"/>
                  </a:cubicBezTo>
                  <a:cubicBezTo>
                    <a:pt x="3120076" y="3237432"/>
                    <a:pt x="3055261" y="3239548"/>
                    <a:pt x="2988781" y="3239813"/>
                  </a:cubicBezTo>
                  <a:cubicBezTo>
                    <a:pt x="2988672" y="3134516"/>
                    <a:pt x="2984842" y="3059680"/>
                    <a:pt x="2983269" y="2959209"/>
                  </a:cubicBezTo>
                  <a:close/>
                  <a:moveTo>
                    <a:pt x="2988610" y="3278056"/>
                  </a:moveTo>
                  <a:cubicBezTo>
                    <a:pt x="2988812" y="3251191"/>
                    <a:pt x="2951633" y="3249168"/>
                    <a:pt x="3234665" y="3253759"/>
                  </a:cubicBezTo>
                  <a:cubicBezTo>
                    <a:pt x="3239118" y="3515779"/>
                    <a:pt x="3237297" y="3429191"/>
                    <a:pt x="3238573" y="3537383"/>
                  </a:cubicBezTo>
                  <a:cubicBezTo>
                    <a:pt x="2953065" y="3532356"/>
                    <a:pt x="2993483" y="3555485"/>
                    <a:pt x="2991505" y="3490175"/>
                  </a:cubicBezTo>
                  <a:cubicBezTo>
                    <a:pt x="2988750" y="3398793"/>
                    <a:pt x="2988252" y="3335506"/>
                    <a:pt x="2988610" y="3278056"/>
                  </a:cubicBezTo>
                  <a:close/>
                  <a:moveTo>
                    <a:pt x="3238760" y="3551827"/>
                  </a:moveTo>
                  <a:cubicBezTo>
                    <a:pt x="3240660" y="3696970"/>
                    <a:pt x="3243322" y="3715773"/>
                    <a:pt x="3244786" y="3834720"/>
                  </a:cubicBezTo>
                  <a:cubicBezTo>
                    <a:pt x="3146653" y="3834798"/>
                    <a:pt x="3115514" y="3835046"/>
                    <a:pt x="3052724" y="3834113"/>
                  </a:cubicBezTo>
                  <a:cubicBezTo>
                    <a:pt x="2980374" y="3833039"/>
                    <a:pt x="2998340" y="3877259"/>
                    <a:pt x="2993950" y="3596483"/>
                  </a:cubicBezTo>
                  <a:cubicBezTo>
                    <a:pt x="2993047" y="3538177"/>
                    <a:pt x="2946417" y="3547096"/>
                    <a:pt x="3238760" y="3551827"/>
                  </a:cubicBezTo>
                  <a:close/>
                  <a:moveTo>
                    <a:pt x="3244957" y="3849164"/>
                  </a:moveTo>
                  <a:cubicBezTo>
                    <a:pt x="3246607" y="4012144"/>
                    <a:pt x="3242870" y="3818049"/>
                    <a:pt x="3247728" y="4133130"/>
                  </a:cubicBezTo>
                  <a:cubicBezTo>
                    <a:pt x="2980903" y="4133270"/>
                    <a:pt x="3125790" y="4132352"/>
                    <a:pt x="3001158" y="4131107"/>
                  </a:cubicBezTo>
                  <a:cubicBezTo>
                    <a:pt x="3000395" y="4069937"/>
                    <a:pt x="3000785" y="4099432"/>
                    <a:pt x="2996924" y="3847950"/>
                  </a:cubicBezTo>
                  <a:cubicBezTo>
                    <a:pt x="3101626" y="3848510"/>
                    <a:pt x="3004880" y="3849366"/>
                    <a:pt x="3244957" y="3849164"/>
                  </a:cubicBezTo>
                  <a:close/>
                  <a:moveTo>
                    <a:pt x="3247448" y="3253962"/>
                  </a:moveTo>
                  <a:cubicBezTo>
                    <a:pt x="3528503" y="3258413"/>
                    <a:pt x="3493659" y="3238646"/>
                    <a:pt x="3494407" y="3278150"/>
                  </a:cubicBezTo>
                  <a:cubicBezTo>
                    <a:pt x="3495870" y="3355632"/>
                    <a:pt x="3496898" y="3415588"/>
                    <a:pt x="3497598" y="3490517"/>
                  </a:cubicBezTo>
                  <a:cubicBezTo>
                    <a:pt x="3498081" y="3542815"/>
                    <a:pt x="3548354" y="3542224"/>
                    <a:pt x="3251356" y="3537586"/>
                  </a:cubicBezTo>
                  <a:cubicBezTo>
                    <a:pt x="3250359" y="3452243"/>
                    <a:pt x="3251434" y="3482968"/>
                    <a:pt x="3247448" y="3253962"/>
                  </a:cubicBezTo>
                  <a:close/>
                  <a:moveTo>
                    <a:pt x="3247962" y="4147575"/>
                  </a:moveTo>
                  <a:cubicBezTo>
                    <a:pt x="3249487" y="4246505"/>
                    <a:pt x="3249923" y="4279814"/>
                    <a:pt x="3251309" y="4340393"/>
                  </a:cubicBezTo>
                  <a:cubicBezTo>
                    <a:pt x="3253940" y="4459993"/>
                    <a:pt x="3296911" y="4424521"/>
                    <a:pt x="3052537" y="4429767"/>
                  </a:cubicBezTo>
                  <a:cubicBezTo>
                    <a:pt x="2994292" y="4430949"/>
                    <a:pt x="3005736" y="4484539"/>
                    <a:pt x="3001345" y="4145551"/>
                  </a:cubicBezTo>
                  <a:cubicBezTo>
                    <a:pt x="3097438" y="4146531"/>
                    <a:pt x="3005533" y="4147699"/>
                    <a:pt x="3247962" y="4147575"/>
                  </a:cubicBezTo>
                  <a:close/>
                  <a:moveTo>
                    <a:pt x="3252165" y="3596514"/>
                  </a:moveTo>
                  <a:cubicBezTo>
                    <a:pt x="3251278" y="3539671"/>
                    <a:pt x="3203652" y="3551843"/>
                    <a:pt x="3498283" y="3550629"/>
                  </a:cubicBezTo>
                  <a:cubicBezTo>
                    <a:pt x="3500261" y="3696643"/>
                    <a:pt x="3500961" y="3663568"/>
                    <a:pt x="3503982" y="3835825"/>
                  </a:cubicBezTo>
                  <a:cubicBezTo>
                    <a:pt x="3218178" y="3835342"/>
                    <a:pt x="3257739" y="3844183"/>
                    <a:pt x="3257194" y="3808913"/>
                  </a:cubicBezTo>
                  <a:cubicBezTo>
                    <a:pt x="3255528" y="3702683"/>
                    <a:pt x="3253800" y="3700083"/>
                    <a:pt x="3252165" y="3596514"/>
                  </a:cubicBezTo>
                  <a:close/>
                  <a:moveTo>
                    <a:pt x="3519489" y="3239128"/>
                  </a:moveTo>
                  <a:cubicBezTo>
                    <a:pt x="3502191" y="3239128"/>
                    <a:pt x="3506551" y="3249401"/>
                    <a:pt x="3505336" y="3171685"/>
                  </a:cubicBezTo>
                  <a:cubicBezTo>
                    <a:pt x="3501413" y="2924826"/>
                    <a:pt x="3494905" y="2957310"/>
                    <a:pt x="3519489" y="2957310"/>
                  </a:cubicBezTo>
                  <a:cubicBezTo>
                    <a:pt x="3613060" y="2957310"/>
                    <a:pt x="3612515" y="2956812"/>
                    <a:pt x="3706288" y="2956812"/>
                  </a:cubicBezTo>
                  <a:cubicBezTo>
                    <a:pt x="3768502" y="2956812"/>
                    <a:pt x="3749555" y="2914444"/>
                    <a:pt x="3753587" y="3171919"/>
                  </a:cubicBezTo>
                  <a:cubicBezTo>
                    <a:pt x="3755004" y="3262476"/>
                    <a:pt x="3801634" y="3239128"/>
                    <a:pt x="3519489" y="3239128"/>
                  </a:cubicBezTo>
                  <a:close/>
                  <a:moveTo>
                    <a:pt x="3754413" y="3254787"/>
                  </a:moveTo>
                  <a:cubicBezTo>
                    <a:pt x="3754755" y="3405175"/>
                    <a:pt x="3756405" y="3439978"/>
                    <a:pt x="3758336" y="3537819"/>
                  </a:cubicBezTo>
                  <a:cubicBezTo>
                    <a:pt x="3658179" y="3539329"/>
                    <a:pt x="3614305" y="3536060"/>
                    <a:pt x="3510863" y="3536138"/>
                  </a:cubicBezTo>
                  <a:cubicBezTo>
                    <a:pt x="3510054" y="3469069"/>
                    <a:pt x="3510381" y="3448025"/>
                    <a:pt x="3506737" y="3253588"/>
                  </a:cubicBezTo>
                  <a:cubicBezTo>
                    <a:pt x="3616111" y="3253479"/>
                    <a:pt x="3585004" y="3254864"/>
                    <a:pt x="3754413" y="3254787"/>
                  </a:cubicBezTo>
                  <a:close/>
                  <a:moveTo>
                    <a:pt x="3508232" y="4147450"/>
                  </a:moveTo>
                  <a:cubicBezTo>
                    <a:pt x="3507640" y="4271456"/>
                    <a:pt x="3512249" y="4334821"/>
                    <a:pt x="3513962" y="4427868"/>
                  </a:cubicBezTo>
                  <a:cubicBezTo>
                    <a:pt x="3403591" y="4427961"/>
                    <a:pt x="3414007" y="4430887"/>
                    <a:pt x="3265804" y="4429579"/>
                  </a:cubicBezTo>
                  <a:cubicBezTo>
                    <a:pt x="3264045" y="4322260"/>
                    <a:pt x="3264185" y="4373779"/>
                    <a:pt x="3260697" y="4147575"/>
                  </a:cubicBezTo>
                  <a:lnTo>
                    <a:pt x="3508232" y="4147450"/>
                  </a:lnTo>
                  <a:close/>
                  <a:moveTo>
                    <a:pt x="3511704" y="3596514"/>
                  </a:moveTo>
                  <a:cubicBezTo>
                    <a:pt x="3510692" y="3531982"/>
                    <a:pt x="3472158" y="3552621"/>
                    <a:pt x="3706288" y="3552621"/>
                  </a:cubicBezTo>
                  <a:cubicBezTo>
                    <a:pt x="3774637" y="3552621"/>
                    <a:pt x="3757137" y="3504790"/>
                    <a:pt x="3761901" y="3809193"/>
                  </a:cubicBezTo>
                  <a:cubicBezTo>
                    <a:pt x="3762446" y="3843934"/>
                    <a:pt x="3801073" y="3835840"/>
                    <a:pt x="3519489" y="3835840"/>
                  </a:cubicBezTo>
                  <a:cubicBezTo>
                    <a:pt x="3517153" y="3835840"/>
                    <a:pt x="3515877" y="3863531"/>
                    <a:pt x="3511704" y="3596514"/>
                  </a:cubicBezTo>
                  <a:close/>
                  <a:moveTo>
                    <a:pt x="3519489" y="3850285"/>
                  </a:moveTo>
                  <a:cubicBezTo>
                    <a:pt x="3810306" y="3850285"/>
                    <a:pt x="3761777" y="3829396"/>
                    <a:pt x="3764206" y="3915502"/>
                  </a:cubicBezTo>
                  <a:cubicBezTo>
                    <a:pt x="3766292" y="3992268"/>
                    <a:pt x="3767055" y="4050558"/>
                    <a:pt x="3767864" y="4127807"/>
                  </a:cubicBezTo>
                  <a:cubicBezTo>
                    <a:pt x="3767942" y="4134780"/>
                    <a:pt x="3791514" y="4132990"/>
                    <a:pt x="3521092" y="4132990"/>
                  </a:cubicBezTo>
                  <a:cubicBezTo>
                    <a:pt x="3522727" y="3922164"/>
                    <a:pt x="3512763" y="3850285"/>
                    <a:pt x="3519489" y="3850285"/>
                  </a:cubicBezTo>
                  <a:close/>
                  <a:moveTo>
                    <a:pt x="3520999" y="4147450"/>
                  </a:moveTo>
                  <a:cubicBezTo>
                    <a:pt x="3529640" y="4147450"/>
                    <a:pt x="3734204" y="4147248"/>
                    <a:pt x="3768067" y="4146998"/>
                  </a:cubicBezTo>
                  <a:cubicBezTo>
                    <a:pt x="3769702" y="4297293"/>
                    <a:pt x="3771508" y="4332174"/>
                    <a:pt x="3773126" y="4429300"/>
                  </a:cubicBezTo>
                  <a:cubicBezTo>
                    <a:pt x="3628800" y="4430420"/>
                    <a:pt x="3630435" y="4427976"/>
                    <a:pt x="3526713" y="4427883"/>
                  </a:cubicBezTo>
                  <a:cubicBezTo>
                    <a:pt x="3524907" y="4329124"/>
                    <a:pt x="3520407" y="4269401"/>
                    <a:pt x="3520999" y="4147450"/>
                  </a:cubicBezTo>
                  <a:close/>
                  <a:moveTo>
                    <a:pt x="3986674" y="3536729"/>
                  </a:moveTo>
                  <a:cubicBezTo>
                    <a:pt x="3735574" y="3531002"/>
                    <a:pt x="3771648" y="3558302"/>
                    <a:pt x="3770091" y="3490206"/>
                  </a:cubicBezTo>
                  <a:cubicBezTo>
                    <a:pt x="3768456" y="3419199"/>
                    <a:pt x="3767211" y="3348441"/>
                    <a:pt x="3767211" y="3277994"/>
                  </a:cubicBezTo>
                  <a:cubicBezTo>
                    <a:pt x="3767211" y="3243160"/>
                    <a:pt x="3730716" y="3257199"/>
                    <a:pt x="4013671" y="3253464"/>
                  </a:cubicBezTo>
                  <a:cubicBezTo>
                    <a:pt x="4017766" y="3581945"/>
                    <a:pt x="4031046" y="3537741"/>
                    <a:pt x="3986674" y="3536729"/>
                  </a:cubicBezTo>
                  <a:close/>
                  <a:moveTo>
                    <a:pt x="3986456" y="3239440"/>
                  </a:moveTo>
                  <a:cubicBezTo>
                    <a:pt x="3930018" y="3240436"/>
                    <a:pt x="3923805" y="3240249"/>
                    <a:pt x="3767117" y="3240327"/>
                  </a:cubicBezTo>
                  <a:cubicBezTo>
                    <a:pt x="3766992" y="3217695"/>
                    <a:pt x="3763987" y="2987148"/>
                    <a:pt x="3763536" y="2956750"/>
                  </a:cubicBezTo>
                  <a:cubicBezTo>
                    <a:pt x="3765124" y="2956750"/>
                    <a:pt x="3941695" y="2956392"/>
                    <a:pt x="4009031" y="2956080"/>
                  </a:cubicBezTo>
                  <a:cubicBezTo>
                    <a:pt x="4014154" y="3282990"/>
                    <a:pt x="4024071" y="3238786"/>
                    <a:pt x="3986456" y="3239440"/>
                  </a:cubicBezTo>
                  <a:close/>
                  <a:moveTo>
                    <a:pt x="3986503" y="2941745"/>
                  </a:moveTo>
                  <a:cubicBezTo>
                    <a:pt x="3900701" y="2942212"/>
                    <a:pt x="3883435" y="2941823"/>
                    <a:pt x="3799672" y="2942150"/>
                  </a:cubicBezTo>
                  <a:cubicBezTo>
                    <a:pt x="3749851" y="2942352"/>
                    <a:pt x="3763848" y="2987521"/>
                    <a:pt x="3758087" y="2659304"/>
                  </a:cubicBezTo>
                  <a:cubicBezTo>
                    <a:pt x="3833722" y="2659600"/>
                    <a:pt x="3819943" y="2660098"/>
                    <a:pt x="4003395" y="2659709"/>
                  </a:cubicBezTo>
                  <a:cubicBezTo>
                    <a:pt x="4005077" y="2980440"/>
                    <a:pt x="4022576" y="2941543"/>
                    <a:pt x="3986503" y="2941745"/>
                  </a:cubicBezTo>
                  <a:close/>
                  <a:moveTo>
                    <a:pt x="3986534" y="2645280"/>
                  </a:moveTo>
                  <a:cubicBezTo>
                    <a:pt x="3730903" y="2645981"/>
                    <a:pt x="3757838" y="2645794"/>
                    <a:pt x="3757744" y="2640595"/>
                  </a:cubicBezTo>
                  <a:cubicBezTo>
                    <a:pt x="3751875" y="2310214"/>
                    <a:pt x="3737598" y="2360007"/>
                    <a:pt x="3799579" y="2361096"/>
                  </a:cubicBezTo>
                  <a:cubicBezTo>
                    <a:pt x="4034207" y="2365190"/>
                    <a:pt x="4000842" y="2338916"/>
                    <a:pt x="4001200" y="2428834"/>
                  </a:cubicBezTo>
                  <a:cubicBezTo>
                    <a:pt x="4001994" y="2678325"/>
                    <a:pt x="4012830" y="2645202"/>
                    <a:pt x="3986534" y="2645280"/>
                  </a:cubicBezTo>
                  <a:close/>
                  <a:moveTo>
                    <a:pt x="3986581" y="2347928"/>
                  </a:moveTo>
                  <a:cubicBezTo>
                    <a:pt x="3716330" y="2345018"/>
                    <a:pt x="3752591" y="2356053"/>
                    <a:pt x="3752062" y="2322075"/>
                  </a:cubicBezTo>
                  <a:cubicBezTo>
                    <a:pt x="3747313" y="2016940"/>
                    <a:pt x="3732226" y="2063199"/>
                    <a:pt x="3799579" y="2064662"/>
                  </a:cubicBezTo>
                  <a:cubicBezTo>
                    <a:pt x="4033740" y="2069690"/>
                    <a:pt x="3994038" y="2043681"/>
                    <a:pt x="3995050" y="2110018"/>
                  </a:cubicBezTo>
                  <a:cubicBezTo>
                    <a:pt x="3999223" y="2375992"/>
                    <a:pt x="4008969" y="2348146"/>
                    <a:pt x="3986581" y="2347928"/>
                  </a:cubicBezTo>
                  <a:close/>
                  <a:moveTo>
                    <a:pt x="3706304" y="2942352"/>
                  </a:moveTo>
                  <a:cubicBezTo>
                    <a:pt x="3612733" y="2942352"/>
                    <a:pt x="3613278" y="2942850"/>
                    <a:pt x="3519504" y="2942850"/>
                  </a:cubicBezTo>
                  <a:cubicBezTo>
                    <a:pt x="3494562" y="2942850"/>
                    <a:pt x="3502176" y="2972486"/>
                    <a:pt x="3498579" y="2746872"/>
                  </a:cubicBezTo>
                  <a:cubicBezTo>
                    <a:pt x="3496960" y="2643506"/>
                    <a:pt x="3490328" y="2659320"/>
                    <a:pt x="3519504" y="2659320"/>
                  </a:cubicBezTo>
                  <a:cubicBezTo>
                    <a:pt x="3709931" y="2659226"/>
                    <a:pt x="3714836" y="2659195"/>
                    <a:pt x="3745320" y="2659273"/>
                  </a:cubicBezTo>
                  <a:cubicBezTo>
                    <a:pt x="3751236" y="2991319"/>
                    <a:pt x="3765467" y="2942352"/>
                    <a:pt x="3706304" y="2942352"/>
                  </a:cubicBezTo>
                  <a:close/>
                  <a:moveTo>
                    <a:pt x="3706304" y="2644782"/>
                  </a:moveTo>
                  <a:cubicBezTo>
                    <a:pt x="3496337" y="2644891"/>
                    <a:pt x="3518990" y="2644891"/>
                    <a:pt x="3497287" y="2644860"/>
                  </a:cubicBezTo>
                  <a:cubicBezTo>
                    <a:pt x="3496757" y="2594959"/>
                    <a:pt x="3493550" y="2361828"/>
                    <a:pt x="3493535" y="2360707"/>
                  </a:cubicBezTo>
                  <a:cubicBezTo>
                    <a:pt x="3494671" y="2360707"/>
                    <a:pt x="3703704" y="2360178"/>
                    <a:pt x="3739949" y="2360364"/>
                  </a:cubicBezTo>
                  <a:cubicBezTo>
                    <a:pt x="3745662" y="2690356"/>
                    <a:pt x="3761714" y="2644782"/>
                    <a:pt x="3706304" y="2644782"/>
                  </a:cubicBezTo>
                  <a:close/>
                  <a:moveTo>
                    <a:pt x="3493706" y="3239159"/>
                  </a:moveTo>
                  <a:cubicBezTo>
                    <a:pt x="3426509" y="3239315"/>
                    <a:pt x="3348352" y="3241105"/>
                    <a:pt x="3247214" y="3239471"/>
                  </a:cubicBezTo>
                  <a:cubicBezTo>
                    <a:pt x="3243898" y="3044707"/>
                    <a:pt x="3245984" y="3083868"/>
                    <a:pt x="3244038" y="2959209"/>
                  </a:cubicBezTo>
                  <a:cubicBezTo>
                    <a:pt x="3243960" y="2954757"/>
                    <a:pt x="3225464" y="2956578"/>
                    <a:pt x="3489191" y="2957263"/>
                  </a:cubicBezTo>
                  <a:cubicBezTo>
                    <a:pt x="3493223" y="3212170"/>
                    <a:pt x="3493114" y="3206364"/>
                    <a:pt x="3493706" y="3239159"/>
                  </a:cubicBezTo>
                  <a:close/>
                  <a:moveTo>
                    <a:pt x="3243758" y="2942197"/>
                  </a:moveTo>
                  <a:cubicBezTo>
                    <a:pt x="3239040" y="2642977"/>
                    <a:pt x="3238184" y="2658355"/>
                    <a:pt x="3239290" y="2658355"/>
                  </a:cubicBezTo>
                  <a:cubicBezTo>
                    <a:pt x="3336472" y="2658759"/>
                    <a:pt x="3340645" y="2658261"/>
                    <a:pt x="3426042" y="2658946"/>
                  </a:cubicBezTo>
                  <a:cubicBezTo>
                    <a:pt x="3503624" y="2659569"/>
                    <a:pt x="3483617" y="2607644"/>
                    <a:pt x="3488942" y="2942804"/>
                  </a:cubicBezTo>
                  <a:cubicBezTo>
                    <a:pt x="3431273" y="2942632"/>
                    <a:pt x="3368421" y="2941371"/>
                    <a:pt x="3243758" y="2942197"/>
                  </a:cubicBezTo>
                  <a:close/>
                  <a:moveTo>
                    <a:pt x="3238433" y="2640564"/>
                  </a:moveTo>
                  <a:cubicBezTo>
                    <a:pt x="3231443" y="2336877"/>
                    <a:pt x="3236098" y="2361812"/>
                    <a:pt x="3239290" y="2361812"/>
                  </a:cubicBezTo>
                  <a:cubicBezTo>
                    <a:pt x="3529811" y="2363011"/>
                    <a:pt x="3480535" y="2337904"/>
                    <a:pt x="3481671" y="2428477"/>
                  </a:cubicBezTo>
                  <a:cubicBezTo>
                    <a:pt x="3482792" y="2526333"/>
                    <a:pt x="3483586" y="2546614"/>
                    <a:pt x="3484474" y="2640875"/>
                  </a:cubicBezTo>
                  <a:cubicBezTo>
                    <a:pt x="3484520" y="2646697"/>
                    <a:pt x="3238542" y="2645794"/>
                    <a:pt x="3238433" y="2640564"/>
                  </a:cubicBezTo>
                  <a:close/>
                  <a:moveTo>
                    <a:pt x="3426011" y="2346870"/>
                  </a:moveTo>
                  <a:cubicBezTo>
                    <a:pt x="3199806" y="2350216"/>
                    <a:pt x="3235039" y="2355913"/>
                    <a:pt x="3234494" y="2322059"/>
                  </a:cubicBezTo>
                  <a:cubicBezTo>
                    <a:pt x="3230072" y="2032785"/>
                    <a:pt x="3225931" y="2064304"/>
                    <a:pt x="3239290" y="2064382"/>
                  </a:cubicBezTo>
                  <a:cubicBezTo>
                    <a:pt x="3520734" y="2066266"/>
                    <a:pt x="3476969" y="2050265"/>
                    <a:pt x="3477903" y="2110003"/>
                  </a:cubicBezTo>
                  <a:cubicBezTo>
                    <a:pt x="3479491" y="2211471"/>
                    <a:pt x="3478542" y="2216296"/>
                    <a:pt x="3480208" y="2322339"/>
                  </a:cubicBezTo>
                  <a:cubicBezTo>
                    <a:pt x="3480675" y="2352815"/>
                    <a:pt x="3491464" y="2345889"/>
                    <a:pt x="3426011" y="2346870"/>
                  </a:cubicBezTo>
                  <a:close/>
                  <a:moveTo>
                    <a:pt x="3231007" y="2942274"/>
                  </a:moveTo>
                  <a:cubicBezTo>
                    <a:pt x="3181512" y="2942539"/>
                    <a:pt x="3185498" y="2942492"/>
                    <a:pt x="2983020" y="2942586"/>
                  </a:cubicBezTo>
                  <a:cubicBezTo>
                    <a:pt x="2981354" y="2826160"/>
                    <a:pt x="2983363" y="2864637"/>
                    <a:pt x="2979673" y="2660456"/>
                  </a:cubicBezTo>
                  <a:cubicBezTo>
                    <a:pt x="3080157" y="2660036"/>
                    <a:pt x="3035162" y="2657499"/>
                    <a:pt x="3226087" y="2658308"/>
                  </a:cubicBezTo>
                  <a:cubicBezTo>
                    <a:pt x="3227005" y="2698730"/>
                    <a:pt x="3230867" y="2933324"/>
                    <a:pt x="3231007" y="2942274"/>
                  </a:cubicBezTo>
                  <a:close/>
                  <a:moveTo>
                    <a:pt x="2979408" y="2645981"/>
                  </a:moveTo>
                  <a:cubicBezTo>
                    <a:pt x="2974426" y="2359322"/>
                    <a:pt x="2975485" y="2435107"/>
                    <a:pt x="2974193" y="2362466"/>
                  </a:cubicBezTo>
                  <a:cubicBezTo>
                    <a:pt x="3074988" y="2362357"/>
                    <a:pt x="3068838" y="2361112"/>
                    <a:pt x="3222288" y="2361750"/>
                  </a:cubicBezTo>
                  <a:cubicBezTo>
                    <a:pt x="3223051" y="2430656"/>
                    <a:pt x="3221977" y="2486238"/>
                    <a:pt x="3225698" y="2640953"/>
                  </a:cubicBezTo>
                  <a:cubicBezTo>
                    <a:pt x="3225744" y="2643864"/>
                    <a:pt x="3247417" y="2644829"/>
                    <a:pt x="2979408" y="2645981"/>
                  </a:cubicBezTo>
                  <a:close/>
                  <a:moveTo>
                    <a:pt x="2973928" y="2348021"/>
                  </a:moveTo>
                  <a:cubicBezTo>
                    <a:pt x="2971919" y="2228467"/>
                    <a:pt x="2972994" y="2230398"/>
                    <a:pt x="2970409" y="2064289"/>
                  </a:cubicBezTo>
                  <a:cubicBezTo>
                    <a:pt x="3261663" y="2064242"/>
                    <a:pt x="3217119" y="2048770"/>
                    <a:pt x="3218069" y="2110003"/>
                  </a:cubicBezTo>
                  <a:cubicBezTo>
                    <a:pt x="3219532" y="2204248"/>
                    <a:pt x="3219984" y="2212685"/>
                    <a:pt x="3221727" y="2322308"/>
                  </a:cubicBezTo>
                  <a:cubicBezTo>
                    <a:pt x="3222272" y="2355991"/>
                    <a:pt x="3261834" y="2347710"/>
                    <a:pt x="2973928" y="2348021"/>
                  </a:cubicBezTo>
                  <a:close/>
                  <a:moveTo>
                    <a:pt x="2970487" y="2957030"/>
                  </a:moveTo>
                  <a:cubicBezTo>
                    <a:pt x="2972060" y="3061408"/>
                    <a:pt x="2975936" y="3133022"/>
                    <a:pt x="2976014" y="3239860"/>
                  </a:cubicBezTo>
                  <a:cubicBezTo>
                    <a:pt x="2894167" y="3240015"/>
                    <a:pt x="2861767" y="3238895"/>
                    <a:pt x="2727903" y="3238895"/>
                  </a:cubicBezTo>
                  <a:cubicBezTo>
                    <a:pt x="2724727" y="3122672"/>
                    <a:pt x="2726346" y="3061439"/>
                    <a:pt x="2724634" y="2956968"/>
                  </a:cubicBezTo>
                  <a:cubicBezTo>
                    <a:pt x="2756535" y="2957170"/>
                    <a:pt x="2763276" y="2957123"/>
                    <a:pt x="2970487" y="2957030"/>
                  </a:cubicBezTo>
                  <a:close/>
                  <a:moveTo>
                    <a:pt x="2772556" y="2942664"/>
                  </a:moveTo>
                  <a:cubicBezTo>
                    <a:pt x="2711197" y="2942664"/>
                    <a:pt x="2725506" y="2960221"/>
                    <a:pt x="2722267" y="2852916"/>
                  </a:cubicBezTo>
                  <a:cubicBezTo>
                    <a:pt x="2720352" y="2789629"/>
                    <a:pt x="2718966" y="2718529"/>
                    <a:pt x="2719293" y="2660036"/>
                  </a:cubicBezTo>
                  <a:cubicBezTo>
                    <a:pt x="2727841" y="2660083"/>
                    <a:pt x="2935534" y="2660534"/>
                    <a:pt x="2966906" y="2660487"/>
                  </a:cubicBezTo>
                  <a:cubicBezTo>
                    <a:pt x="2970565" y="2863609"/>
                    <a:pt x="2968666" y="2830907"/>
                    <a:pt x="2970269" y="2942586"/>
                  </a:cubicBezTo>
                  <a:lnTo>
                    <a:pt x="2772556" y="2942664"/>
                  </a:lnTo>
                  <a:close/>
                  <a:moveTo>
                    <a:pt x="2719854" y="3490424"/>
                  </a:moveTo>
                  <a:cubicBezTo>
                    <a:pt x="2719916" y="3547578"/>
                    <a:pt x="2764413" y="3538800"/>
                    <a:pt x="2492434" y="3537710"/>
                  </a:cubicBezTo>
                  <a:cubicBezTo>
                    <a:pt x="2474265" y="3537632"/>
                    <a:pt x="2468037" y="3578957"/>
                    <a:pt x="2469968" y="3278274"/>
                  </a:cubicBezTo>
                  <a:cubicBezTo>
                    <a:pt x="2470170" y="3245136"/>
                    <a:pt x="2430858" y="3253355"/>
                    <a:pt x="2715572" y="3253355"/>
                  </a:cubicBezTo>
                  <a:cubicBezTo>
                    <a:pt x="2717721" y="3324657"/>
                    <a:pt x="2719729" y="3377718"/>
                    <a:pt x="2719854" y="3490424"/>
                  </a:cubicBezTo>
                  <a:close/>
                  <a:moveTo>
                    <a:pt x="2470077" y="3239035"/>
                  </a:moveTo>
                  <a:cubicBezTo>
                    <a:pt x="2469875" y="3106422"/>
                    <a:pt x="2465282" y="3061548"/>
                    <a:pt x="2463958" y="2957170"/>
                  </a:cubicBezTo>
                  <a:cubicBezTo>
                    <a:pt x="2580525" y="2955707"/>
                    <a:pt x="2531856" y="2955349"/>
                    <a:pt x="2711867" y="2956874"/>
                  </a:cubicBezTo>
                  <a:cubicBezTo>
                    <a:pt x="2713689" y="3068537"/>
                    <a:pt x="2711851" y="3118127"/>
                    <a:pt x="2715121" y="3238895"/>
                  </a:cubicBezTo>
                  <a:cubicBezTo>
                    <a:pt x="2494053" y="3238910"/>
                    <a:pt x="2560269" y="3238895"/>
                    <a:pt x="2470077" y="3239035"/>
                  </a:cubicBezTo>
                  <a:close/>
                  <a:moveTo>
                    <a:pt x="2679234" y="2942056"/>
                  </a:moveTo>
                  <a:cubicBezTo>
                    <a:pt x="2619386" y="2941247"/>
                    <a:pt x="2553637" y="2941169"/>
                    <a:pt x="2492325" y="2942243"/>
                  </a:cubicBezTo>
                  <a:cubicBezTo>
                    <a:pt x="2445213" y="2943068"/>
                    <a:pt x="2471214" y="2978696"/>
                    <a:pt x="2460673" y="2659320"/>
                  </a:cubicBezTo>
                  <a:cubicBezTo>
                    <a:pt x="2670281" y="2658837"/>
                    <a:pt x="2609530" y="2659102"/>
                    <a:pt x="2706542" y="2659927"/>
                  </a:cubicBezTo>
                  <a:cubicBezTo>
                    <a:pt x="2704799" y="2978432"/>
                    <a:pt x="2733119" y="2942710"/>
                    <a:pt x="2679234" y="2942056"/>
                  </a:cubicBezTo>
                  <a:close/>
                  <a:moveTo>
                    <a:pt x="2706667" y="2640689"/>
                  </a:moveTo>
                  <a:cubicBezTo>
                    <a:pt x="2706605" y="2648580"/>
                    <a:pt x="2731764" y="2643817"/>
                    <a:pt x="2492372" y="2644767"/>
                  </a:cubicBezTo>
                  <a:cubicBezTo>
                    <a:pt x="2448296" y="2644891"/>
                    <a:pt x="2459210" y="2688535"/>
                    <a:pt x="2455738" y="2426453"/>
                  </a:cubicBezTo>
                  <a:cubicBezTo>
                    <a:pt x="2454757" y="2349018"/>
                    <a:pt x="2445135" y="2361610"/>
                    <a:pt x="2492310" y="2362310"/>
                  </a:cubicBezTo>
                  <a:cubicBezTo>
                    <a:pt x="2550648" y="2363244"/>
                    <a:pt x="2572382" y="2363026"/>
                    <a:pt x="2703553" y="2363057"/>
                  </a:cubicBezTo>
                  <a:cubicBezTo>
                    <a:pt x="2706807" y="2568872"/>
                    <a:pt x="2707212" y="2575347"/>
                    <a:pt x="2706667" y="2640689"/>
                  </a:cubicBezTo>
                  <a:close/>
                  <a:moveTo>
                    <a:pt x="2454632" y="2347368"/>
                  </a:moveTo>
                  <a:cubicBezTo>
                    <a:pt x="2452795" y="2227892"/>
                    <a:pt x="2452312" y="2212171"/>
                    <a:pt x="2450039" y="2063822"/>
                  </a:cubicBezTo>
                  <a:cubicBezTo>
                    <a:pt x="2519042" y="2063370"/>
                    <a:pt x="2541026" y="2061985"/>
                    <a:pt x="2697932" y="2063620"/>
                  </a:cubicBezTo>
                  <a:cubicBezTo>
                    <a:pt x="2701264" y="2281310"/>
                    <a:pt x="2700190" y="2151157"/>
                    <a:pt x="2703319" y="2348613"/>
                  </a:cubicBezTo>
                  <a:cubicBezTo>
                    <a:pt x="2449526" y="2348566"/>
                    <a:pt x="2558510" y="2348333"/>
                    <a:pt x="2454632" y="2347368"/>
                  </a:cubicBezTo>
                  <a:close/>
                  <a:moveTo>
                    <a:pt x="2450584" y="2853150"/>
                  </a:moveTo>
                  <a:cubicBezTo>
                    <a:pt x="2450211" y="2968330"/>
                    <a:pt x="2502990" y="2943613"/>
                    <a:pt x="2204264" y="2943146"/>
                  </a:cubicBezTo>
                  <a:cubicBezTo>
                    <a:pt x="2201228" y="2749658"/>
                    <a:pt x="2200512" y="2702668"/>
                    <a:pt x="2199795" y="2660798"/>
                  </a:cubicBezTo>
                  <a:cubicBezTo>
                    <a:pt x="2314743" y="2660767"/>
                    <a:pt x="2261932" y="2659662"/>
                    <a:pt x="2447875" y="2659351"/>
                  </a:cubicBezTo>
                  <a:cubicBezTo>
                    <a:pt x="2449588" y="2710575"/>
                    <a:pt x="2450818" y="2778173"/>
                    <a:pt x="2450584" y="2853150"/>
                  </a:cubicBezTo>
                  <a:close/>
                  <a:moveTo>
                    <a:pt x="2398988" y="2644938"/>
                  </a:moveTo>
                  <a:cubicBezTo>
                    <a:pt x="2177469" y="2644938"/>
                    <a:pt x="2199624" y="2650899"/>
                    <a:pt x="2199437" y="2640642"/>
                  </a:cubicBezTo>
                  <a:cubicBezTo>
                    <a:pt x="2193848" y="2325172"/>
                    <a:pt x="2193708" y="2362684"/>
                    <a:pt x="2212189" y="2362684"/>
                  </a:cubicBezTo>
                  <a:cubicBezTo>
                    <a:pt x="2488869" y="2362684"/>
                    <a:pt x="2441866" y="2341235"/>
                    <a:pt x="2442971" y="2426702"/>
                  </a:cubicBezTo>
                  <a:cubicBezTo>
                    <a:pt x="2444325" y="2528948"/>
                    <a:pt x="2445011" y="2578118"/>
                    <a:pt x="2447237" y="2641078"/>
                  </a:cubicBezTo>
                  <a:cubicBezTo>
                    <a:pt x="2447424" y="2646167"/>
                    <a:pt x="2454679" y="2644938"/>
                    <a:pt x="2398988" y="2644938"/>
                  </a:cubicBezTo>
                  <a:close/>
                  <a:moveTo>
                    <a:pt x="2398988" y="2347150"/>
                  </a:moveTo>
                  <a:cubicBezTo>
                    <a:pt x="2164376" y="2347150"/>
                    <a:pt x="2197118" y="2358388"/>
                    <a:pt x="2196526" y="2322044"/>
                  </a:cubicBezTo>
                  <a:cubicBezTo>
                    <a:pt x="2191886" y="2025672"/>
                    <a:pt x="2179914" y="2063868"/>
                    <a:pt x="2212173" y="2063868"/>
                  </a:cubicBezTo>
                  <a:cubicBezTo>
                    <a:pt x="2378499" y="2063946"/>
                    <a:pt x="2406165" y="2064024"/>
                    <a:pt x="2437288" y="2063884"/>
                  </a:cubicBezTo>
                  <a:cubicBezTo>
                    <a:pt x="2442333" y="2394125"/>
                    <a:pt x="2459739" y="2347150"/>
                    <a:pt x="2398988" y="2347150"/>
                  </a:cubicBezTo>
                  <a:close/>
                  <a:moveTo>
                    <a:pt x="2191513" y="2943115"/>
                  </a:moveTo>
                  <a:cubicBezTo>
                    <a:pt x="2120860" y="2942835"/>
                    <a:pt x="2045940" y="2939473"/>
                    <a:pt x="1944974" y="2942056"/>
                  </a:cubicBezTo>
                  <a:cubicBezTo>
                    <a:pt x="1943760" y="2850208"/>
                    <a:pt x="1946142" y="2775558"/>
                    <a:pt x="1941658" y="2660160"/>
                  </a:cubicBezTo>
                  <a:cubicBezTo>
                    <a:pt x="1995590" y="2661141"/>
                    <a:pt x="2025078" y="2660861"/>
                    <a:pt x="2187013" y="2660798"/>
                  </a:cubicBezTo>
                  <a:cubicBezTo>
                    <a:pt x="2187994" y="2716568"/>
                    <a:pt x="2188461" y="2748040"/>
                    <a:pt x="2191513" y="2943115"/>
                  </a:cubicBezTo>
                  <a:close/>
                  <a:moveTo>
                    <a:pt x="1937112" y="2346216"/>
                  </a:moveTo>
                  <a:cubicBezTo>
                    <a:pt x="1935866" y="2240670"/>
                    <a:pt x="1933437" y="2206894"/>
                    <a:pt x="1931584" y="2064273"/>
                  </a:cubicBezTo>
                  <a:cubicBezTo>
                    <a:pt x="1948851" y="2064273"/>
                    <a:pt x="2107859" y="2064086"/>
                    <a:pt x="2178061" y="2063900"/>
                  </a:cubicBezTo>
                  <a:cubicBezTo>
                    <a:pt x="2180443" y="2230880"/>
                    <a:pt x="2182732" y="2225775"/>
                    <a:pt x="2184148" y="2348115"/>
                  </a:cubicBezTo>
                  <a:cubicBezTo>
                    <a:pt x="2068189" y="2347477"/>
                    <a:pt x="2179836" y="2346014"/>
                    <a:pt x="1937112" y="2346216"/>
                  </a:cubicBezTo>
                  <a:close/>
                  <a:moveTo>
                    <a:pt x="1931896" y="2942414"/>
                  </a:moveTo>
                  <a:cubicBezTo>
                    <a:pt x="1815625" y="2945761"/>
                    <a:pt x="1753442" y="2942088"/>
                    <a:pt x="1687506" y="2941543"/>
                  </a:cubicBezTo>
                  <a:cubicBezTo>
                    <a:pt x="1682228" y="2607131"/>
                    <a:pt x="1662253" y="2661172"/>
                    <a:pt x="1745424" y="2659833"/>
                  </a:cubicBezTo>
                  <a:cubicBezTo>
                    <a:pt x="1806860" y="2658837"/>
                    <a:pt x="1865462" y="2658744"/>
                    <a:pt x="1928876" y="2659942"/>
                  </a:cubicBezTo>
                  <a:cubicBezTo>
                    <a:pt x="1931771" y="2734171"/>
                    <a:pt x="1933001" y="2942368"/>
                    <a:pt x="1931896" y="2942414"/>
                  </a:cubicBezTo>
                  <a:close/>
                  <a:moveTo>
                    <a:pt x="1838714" y="2346294"/>
                  </a:moveTo>
                  <a:cubicBezTo>
                    <a:pt x="1751931" y="2346294"/>
                    <a:pt x="1749285" y="2347306"/>
                    <a:pt x="1676919" y="2347508"/>
                  </a:cubicBezTo>
                  <a:cubicBezTo>
                    <a:pt x="1674179" y="2149600"/>
                    <a:pt x="1673665" y="2114750"/>
                    <a:pt x="1672793" y="2065596"/>
                  </a:cubicBezTo>
                  <a:cubicBezTo>
                    <a:pt x="1958940" y="2064725"/>
                    <a:pt x="1918475" y="2046047"/>
                    <a:pt x="1919487" y="2110018"/>
                  </a:cubicBezTo>
                  <a:cubicBezTo>
                    <a:pt x="1923971" y="2396242"/>
                    <a:pt x="1947870" y="2346201"/>
                    <a:pt x="1838714" y="2346294"/>
                  </a:cubicBezTo>
                  <a:close/>
                  <a:moveTo>
                    <a:pt x="1674770" y="2941465"/>
                  </a:moveTo>
                  <a:cubicBezTo>
                    <a:pt x="1555931" y="2940873"/>
                    <a:pt x="1548566" y="2944656"/>
                    <a:pt x="1427640" y="2943582"/>
                  </a:cubicBezTo>
                  <a:cubicBezTo>
                    <a:pt x="1421771" y="2614960"/>
                    <a:pt x="1402278" y="2658635"/>
                    <a:pt x="1465256" y="2658635"/>
                  </a:cubicBezTo>
                  <a:cubicBezTo>
                    <a:pt x="1557145" y="2658635"/>
                    <a:pt x="1559044" y="2660581"/>
                    <a:pt x="1651946" y="2660581"/>
                  </a:cubicBezTo>
                  <a:cubicBezTo>
                    <a:pt x="1676794" y="2660581"/>
                    <a:pt x="1669726" y="2622057"/>
                    <a:pt x="1674770" y="2941465"/>
                  </a:cubicBezTo>
                  <a:close/>
                  <a:moveTo>
                    <a:pt x="1651946" y="2646136"/>
                  </a:moveTo>
                  <a:cubicBezTo>
                    <a:pt x="1650560" y="2646136"/>
                    <a:pt x="1421459" y="2645405"/>
                    <a:pt x="1421444" y="2640798"/>
                  </a:cubicBezTo>
                  <a:cubicBezTo>
                    <a:pt x="1420774" y="2319538"/>
                    <a:pt x="1393653" y="2362839"/>
                    <a:pt x="1465256" y="2362839"/>
                  </a:cubicBezTo>
                  <a:cubicBezTo>
                    <a:pt x="1704243" y="2362839"/>
                    <a:pt x="1664464" y="2340410"/>
                    <a:pt x="1664915" y="2428430"/>
                  </a:cubicBezTo>
                  <a:cubicBezTo>
                    <a:pt x="1666223" y="2679258"/>
                    <a:pt x="1678756" y="2646136"/>
                    <a:pt x="1651946" y="2646136"/>
                  </a:cubicBezTo>
                  <a:close/>
                  <a:moveTo>
                    <a:pt x="1651946" y="2347555"/>
                  </a:moveTo>
                  <a:cubicBezTo>
                    <a:pt x="1379796" y="2347555"/>
                    <a:pt x="1416244" y="2359571"/>
                    <a:pt x="1415652" y="2322106"/>
                  </a:cubicBezTo>
                  <a:cubicBezTo>
                    <a:pt x="1413986" y="2216078"/>
                    <a:pt x="1416104" y="2216016"/>
                    <a:pt x="1414438" y="2109738"/>
                  </a:cubicBezTo>
                  <a:cubicBezTo>
                    <a:pt x="1413550" y="2053129"/>
                    <a:pt x="1403290" y="2064693"/>
                    <a:pt x="1465256" y="2064693"/>
                  </a:cubicBezTo>
                  <a:cubicBezTo>
                    <a:pt x="1699401" y="2064693"/>
                    <a:pt x="1659871" y="2051245"/>
                    <a:pt x="1660789" y="2109987"/>
                  </a:cubicBezTo>
                  <a:cubicBezTo>
                    <a:pt x="1665133" y="2384210"/>
                    <a:pt x="1668076" y="2347555"/>
                    <a:pt x="1651946" y="2347555"/>
                  </a:cubicBezTo>
                  <a:close/>
                  <a:moveTo>
                    <a:pt x="1414874" y="2943442"/>
                  </a:moveTo>
                  <a:cubicBezTo>
                    <a:pt x="1322424" y="2942259"/>
                    <a:pt x="1386164" y="2940920"/>
                    <a:pt x="1168024" y="2941761"/>
                  </a:cubicBezTo>
                  <a:cubicBezTo>
                    <a:pt x="1162512" y="2617185"/>
                    <a:pt x="1151365" y="2658635"/>
                    <a:pt x="1185243" y="2658355"/>
                  </a:cubicBezTo>
                  <a:cubicBezTo>
                    <a:pt x="1241650" y="2657903"/>
                    <a:pt x="1287782" y="2657732"/>
                    <a:pt x="1371825" y="2658292"/>
                  </a:cubicBezTo>
                  <a:cubicBezTo>
                    <a:pt x="1417801" y="2658650"/>
                    <a:pt x="1408848" y="2610804"/>
                    <a:pt x="1414874" y="2943442"/>
                  </a:cubicBezTo>
                  <a:close/>
                  <a:moveTo>
                    <a:pt x="1159928" y="3254958"/>
                  </a:moveTo>
                  <a:cubicBezTo>
                    <a:pt x="1164038" y="3473660"/>
                    <a:pt x="1163010" y="3453348"/>
                    <a:pt x="1163945" y="3536838"/>
                  </a:cubicBezTo>
                  <a:cubicBezTo>
                    <a:pt x="1124119" y="3536294"/>
                    <a:pt x="1112862" y="3536418"/>
                    <a:pt x="916923" y="3536371"/>
                  </a:cubicBezTo>
                  <a:cubicBezTo>
                    <a:pt x="915195" y="3458438"/>
                    <a:pt x="913545" y="3437316"/>
                    <a:pt x="912237" y="3253759"/>
                  </a:cubicBezTo>
                  <a:cubicBezTo>
                    <a:pt x="913965" y="3253775"/>
                    <a:pt x="1158635" y="3254958"/>
                    <a:pt x="1159928" y="3254958"/>
                  </a:cubicBezTo>
                  <a:close/>
                  <a:moveTo>
                    <a:pt x="912128" y="3239315"/>
                  </a:moveTo>
                  <a:cubicBezTo>
                    <a:pt x="911770" y="3200247"/>
                    <a:pt x="911381" y="3179888"/>
                    <a:pt x="907987" y="2959209"/>
                  </a:cubicBezTo>
                  <a:cubicBezTo>
                    <a:pt x="907878" y="2951940"/>
                    <a:pt x="895033" y="2957123"/>
                    <a:pt x="1155506" y="2956267"/>
                  </a:cubicBezTo>
                  <a:cubicBezTo>
                    <a:pt x="1157110" y="3053081"/>
                    <a:pt x="1157188" y="3103324"/>
                    <a:pt x="1159663" y="3240514"/>
                  </a:cubicBezTo>
                  <a:cubicBezTo>
                    <a:pt x="1158386" y="3240498"/>
                    <a:pt x="913311" y="3239315"/>
                    <a:pt x="912128" y="3239315"/>
                  </a:cubicBezTo>
                  <a:close/>
                  <a:moveTo>
                    <a:pt x="1091828" y="3550862"/>
                  </a:moveTo>
                  <a:cubicBezTo>
                    <a:pt x="1186520" y="3550862"/>
                    <a:pt x="1162045" y="3499420"/>
                    <a:pt x="1166887" y="3809193"/>
                  </a:cubicBezTo>
                  <a:cubicBezTo>
                    <a:pt x="1167510" y="3848790"/>
                    <a:pt x="1200221" y="3834268"/>
                    <a:pt x="921049" y="3833257"/>
                  </a:cubicBezTo>
                  <a:cubicBezTo>
                    <a:pt x="919212" y="3737610"/>
                    <a:pt x="919523" y="3664377"/>
                    <a:pt x="917235" y="3550831"/>
                  </a:cubicBezTo>
                  <a:lnTo>
                    <a:pt x="1091828" y="3550862"/>
                  </a:lnTo>
                  <a:close/>
                  <a:moveTo>
                    <a:pt x="1371902" y="2643833"/>
                  </a:moveTo>
                  <a:cubicBezTo>
                    <a:pt x="1314748" y="2643381"/>
                    <a:pt x="1250323" y="2643335"/>
                    <a:pt x="1185119" y="2643864"/>
                  </a:cubicBezTo>
                  <a:cubicBezTo>
                    <a:pt x="1152299" y="2644128"/>
                    <a:pt x="1162777" y="2687103"/>
                    <a:pt x="1158013" y="2361158"/>
                  </a:cubicBezTo>
                  <a:cubicBezTo>
                    <a:pt x="1254978" y="2363244"/>
                    <a:pt x="1197450" y="2363478"/>
                    <a:pt x="1403633" y="2362902"/>
                  </a:cubicBezTo>
                  <a:cubicBezTo>
                    <a:pt x="1410203" y="2688317"/>
                    <a:pt x="1422783" y="2644175"/>
                    <a:pt x="1371902" y="2643833"/>
                  </a:cubicBezTo>
                  <a:close/>
                  <a:moveTo>
                    <a:pt x="1155273" y="2941807"/>
                  </a:moveTo>
                  <a:cubicBezTo>
                    <a:pt x="1005434" y="2942352"/>
                    <a:pt x="1016940" y="2941045"/>
                    <a:pt x="907691" y="2941029"/>
                  </a:cubicBezTo>
                  <a:cubicBezTo>
                    <a:pt x="902522" y="2638821"/>
                    <a:pt x="899579" y="2659304"/>
                    <a:pt x="905106" y="2659289"/>
                  </a:cubicBezTo>
                  <a:cubicBezTo>
                    <a:pt x="906943" y="2659289"/>
                    <a:pt x="1148313" y="2658604"/>
                    <a:pt x="1149668" y="2658588"/>
                  </a:cubicBezTo>
                  <a:cubicBezTo>
                    <a:pt x="1152096" y="2808541"/>
                    <a:pt x="1154603" y="2903191"/>
                    <a:pt x="1155273" y="2941807"/>
                  </a:cubicBezTo>
                  <a:close/>
                  <a:moveTo>
                    <a:pt x="901930" y="2640720"/>
                  </a:moveTo>
                  <a:cubicBezTo>
                    <a:pt x="901074" y="2578040"/>
                    <a:pt x="896076" y="2361656"/>
                    <a:pt x="905122" y="2361656"/>
                  </a:cubicBezTo>
                  <a:cubicBezTo>
                    <a:pt x="1193479" y="2361656"/>
                    <a:pt x="1145059" y="2338823"/>
                    <a:pt x="1146180" y="2428477"/>
                  </a:cubicBezTo>
                  <a:cubicBezTo>
                    <a:pt x="1147145" y="2505787"/>
                    <a:pt x="1147737" y="2538162"/>
                    <a:pt x="1149450" y="2644128"/>
                  </a:cubicBezTo>
                  <a:cubicBezTo>
                    <a:pt x="871228" y="2645716"/>
                    <a:pt x="902008" y="2646494"/>
                    <a:pt x="901930" y="2640720"/>
                  </a:cubicBezTo>
                  <a:close/>
                  <a:moveTo>
                    <a:pt x="1091828" y="2346076"/>
                  </a:moveTo>
                  <a:cubicBezTo>
                    <a:pt x="863692" y="2346076"/>
                    <a:pt x="899859" y="2358668"/>
                    <a:pt x="899283" y="2322044"/>
                  </a:cubicBezTo>
                  <a:cubicBezTo>
                    <a:pt x="894768" y="2033143"/>
                    <a:pt x="886719" y="2064242"/>
                    <a:pt x="905106" y="2064242"/>
                  </a:cubicBezTo>
                  <a:cubicBezTo>
                    <a:pt x="1183624" y="2064242"/>
                    <a:pt x="1139874" y="2050265"/>
                    <a:pt x="1140809" y="2110018"/>
                  </a:cubicBezTo>
                  <a:cubicBezTo>
                    <a:pt x="1145215" y="2390732"/>
                    <a:pt x="1159803" y="2346076"/>
                    <a:pt x="1091828" y="2346076"/>
                  </a:cubicBezTo>
                  <a:close/>
                  <a:moveTo>
                    <a:pt x="895173" y="2955489"/>
                  </a:moveTo>
                  <a:cubicBezTo>
                    <a:pt x="895189" y="2956859"/>
                    <a:pt x="898956" y="3194473"/>
                    <a:pt x="899361" y="3239315"/>
                  </a:cubicBezTo>
                  <a:cubicBezTo>
                    <a:pt x="822060" y="3239284"/>
                    <a:pt x="914245" y="3239144"/>
                    <a:pt x="653321" y="3238459"/>
                  </a:cubicBezTo>
                  <a:cubicBezTo>
                    <a:pt x="652761" y="3195002"/>
                    <a:pt x="652122" y="3156619"/>
                    <a:pt x="649024" y="2959225"/>
                  </a:cubicBezTo>
                  <a:cubicBezTo>
                    <a:pt x="648993" y="2956345"/>
                    <a:pt x="627632" y="2955722"/>
                    <a:pt x="895173" y="2955489"/>
                  </a:cubicBezTo>
                  <a:close/>
                  <a:moveTo>
                    <a:pt x="899486" y="3253759"/>
                  </a:moveTo>
                  <a:cubicBezTo>
                    <a:pt x="900887" y="3445301"/>
                    <a:pt x="902460" y="3459512"/>
                    <a:pt x="904157" y="3536371"/>
                  </a:cubicBezTo>
                  <a:cubicBezTo>
                    <a:pt x="902818" y="3536371"/>
                    <a:pt x="659393" y="3536838"/>
                    <a:pt x="657556" y="3536854"/>
                  </a:cubicBezTo>
                  <a:cubicBezTo>
                    <a:pt x="653477" y="3272048"/>
                    <a:pt x="654878" y="3364286"/>
                    <a:pt x="653492" y="3252903"/>
                  </a:cubicBezTo>
                  <a:cubicBezTo>
                    <a:pt x="888229" y="3253448"/>
                    <a:pt x="812625" y="3253728"/>
                    <a:pt x="899486" y="3253759"/>
                  </a:cubicBezTo>
                  <a:close/>
                  <a:moveTo>
                    <a:pt x="904468" y="3550831"/>
                  </a:moveTo>
                  <a:cubicBezTo>
                    <a:pt x="906897" y="3671133"/>
                    <a:pt x="906196" y="3722995"/>
                    <a:pt x="908298" y="3833225"/>
                  </a:cubicBezTo>
                  <a:cubicBezTo>
                    <a:pt x="906741" y="3833225"/>
                    <a:pt x="879869" y="3833117"/>
                    <a:pt x="661043" y="3833754"/>
                  </a:cubicBezTo>
                  <a:cubicBezTo>
                    <a:pt x="658910" y="3702636"/>
                    <a:pt x="660405" y="3721890"/>
                    <a:pt x="657789" y="3551314"/>
                  </a:cubicBezTo>
                  <a:cubicBezTo>
                    <a:pt x="660857" y="3551314"/>
                    <a:pt x="889459" y="3550831"/>
                    <a:pt x="904468" y="3550831"/>
                  </a:cubicBezTo>
                  <a:close/>
                  <a:moveTo>
                    <a:pt x="905106" y="3847670"/>
                  </a:moveTo>
                  <a:cubicBezTo>
                    <a:pt x="910353" y="3847670"/>
                    <a:pt x="907940" y="3840168"/>
                    <a:pt x="910540" y="3915532"/>
                  </a:cubicBezTo>
                  <a:cubicBezTo>
                    <a:pt x="918869" y="4157458"/>
                    <a:pt x="917017" y="4133052"/>
                    <a:pt x="905106" y="4133052"/>
                  </a:cubicBezTo>
                  <a:cubicBezTo>
                    <a:pt x="903565" y="4133052"/>
                    <a:pt x="666617" y="4133099"/>
                    <a:pt x="666461" y="4127496"/>
                  </a:cubicBezTo>
                  <a:cubicBezTo>
                    <a:pt x="664515" y="4058668"/>
                    <a:pt x="664671" y="4055819"/>
                    <a:pt x="661292" y="3848230"/>
                  </a:cubicBezTo>
                  <a:cubicBezTo>
                    <a:pt x="663021" y="3848230"/>
                    <a:pt x="903721" y="3847670"/>
                    <a:pt x="905106" y="3847670"/>
                  </a:cubicBezTo>
                  <a:close/>
                  <a:moveTo>
                    <a:pt x="718478" y="4145753"/>
                  </a:moveTo>
                  <a:cubicBezTo>
                    <a:pt x="811411" y="4145753"/>
                    <a:pt x="811738" y="4147512"/>
                    <a:pt x="905122" y="4147512"/>
                  </a:cubicBezTo>
                  <a:cubicBezTo>
                    <a:pt x="920162" y="4147512"/>
                    <a:pt x="912704" y="4116335"/>
                    <a:pt x="917095" y="4428381"/>
                  </a:cubicBezTo>
                  <a:cubicBezTo>
                    <a:pt x="911023" y="4428366"/>
                    <a:pt x="673810" y="4429704"/>
                    <a:pt x="672658" y="4429720"/>
                  </a:cubicBezTo>
                  <a:cubicBezTo>
                    <a:pt x="667100" y="4095230"/>
                    <a:pt x="649366" y="4145753"/>
                    <a:pt x="718478" y="4145753"/>
                  </a:cubicBezTo>
                  <a:close/>
                  <a:moveTo>
                    <a:pt x="921345" y="3847701"/>
                  </a:moveTo>
                  <a:cubicBezTo>
                    <a:pt x="1004298" y="3848028"/>
                    <a:pt x="999316" y="3850378"/>
                    <a:pt x="1091828" y="3850378"/>
                  </a:cubicBezTo>
                  <a:cubicBezTo>
                    <a:pt x="1191315" y="3850378"/>
                    <a:pt x="1165237" y="3791403"/>
                    <a:pt x="1173644" y="4127932"/>
                  </a:cubicBezTo>
                  <a:cubicBezTo>
                    <a:pt x="1173800" y="4134204"/>
                    <a:pt x="1204892" y="4132554"/>
                    <a:pt x="927074" y="4133037"/>
                  </a:cubicBezTo>
                  <a:cubicBezTo>
                    <a:pt x="926421" y="3971209"/>
                    <a:pt x="922715" y="3911424"/>
                    <a:pt x="921345" y="3847701"/>
                  </a:cubicBezTo>
                  <a:close/>
                  <a:moveTo>
                    <a:pt x="1174127" y="4147076"/>
                  </a:moveTo>
                  <a:cubicBezTo>
                    <a:pt x="1178253" y="4316065"/>
                    <a:pt x="1175186" y="4327474"/>
                    <a:pt x="1176509" y="4429626"/>
                  </a:cubicBezTo>
                  <a:cubicBezTo>
                    <a:pt x="947564" y="4429782"/>
                    <a:pt x="1036246" y="4428708"/>
                    <a:pt x="929830" y="4428397"/>
                  </a:cubicBezTo>
                  <a:cubicBezTo>
                    <a:pt x="929815" y="4427167"/>
                    <a:pt x="927168" y="4148695"/>
                    <a:pt x="927152" y="4147481"/>
                  </a:cubicBezTo>
                  <a:cubicBezTo>
                    <a:pt x="997167" y="4147372"/>
                    <a:pt x="1070747" y="4146018"/>
                    <a:pt x="1174127" y="4147076"/>
                  </a:cubicBezTo>
                  <a:close/>
                  <a:moveTo>
                    <a:pt x="1176727" y="4444070"/>
                  </a:moveTo>
                  <a:cubicBezTo>
                    <a:pt x="1176742" y="4445222"/>
                    <a:pt x="1180463" y="4683039"/>
                    <a:pt x="1181569" y="4727227"/>
                  </a:cubicBezTo>
                  <a:cubicBezTo>
                    <a:pt x="1047876" y="4726356"/>
                    <a:pt x="993322" y="4727725"/>
                    <a:pt x="935311" y="4727897"/>
                  </a:cubicBezTo>
                  <a:cubicBezTo>
                    <a:pt x="935295" y="4726791"/>
                    <a:pt x="930142" y="4447868"/>
                    <a:pt x="930064" y="4442857"/>
                  </a:cubicBezTo>
                  <a:cubicBezTo>
                    <a:pt x="1047160" y="4443230"/>
                    <a:pt x="939981" y="4444242"/>
                    <a:pt x="1176727" y="4444070"/>
                  </a:cubicBezTo>
                  <a:close/>
                  <a:moveTo>
                    <a:pt x="1181927" y="4741703"/>
                  </a:moveTo>
                  <a:cubicBezTo>
                    <a:pt x="1186831" y="4921991"/>
                    <a:pt x="1185539" y="4940980"/>
                    <a:pt x="1186349" y="5024470"/>
                  </a:cubicBezTo>
                  <a:cubicBezTo>
                    <a:pt x="1091221" y="5023396"/>
                    <a:pt x="974514" y="5024548"/>
                    <a:pt x="939421" y="5024642"/>
                  </a:cubicBezTo>
                  <a:cubicBezTo>
                    <a:pt x="938627" y="4945152"/>
                    <a:pt x="939748" y="4948591"/>
                    <a:pt x="935575" y="4742341"/>
                  </a:cubicBezTo>
                  <a:cubicBezTo>
                    <a:pt x="1012254" y="4742154"/>
                    <a:pt x="1040730" y="4740785"/>
                    <a:pt x="1181927" y="4741703"/>
                  </a:cubicBezTo>
                  <a:close/>
                  <a:moveTo>
                    <a:pt x="1185119" y="5038961"/>
                  </a:moveTo>
                  <a:cubicBezTo>
                    <a:pt x="1188279" y="5038977"/>
                    <a:pt x="1184916" y="5022540"/>
                    <a:pt x="1190786" y="5321013"/>
                  </a:cubicBezTo>
                  <a:cubicBezTo>
                    <a:pt x="1049231" y="5320219"/>
                    <a:pt x="1009529" y="5321075"/>
                    <a:pt x="945571" y="5321247"/>
                  </a:cubicBezTo>
                  <a:cubicBezTo>
                    <a:pt x="943360" y="5174018"/>
                    <a:pt x="941196" y="5181147"/>
                    <a:pt x="939561" y="5039117"/>
                  </a:cubicBezTo>
                  <a:cubicBezTo>
                    <a:pt x="1017220" y="5038946"/>
                    <a:pt x="1069035" y="5037856"/>
                    <a:pt x="1185119" y="5038961"/>
                  </a:cubicBezTo>
                  <a:close/>
                  <a:moveTo>
                    <a:pt x="1189494" y="4446328"/>
                  </a:moveTo>
                  <a:cubicBezTo>
                    <a:pt x="1189431" y="4442265"/>
                    <a:pt x="1169799" y="4444320"/>
                    <a:pt x="1438523" y="4444911"/>
                  </a:cubicBezTo>
                  <a:cubicBezTo>
                    <a:pt x="1438897" y="4467994"/>
                    <a:pt x="1441886" y="4720239"/>
                    <a:pt x="1441933" y="4727212"/>
                  </a:cubicBezTo>
                  <a:cubicBezTo>
                    <a:pt x="1367870" y="4727258"/>
                    <a:pt x="1287922" y="4727912"/>
                    <a:pt x="1194289" y="4727305"/>
                  </a:cubicBezTo>
                  <a:cubicBezTo>
                    <a:pt x="1193324" y="4687552"/>
                    <a:pt x="1193106" y="4667458"/>
                    <a:pt x="1189494" y="4446328"/>
                  </a:cubicBezTo>
                  <a:close/>
                  <a:moveTo>
                    <a:pt x="1442026" y="4741672"/>
                  </a:moveTo>
                  <a:cubicBezTo>
                    <a:pt x="1442602" y="4901445"/>
                    <a:pt x="1444315" y="4936093"/>
                    <a:pt x="1446074" y="5025077"/>
                  </a:cubicBezTo>
                  <a:cubicBezTo>
                    <a:pt x="1253078" y="5024922"/>
                    <a:pt x="1241619" y="5024984"/>
                    <a:pt x="1199115" y="5024595"/>
                  </a:cubicBezTo>
                  <a:cubicBezTo>
                    <a:pt x="1198384" y="4946179"/>
                    <a:pt x="1199489" y="4919641"/>
                    <a:pt x="1194694" y="4741781"/>
                  </a:cubicBezTo>
                  <a:cubicBezTo>
                    <a:pt x="1285104" y="4742341"/>
                    <a:pt x="1384841" y="4741718"/>
                    <a:pt x="1442026" y="4741672"/>
                  </a:cubicBezTo>
                  <a:close/>
                  <a:moveTo>
                    <a:pt x="1278518" y="5039397"/>
                  </a:moveTo>
                  <a:cubicBezTo>
                    <a:pt x="1478598" y="5039568"/>
                    <a:pt x="1446168" y="5024735"/>
                    <a:pt x="1447086" y="5084069"/>
                  </a:cubicBezTo>
                  <a:cubicBezTo>
                    <a:pt x="1448550" y="5177645"/>
                    <a:pt x="1448410" y="5191622"/>
                    <a:pt x="1450044" y="5296592"/>
                  </a:cubicBezTo>
                  <a:cubicBezTo>
                    <a:pt x="1450558" y="5329652"/>
                    <a:pt x="1490322" y="5322554"/>
                    <a:pt x="1203522" y="5321075"/>
                  </a:cubicBezTo>
                  <a:cubicBezTo>
                    <a:pt x="1203148" y="5302226"/>
                    <a:pt x="1203397" y="5317667"/>
                    <a:pt x="1199832" y="5083820"/>
                  </a:cubicBezTo>
                  <a:cubicBezTo>
                    <a:pt x="1198975" y="5027101"/>
                    <a:pt x="1183391" y="5039397"/>
                    <a:pt x="1278518" y="5039397"/>
                  </a:cubicBezTo>
                  <a:close/>
                  <a:moveTo>
                    <a:pt x="1444393" y="4145660"/>
                  </a:moveTo>
                  <a:cubicBezTo>
                    <a:pt x="1445498" y="4145660"/>
                    <a:pt x="1641016" y="4145224"/>
                    <a:pt x="1692301" y="4145302"/>
                  </a:cubicBezTo>
                  <a:cubicBezTo>
                    <a:pt x="1696256" y="4480399"/>
                    <a:pt x="1709614" y="4429050"/>
                    <a:pt x="1651946" y="4429050"/>
                  </a:cubicBezTo>
                  <a:cubicBezTo>
                    <a:pt x="1558998" y="4429050"/>
                    <a:pt x="1556958" y="4430498"/>
                    <a:pt x="1465256" y="4430498"/>
                  </a:cubicBezTo>
                  <a:cubicBezTo>
                    <a:pt x="1446681" y="4430498"/>
                    <a:pt x="1450356" y="4468289"/>
                    <a:pt x="1444393" y="4145660"/>
                  </a:cubicBezTo>
                  <a:close/>
                  <a:moveTo>
                    <a:pt x="1465256" y="4444942"/>
                  </a:moveTo>
                  <a:cubicBezTo>
                    <a:pt x="1714565" y="4444942"/>
                    <a:pt x="1695789" y="4440179"/>
                    <a:pt x="1695898" y="4446576"/>
                  </a:cubicBezTo>
                  <a:cubicBezTo>
                    <a:pt x="1701067" y="4775510"/>
                    <a:pt x="1720466" y="4728130"/>
                    <a:pt x="1651946" y="4728177"/>
                  </a:cubicBezTo>
                  <a:cubicBezTo>
                    <a:pt x="1560819" y="4728177"/>
                    <a:pt x="1560882" y="4727212"/>
                    <a:pt x="1465256" y="4727212"/>
                  </a:cubicBezTo>
                  <a:cubicBezTo>
                    <a:pt x="1450947" y="4727212"/>
                    <a:pt x="1455151" y="4737578"/>
                    <a:pt x="1453921" y="4658820"/>
                  </a:cubicBezTo>
                  <a:cubicBezTo>
                    <a:pt x="1450060" y="4412054"/>
                    <a:pt x="1445903" y="4444942"/>
                    <a:pt x="1465256" y="4444942"/>
                  </a:cubicBezTo>
                  <a:close/>
                  <a:moveTo>
                    <a:pt x="1465256" y="4741672"/>
                  </a:moveTo>
                  <a:cubicBezTo>
                    <a:pt x="1739305" y="4741672"/>
                    <a:pt x="1701627" y="4735305"/>
                    <a:pt x="1702375" y="4765393"/>
                  </a:cubicBezTo>
                  <a:cubicBezTo>
                    <a:pt x="1709786" y="5074216"/>
                    <a:pt x="1717524" y="5023474"/>
                    <a:pt x="1651946" y="5023474"/>
                  </a:cubicBezTo>
                  <a:cubicBezTo>
                    <a:pt x="1419607" y="5023474"/>
                    <a:pt x="1459339" y="5044798"/>
                    <a:pt x="1457798" y="4977511"/>
                  </a:cubicBezTo>
                  <a:cubicBezTo>
                    <a:pt x="1451710" y="4712659"/>
                    <a:pt x="1453221" y="4741672"/>
                    <a:pt x="1465256" y="4741672"/>
                  </a:cubicBezTo>
                  <a:close/>
                  <a:moveTo>
                    <a:pt x="1705037" y="4145333"/>
                  </a:moveTo>
                  <a:cubicBezTo>
                    <a:pt x="1955904" y="4145831"/>
                    <a:pt x="1842591" y="4145364"/>
                    <a:pt x="1951280" y="4146174"/>
                  </a:cubicBezTo>
                  <a:cubicBezTo>
                    <a:pt x="1960232" y="4475294"/>
                    <a:pt x="1959516" y="4429875"/>
                    <a:pt x="1932192" y="4429222"/>
                  </a:cubicBezTo>
                  <a:cubicBezTo>
                    <a:pt x="1661225" y="4422653"/>
                    <a:pt x="1708213" y="4460305"/>
                    <a:pt x="1707450" y="4340159"/>
                  </a:cubicBezTo>
                  <a:cubicBezTo>
                    <a:pt x="1706952" y="4258521"/>
                    <a:pt x="1706127" y="4236419"/>
                    <a:pt x="1705037" y="4145333"/>
                  </a:cubicBezTo>
                  <a:close/>
                  <a:moveTo>
                    <a:pt x="1745392" y="4443028"/>
                  </a:moveTo>
                  <a:cubicBezTo>
                    <a:pt x="1977498" y="4440833"/>
                    <a:pt x="1955032" y="4445440"/>
                    <a:pt x="1955063" y="4446576"/>
                  </a:cubicBezTo>
                  <a:cubicBezTo>
                    <a:pt x="1960107" y="4768973"/>
                    <a:pt x="1976782" y="4727196"/>
                    <a:pt x="1932005" y="4727617"/>
                  </a:cubicBezTo>
                  <a:cubicBezTo>
                    <a:pt x="1869915" y="4728115"/>
                    <a:pt x="1878509" y="4727990"/>
                    <a:pt x="1714254" y="4728130"/>
                  </a:cubicBezTo>
                  <a:cubicBezTo>
                    <a:pt x="1707092" y="4397796"/>
                    <a:pt x="1694995" y="4443573"/>
                    <a:pt x="1745392" y="4443028"/>
                  </a:cubicBezTo>
                  <a:close/>
                  <a:moveTo>
                    <a:pt x="1962194" y="4741843"/>
                  </a:moveTo>
                  <a:cubicBezTo>
                    <a:pt x="1966273" y="4958724"/>
                    <a:pt x="1965199" y="4939393"/>
                    <a:pt x="1966210" y="5025218"/>
                  </a:cubicBezTo>
                  <a:cubicBezTo>
                    <a:pt x="1701923" y="5023584"/>
                    <a:pt x="1915097" y="5025358"/>
                    <a:pt x="1718660" y="5023708"/>
                  </a:cubicBezTo>
                  <a:cubicBezTo>
                    <a:pt x="1717944" y="4947705"/>
                    <a:pt x="1718847" y="4926131"/>
                    <a:pt x="1714581" y="4742590"/>
                  </a:cubicBezTo>
                  <a:cubicBezTo>
                    <a:pt x="1952292" y="4742388"/>
                    <a:pt x="1857413" y="4742528"/>
                    <a:pt x="1962194" y="4741843"/>
                  </a:cubicBezTo>
                  <a:close/>
                  <a:moveTo>
                    <a:pt x="1964062" y="4146252"/>
                  </a:moveTo>
                  <a:cubicBezTo>
                    <a:pt x="2110522" y="4147123"/>
                    <a:pt x="2103002" y="4144928"/>
                    <a:pt x="2211145" y="4144897"/>
                  </a:cubicBezTo>
                  <a:cubicBezTo>
                    <a:pt x="2210585" y="4364954"/>
                    <a:pt x="2222558" y="4428646"/>
                    <a:pt x="2212204" y="4428646"/>
                  </a:cubicBezTo>
                  <a:cubicBezTo>
                    <a:pt x="2120766" y="4428646"/>
                    <a:pt x="2065589" y="4431463"/>
                    <a:pt x="1967581" y="4429953"/>
                  </a:cubicBezTo>
                  <a:cubicBezTo>
                    <a:pt x="1966319" y="4341545"/>
                    <a:pt x="1967441" y="4269744"/>
                    <a:pt x="1964062" y="4146252"/>
                  </a:cubicBezTo>
                  <a:close/>
                  <a:moveTo>
                    <a:pt x="2025436" y="4444787"/>
                  </a:moveTo>
                  <a:cubicBezTo>
                    <a:pt x="2231728" y="4444787"/>
                    <a:pt x="2216641" y="4439214"/>
                    <a:pt x="2216750" y="4446546"/>
                  </a:cubicBezTo>
                  <a:cubicBezTo>
                    <a:pt x="2221639" y="4759556"/>
                    <a:pt x="2223897" y="4725889"/>
                    <a:pt x="2212173" y="4725889"/>
                  </a:cubicBezTo>
                  <a:cubicBezTo>
                    <a:pt x="1926462" y="4725889"/>
                    <a:pt x="1974945" y="4749610"/>
                    <a:pt x="1973528" y="4658789"/>
                  </a:cubicBezTo>
                  <a:cubicBezTo>
                    <a:pt x="1969511" y="4400722"/>
                    <a:pt x="1944865" y="4444787"/>
                    <a:pt x="2025436" y="4444787"/>
                  </a:cubicBezTo>
                  <a:close/>
                  <a:moveTo>
                    <a:pt x="2025436" y="4741672"/>
                  </a:moveTo>
                  <a:cubicBezTo>
                    <a:pt x="2254521" y="4741672"/>
                    <a:pt x="2220923" y="4729282"/>
                    <a:pt x="2221795" y="4765984"/>
                  </a:cubicBezTo>
                  <a:cubicBezTo>
                    <a:pt x="2229174" y="5058371"/>
                    <a:pt x="2226107" y="5023117"/>
                    <a:pt x="2212173" y="5023117"/>
                  </a:cubicBezTo>
                  <a:cubicBezTo>
                    <a:pt x="1940241" y="5023117"/>
                    <a:pt x="1979086" y="5046184"/>
                    <a:pt x="1978510" y="4977589"/>
                  </a:cubicBezTo>
                  <a:cubicBezTo>
                    <a:pt x="1976221" y="4699444"/>
                    <a:pt x="1959438" y="4741672"/>
                    <a:pt x="2025436" y="4741672"/>
                  </a:cubicBezTo>
                  <a:close/>
                  <a:moveTo>
                    <a:pt x="2025436" y="5039833"/>
                  </a:moveTo>
                  <a:cubicBezTo>
                    <a:pt x="2258927" y="5039833"/>
                    <a:pt x="2224442" y="5019241"/>
                    <a:pt x="2225453" y="5084069"/>
                  </a:cubicBezTo>
                  <a:cubicBezTo>
                    <a:pt x="2229704" y="5355489"/>
                    <a:pt x="2241023" y="5321854"/>
                    <a:pt x="2212189" y="5321854"/>
                  </a:cubicBezTo>
                  <a:cubicBezTo>
                    <a:pt x="1946407" y="5321854"/>
                    <a:pt x="1982480" y="5329901"/>
                    <a:pt x="1981935" y="5296343"/>
                  </a:cubicBezTo>
                  <a:cubicBezTo>
                    <a:pt x="1977140" y="4989839"/>
                    <a:pt x="1968157" y="5039833"/>
                    <a:pt x="2025436" y="5039833"/>
                  </a:cubicBezTo>
                  <a:close/>
                  <a:moveTo>
                    <a:pt x="2229502" y="4446296"/>
                  </a:moveTo>
                  <a:cubicBezTo>
                    <a:pt x="2229393" y="4438841"/>
                    <a:pt x="2224364" y="4445923"/>
                    <a:pt x="2475573" y="4444802"/>
                  </a:cubicBezTo>
                  <a:cubicBezTo>
                    <a:pt x="2477130" y="4548729"/>
                    <a:pt x="2476569" y="4627254"/>
                    <a:pt x="2479216" y="4727617"/>
                  </a:cubicBezTo>
                  <a:cubicBezTo>
                    <a:pt x="2340074" y="4729173"/>
                    <a:pt x="2314058" y="4726278"/>
                    <a:pt x="2233643" y="4725935"/>
                  </a:cubicBezTo>
                  <a:cubicBezTo>
                    <a:pt x="2231744" y="4637153"/>
                    <a:pt x="2231121" y="4549912"/>
                    <a:pt x="2229502" y="4446296"/>
                  </a:cubicBezTo>
                  <a:close/>
                  <a:moveTo>
                    <a:pt x="2492403" y="4147917"/>
                  </a:moveTo>
                  <a:cubicBezTo>
                    <a:pt x="2576103" y="4147808"/>
                    <a:pt x="2515788" y="4147808"/>
                    <a:pt x="2730410" y="4147839"/>
                  </a:cubicBezTo>
                  <a:cubicBezTo>
                    <a:pt x="2733150" y="4346774"/>
                    <a:pt x="2734053" y="4323598"/>
                    <a:pt x="2735859" y="4429922"/>
                  </a:cubicBezTo>
                  <a:cubicBezTo>
                    <a:pt x="2538332" y="4430046"/>
                    <a:pt x="2531264" y="4430015"/>
                    <a:pt x="2488106" y="4430264"/>
                  </a:cubicBezTo>
                  <a:cubicBezTo>
                    <a:pt x="2482999" y="4115417"/>
                    <a:pt x="2477426" y="4147948"/>
                    <a:pt x="2492403" y="4147917"/>
                  </a:cubicBezTo>
                  <a:close/>
                  <a:moveTo>
                    <a:pt x="2492419" y="4444724"/>
                  </a:moveTo>
                  <a:cubicBezTo>
                    <a:pt x="2546195" y="4444444"/>
                    <a:pt x="2545354" y="4444506"/>
                    <a:pt x="2736077" y="4444366"/>
                  </a:cubicBezTo>
                  <a:cubicBezTo>
                    <a:pt x="2736093" y="4445658"/>
                    <a:pt x="2739798" y="4689311"/>
                    <a:pt x="2740047" y="4725546"/>
                  </a:cubicBezTo>
                  <a:cubicBezTo>
                    <a:pt x="2738864" y="4725546"/>
                    <a:pt x="2493088" y="4727446"/>
                    <a:pt x="2491967" y="4727461"/>
                  </a:cubicBezTo>
                  <a:cubicBezTo>
                    <a:pt x="2491952" y="4726356"/>
                    <a:pt x="2485304" y="4444771"/>
                    <a:pt x="2492419" y="4444724"/>
                  </a:cubicBezTo>
                  <a:close/>
                  <a:moveTo>
                    <a:pt x="2492481" y="4741921"/>
                  </a:moveTo>
                  <a:cubicBezTo>
                    <a:pt x="2779764" y="4738434"/>
                    <a:pt x="2740140" y="4732333"/>
                    <a:pt x="2740218" y="4765206"/>
                  </a:cubicBezTo>
                  <a:cubicBezTo>
                    <a:pt x="2740857" y="5071290"/>
                    <a:pt x="2764771" y="5025482"/>
                    <a:pt x="2679234" y="5024455"/>
                  </a:cubicBezTo>
                  <a:cubicBezTo>
                    <a:pt x="2620071" y="5023661"/>
                    <a:pt x="2555599" y="5023584"/>
                    <a:pt x="2497136" y="5024595"/>
                  </a:cubicBezTo>
                  <a:cubicBezTo>
                    <a:pt x="2496732" y="4985449"/>
                    <a:pt x="2494723" y="4741889"/>
                    <a:pt x="2492481" y="4741921"/>
                  </a:cubicBezTo>
                  <a:close/>
                  <a:moveTo>
                    <a:pt x="2743379" y="5039444"/>
                  </a:moveTo>
                  <a:cubicBezTo>
                    <a:pt x="2744983" y="5154157"/>
                    <a:pt x="2745699" y="5166765"/>
                    <a:pt x="2748221" y="5320796"/>
                  </a:cubicBezTo>
                  <a:cubicBezTo>
                    <a:pt x="2573021" y="5320826"/>
                    <a:pt x="2551006" y="5320546"/>
                    <a:pt x="2500779" y="5321776"/>
                  </a:cubicBezTo>
                  <a:cubicBezTo>
                    <a:pt x="2500157" y="5288436"/>
                    <a:pt x="2497307" y="5040238"/>
                    <a:pt x="2497292" y="5039071"/>
                  </a:cubicBezTo>
                  <a:cubicBezTo>
                    <a:pt x="2605358" y="5037171"/>
                    <a:pt x="2676073" y="5039226"/>
                    <a:pt x="2743379" y="5039444"/>
                  </a:cubicBezTo>
                  <a:close/>
                  <a:moveTo>
                    <a:pt x="2743177" y="4147855"/>
                  </a:moveTo>
                  <a:cubicBezTo>
                    <a:pt x="2887145" y="4147870"/>
                    <a:pt x="2872946" y="4144726"/>
                    <a:pt x="2988578" y="4145473"/>
                  </a:cubicBezTo>
                  <a:cubicBezTo>
                    <a:pt x="2989388" y="4207686"/>
                    <a:pt x="2990447" y="4278242"/>
                    <a:pt x="2992004" y="4340408"/>
                  </a:cubicBezTo>
                  <a:cubicBezTo>
                    <a:pt x="2994822" y="4457254"/>
                    <a:pt x="3041000" y="4429907"/>
                    <a:pt x="2772556" y="4429907"/>
                  </a:cubicBezTo>
                  <a:cubicBezTo>
                    <a:pt x="2740265" y="4429922"/>
                    <a:pt x="2747676" y="4476103"/>
                    <a:pt x="2743177" y="4147855"/>
                  </a:cubicBezTo>
                  <a:close/>
                  <a:moveTo>
                    <a:pt x="2772556" y="4444351"/>
                  </a:moveTo>
                  <a:cubicBezTo>
                    <a:pt x="2773941" y="4444351"/>
                    <a:pt x="2994106" y="4444584"/>
                    <a:pt x="2994137" y="4446546"/>
                  </a:cubicBezTo>
                  <a:cubicBezTo>
                    <a:pt x="2999228" y="4771027"/>
                    <a:pt x="3011979" y="4726776"/>
                    <a:pt x="2959340" y="4726776"/>
                  </a:cubicBezTo>
                  <a:cubicBezTo>
                    <a:pt x="2870611" y="4726776"/>
                    <a:pt x="2864632" y="4725484"/>
                    <a:pt x="2772556" y="4725484"/>
                  </a:cubicBezTo>
                  <a:cubicBezTo>
                    <a:pt x="2747411" y="4725484"/>
                    <a:pt x="2753281" y="4738901"/>
                    <a:pt x="2752020" y="4658789"/>
                  </a:cubicBezTo>
                  <a:cubicBezTo>
                    <a:pt x="2748019" y="4402793"/>
                    <a:pt x="2738942" y="4444382"/>
                    <a:pt x="2772556" y="4444351"/>
                  </a:cubicBezTo>
                  <a:close/>
                  <a:moveTo>
                    <a:pt x="2772556" y="4739944"/>
                  </a:moveTo>
                  <a:cubicBezTo>
                    <a:pt x="3034632" y="4739944"/>
                    <a:pt x="2998278" y="4736473"/>
                    <a:pt x="2998512" y="4765299"/>
                  </a:cubicBezTo>
                  <a:cubicBezTo>
                    <a:pt x="2999088" y="4833645"/>
                    <a:pt x="2999352" y="4844571"/>
                    <a:pt x="3002279" y="5025342"/>
                  </a:cubicBezTo>
                  <a:cubicBezTo>
                    <a:pt x="2950216" y="5025980"/>
                    <a:pt x="2912570" y="5025280"/>
                    <a:pt x="2755943" y="5025031"/>
                  </a:cubicBezTo>
                  <a:cubicBezTo>
                    <a:pt x="2751771" y="4704051"/>
                    <a:pt x="2744609" y="4739944"/>
                    <a:pt x="2772556" y="4739944"/>
                  </a:cubicBezTo>
                  <a:close/>
                  <a:moveTo>
                    <a:pt x="2772556" y="5039490"/>
                  </a:moveTo>
                  <a:cubicBezTo>
                    <a:pt x="2847070" y="5039490"/>
                    <a:pt x="2945140" y="5040487"/>
                    <a:pt x="3002513" y="5039786"/>
                  </a:cubicBezTo>
                  <a:cubicBezTo>
                    <a:pt x="3007947" y="5374354"/>
                    <a:pt x="3020122" y="5322383"/>
                    <a:pt x="2959324" y="5322383"/>
                  </a:cubicBezTo>
                  <a:cubicBezTo>
                    <a:pt x="2727389" y="5322383"/>
                    <a:pt x="2761050" y="5327006"/>
                    <a:pt x="2760583" y="5296343"/>
                  </a:cubicBezTo>
                  <a:cubicBezTo>
                    <a:pt x="2755943" y="4999831"/>
                    <a:pt x="2748953" y="5039490"/>
                    <a:pt x="2772556" y="5039490"/>
                  </a:cubicBezTo>
                  <a:close/>
                  <a:moveTo>
                    <a:pt x="3006872" y="4446296"/>
                  </a:moveTo>
                  <a:cubicBezTo>
                    <a:pt x="3006826" y="4443728"/>
                    <a:pt x="3136580" y="4442670"/>
                    <a:pt x="3239259" y="4443791"/>
                  </a:cubicBezTo>
                  <a:cubicBezTo>
                    <a:pt x="3258128" y="4443993"/>
                    <a:pt x="3254002" y="4411618"/>
                    <a:pt x="3257879" y="4659084"/>
                  </a:cubicBezTo>
                  <a:cubicBezTo>
                    <a:pt x="3259249" y="4746170"/>
                    <a:pt x="3302158" y="4725593"/>
                    <a:pt x="3052615" y="4726589"/>
                  </a:cubicBezTo>
                  <a:cubicBezTo>
                    <a:pt x="2995896" y="4726807"/>
                    <a:pt x="3011995" y="4773175"/>
                    <a:pt x="3006872" y="4446296"/>
                  </a:cubicBezTo>
                  <a:close/>
                  <a:moveTo>
                    <a:pt x="3052677" y="4741065"/>
                  </a:moveTo>
                  <a:cubicBezTo>
                    <a:pt x="3291462" y="4740100"/>
                    <a:pt x="3259203" y="4734683"/>
                    <a:pt x="3259872" y="4765315"/>
                  </a:cubicBezTo>
                  <a:cubicBezTo>
                    <a:pt x="3266458" y="5065920"/>
                    <a:pt x="3268155" y="5024922"/>
                    <a:pt x="3239445" y="5024175"/>
                  </a:cubicBezTo>
                  <a:cubicBezTo>
                    <a:pt x="3178321" y="5022494"/>
                    <a:pt x="3116090" y="5022416"/>
                    <a:pt x="3052475" y="5024237"/>
                  </a:cubicBezTo>
                  <a:cubicBezTo>
                    <a:pt x="3002513" y="5025607"/>
                    <a:pt x="3015435" y="5051258"/>
                    <a:pt x="3012524" y="4871343"/>
                  </a:cubicBezTo>
                  <a:cubicBezTo>
                    <a:pt x="3010080" y="4714822"/>
                    <a:pt x="3001517" y="4741282"/>
                    <a:pt x="3052677" y="4741065"/>
                  </a:cubicBezTo>
                  <a:close/>
                  <a:moveTo>
                    <a:pt x="3052817" y="5038697"/>
                  </a:moveTo>
                  <a:cubicBezTo>
                    <a:pt x="3119671" y="5036860"/>
                    <a:pt x="3175658" y="5036969"/>
                    <a:pt x="3239149" y="5038635"/>
                  </a:cubicBezTo>
                  <a:cubicBezTo>
                    <a:pt x="3268840" y="5039444"/>
                    <a:pt x="3262301" y="5030167"/>
                    <a:pt x="3263142" y="5084053"/>
                  </a:cubicBezTo>
                  <a:cubicBezTo>
                    <a:pt x="3267470" y="5360081"/>
                    <a:pt x="3276126" y="5323083"/>
                    <a:pt x="3239336" y="5322944"/>
                  </a:cubicBezTo>
                  <a:cubicBezTo>
                    <a:pt x="2984795" y="5321916"/>
                    <a:pt x="3019966" y="5331177"/>
                    <a:pt x="3019421" y="5296327"/>
                  </a:cubicBezTo>
                  <a:cubicBezTo>
                    <a:pt x="3014626" y="5000361"/>
                    <a:pt x="3000271" y="5040207"/>
                    <a:pt x="3052817" y="5038697"/>
                  </a:cubicBezTo>
                  <a:close/>
                  <a:moveTo>
                    <a:pt x="3266084" y="4446296"/>
                  </a:moveTo>
                  <a:cubicBezTo>
                    <a:pt x="3266053" y="4444039"/>
                    <a:pt x="3513059" y="4442312"/>
                    <a:pt x="3514211" y="4442312"/>
                  </a:cubicBezTo>
                  <a:cubicBezTo>
                    <a:pt x="3516297" y="4569866"/>
                    <a:pt x="3512981" y="4566146"/>
                    <a:pt x="3516795" y="4726154"/>
                  </a:cubicBezTo>
                  <a:cubicBezTo>
                    <a:pt x="3222381" y="4726216"/>
                    <a:pt x="3272047" y="4749936"/>
                    <a:pt x="3270615" y="4658820"/>
                  </a:cubicBezTo>
                  <a:cubicBezTo>
                    <a:pt x="3268964" y="4552511"/>
                    <a:pt x="3267735" y="4551982"/>
                    <a:pt x="3266084" y="4446296"/>
                  </a:cubicBezTo>
                  <a:close/>
                  <a:moveTo>
                    <a:pt x="3332689" y="5039895"/>
                  </a:moveTo>
                  <a:cubicBezTo>
                    <a:pt x="3559502" y="5039895"/>
                    <a:pt x="3520952" y="5021124"/>
                    <a:pt x="3521933" y="5084100"/>
                  </a:cubicBezTo>
                  <a:cubicBezTo>
                    <a:pt x="3526059" y="5349170"/>
                    <a:pt x="3534233" y="5322414"/>
                    <a:pt x="3519489" y="5322414"/>
                  </a:cubicBezTo>
                  <a:cubicBezTo>
                    <a:pt x="3242279" y="5322414"/>
                    <a:pt x="3279614" y="5334135"/>
                    <a:pt x="3279007" y="5296343"/>
                  </a:cubicBezTo>
                  <a:cubicBezTo>
                    <a:pt x="3274242" y="4991115"/>
                    <a:pt x="3259561" y="5039895"/>
                    <a:pt x="3332689" y="5039895"/>
                  </a:cubicBezTo>
                  <a:close/>
                  <a:moveTo>
                    <a:pt x="3526962" y="4442312"/>
                  </a:moveTo>
                  <a:cubicBezTo>
                    <a:pt x="3528067" y="4442312"/>
                    <a:pt x="3773360" y="4443355"/>
                    <a:pt x="3773407" y="4446546"/>
                  </a:cubicBezTo>
                  <a:cubicBezTo>
                    <a:pt x="3775898" y="4612390"/>
                    <a:pt x="3776661" y="4666509"/>
                    <a:pt x="3777720" y="4728130"/>
                  </a:cubicBezTo>
                  <a:cubicBezTo>
                    <a:pt x="3600993" y="4729422"/>
                    <a:pt x="3642439" y="4726356"/>
                    <a:pt x="3529577" y="4726154"/>
                  </a:cubicBezTo>
                  <a:cubicBezTo>
                    <a:pt x="3525639" y="4563251"/>
                    <a:pt x="3529064" y="4573073"/>
                    <a:pt x="3526962" y="4442312"/>
                  </a:cubicBezTo>
                  <a:close/>
                  <a:moveTo>
                    <a:pt x="3777969" y="4742621"/>
                  </a:moveTo>
                  <a:cubicBezTo>
                    <a:pt x="3781332" y="4933245"/>
                    <a:pt x="3777112" y="4696627"/>
                    <a:pt x="3782795" y="5024595"/>
                  </a:cubicBezTo>
                  <a:cubicBezTo>
                    <a:pt x="3732943" y="5024782"/>
                    <a:pt x="3671631" y="5024797"/>
                    <a:pt x="3612935" y="5024408"/>
                  </a:cubicBezTo>
                  <a:cubicBezTo>
                    <a:pt x="3506161" y="5023708"/>
                    <a:pt x="3539386" y="5076987"/>
                    <a:pt x="3530621" y="4764568"/>
                  </a:cubicBezTo>
                  <a:cubicBezTo>
                    <a:pt x="3529515" y="4726216"/>
                    <a:pt x="3495434" y="4744536"/>
                    <a:pt x="3777969" y="4742621"/>
                  </a:cubicBezTo>
                  <a:close/>
                  <a:moveTo>
                    <a:pt x="3782001" y="4233835"/>
                  </a:moveTo>
                  <a:cubicBezTo>
                    <a:pt x="3780397" y="4131262"/>
                    <a:pt x="3774793" y="4146952"/>
                    <a:pt x="3799766" y="4146687"/>
                  </a:cubicBezTo>
                  <a:cubicBezTo>
                    <a:pt x="3855021" y="4146096"/>
                    <a:pt x="3858991" y="4146205"/>
                    <a:pt x="4027870" y="4146112"/>
                  </a:cubicBezTo>
                  <a:cubicBezTo>
                    <a:pt x="4031155" y="4477302"/>
                    <a:pt x="4050430" y="4430093"/>
                    <a:pt x="3986627" y="4429237"/>
                  </a:cubicBezTo>
                  <a:cubicBezTo>
                    <a:pt x="3936666" y="4428568"/>
                    <a:pt x="3879075" y="4428303"/>
                    <a:pt x="3799657" y="4429050"/>
                  </a:cubicBezTo>
                  <a:cubicBezTo>
                    <a:pt x="3781207" y="4429237"/>
                    <a:pt x="3785473" y="4455775"/>
                    <a:pt x="3782001" y="4233835"/>
                  </a:cubicBezTo>
                  <a:close/>
                  <a:moveTo>
                    <a:pt x="3799750" y="4443541"/>
                  </a:moveTo>
                  <a:cubicBezTo>
                    <a:pt x="4053123" y="4441144"/>
                    <a:pt x="4032837" y="4445254"/>
                    <a:pt x="4032852" y="4446561"/>
                  </a:cubicBezTo>
                  <a:cubicBezTo>
                    <a:pt x="4037990" y="4775027"/>
                    <a:pt x="4055599" y="4728192"/>
                    <a:pt x="3986549" y="4727819"/>
                  </a:cubicBezTo>
                  <a:cubicBezTo>
                    <a:pt x="3934299" y="4727539"/>
                    <a:pt x="3864160" y="4727461"/>
                    <a:pt x="3799641" y="4727975"/>
                  </a:cubicBezTo>
                  <a:cubicBezTo>
                    <a:pt x="3787450" y="4728068"/>
                    <a:pt x="3790580" y="4738559"/>
                    <a:pt x="3789334" y="4658835"/>
                  </a:cubicBezTo>
                  <a:cubicBezTo>
                    <a:pt x="3785675" y="4414404"/>
                    <a:pt x="3780771" y="4443713"/>
                    <a:pt x="3799750" y="4443541"/>
                  </a:cubicBezTo>
                  <a:close/>
                  <a:moveTo>
                    <a:pt x="4266717" y="3833132"/>
                  </a:moveTo>
                  <a:cubicBezTo>
                    <a:pt x="4000904" y="3833132"/>
                    <a:pt x="4035421" y="3848635"/>
                    <a:pt x="4034798" y="3808913"/>
                  </a:cubicBezTo>
                  <a:cubicBezTo>
                    <a:pt x="4030003" y="3502767"/>
                    <a:pt x="4018435" y="3552279"/>
                    <a:pt x="4079934" y="3552279"/>
                  </a:cubicBezTo>
                  <a:cubicBezTo>
                    <a:pt x="4311246" y="3552279"/>
                    <a:pt x="4278504" y="3535671"/>
                    <a:pt x="4279453" y="3596732"/>
                  </a:cubicBezTo>
                  <a:cubicBezTo>
                    <a:pt x="4283719" y="3869772"/>
                    <a:pt x="4284513" y="3833132"/>
                    <a:pt x="4266717" y="3833132"/>
                  </a:cubicBezTo>
                  <a:close/>
                  <a:moveTo>
                    <a:pt x="4266717" y="3537259"/>
                  </a:moveTo>
                  <a:cubicBezTo>
                    <a:pt x="3989227" y="3537259"/>
                    <a:pt x="4031327" y="3552932"/>
                    <a:pt x="4030096" y="3490268"/>
                  </a:cubicBezTo>
                  <a:cubicBezTo>
                    <a:pt x="4024492" y="3208170"/>
                    <a:pt x="4013920" y="3253074"/>
                    <a:pt x="4079934" y="3253074"/>
                  </a:cubicBezTo>
                  <a:cubicBezTo>
                    <a:pt x="4303321" y="3253074"/>
                    <a:pt x="4273895" y="3241868"/>
                    <a:pt x="4274051" y="3278025"/>
                  </a:cubicBezTo>
                  <a:cubicBezTo>
                    <a:pt x="4275281" y="3568186"/>
                    <a:pt x="4286428" y="3537259"/>
                    <a:pt x="4266717" y="3537259"/>
                  </a:cubicBezTo>
                  <a:close/>
                  <a:moveTo>
                    <a:pt x="4266717" y="3238303"/>
                  </a:moveTo>
                  <a:cubicBezTo>
                    <a:pt x="3976663" y="3238303"/>
                    <a:pt x="4026609" y="3259083"/>
                    <a:pt x="4025239" y="3171670"/>
                  </a:cubicBezTo>
                  <a:cubicBezTo>
                    <a:pt x="4020506" y="2876279"/>
                    <a:pt x="4022109" y="2977996"/>
                    <a:pt x="4021782" y="2956034"/>
                  </a:cubicBezTo>
                  <a:cubicBezTo>
                    <a:pt x="4059569" y="2955894"/>
                    <a:pt x="4089026" y="2955940"/>
                    <a:pt x="4266717" y="2955971"/>
                  </a:cubicBezTo>
                  <a:cubicBezTo>
                    <a:pt x="4267807" y="2955971"/>
                    <a:pt x="4279718" y="3238303"/>
                    <a:pt x="4266717" y="3238303"/>
                  </a:cubicBezTo>
                  <a:close/>
                  <a:moveTo>
                    <a:pt x="4266717" y="2941527"/>
                  </a:moveTo>
                  <a:cubicBezTo>
                    <a:pt x="4093619" y="2941496"/>
                    <a:pt x="4059803" y="2941449"/>
                    <a:pt x="4021549" y="2941590"/>
                  </a:cubicBezTo>
                  <a:cubicBezTo>
                    <a:pt x="4019946" y="2848325"/>
                    <a:pt x="4016847" y="2791855"/>
                    <a:pt x="4016131" y="2659693"/>
                  </a:cubicBezTo>
                  <a:cubicBezTo>
                    <a:pt x="4017766" y="2659693"/>
                    <a:pt x="4261502" y="2659289"/>
                    <a:pt x="4263432" y="2659289"/>
                  </a:cubicBezTo>
                  <a:cubicBezTo>
                    <a:pt x="4264896" y="2729191"/>
                    <a:pt x="4268041" y="2941527"/>
                    <a:pt x="4266717" y="2941527"/>
                  </a:cubicBezTo>
                  <a:close/>
                  <a:moveTo>
                    <a:pt x="4016053" y="2645218"/>
                  </a:moveTo>
                  <a:cubicBezTo>
                    <a:pt x="4016053" y="2643817"/>
                    <a:pt x="4013500" y="2363820"/>
                    <a:pt x="4013484" y="2362637"/>
                  </a:cubicBezTo>
                  <a:cubicBezTo>
                    <a:pt x="4167106" y="2363804"/>
                    <a:pt x="4157032" y="2360847"/>
                    <a:pt x="4257765" y="2360660"/>
                  </a:cubicBezTo>
                  <a:cubicBezTo>
                    <a:pt x="4257781" y="2361765"/>
                    <a:pt x="4263027" y="2639334"/>
                    <a:pt x="4263059" y="2640969"/>
                  </a:cubicBezTo>
                  <a:cubicBezTo>
                    <a:pt x="4263168" y="2646790"/>
                    <a:pt x="4289028" y="2644876"/>
                    <a:pt x="4016053" y="2645218"/>
                  </a:cubicBezTo>
                  <a:close/>
                  <a:moveTo>
                    <a:pt x="4013298" y="2348177"/>
                  </a:moveTo>
                  <a:cubicBezTo>
                    <a:pt x="4011585" y="2225526"/>
                    <a:pt x="4009608" y="2226335"/>
                    <a:pt x="4007117" y="2064211"/>
                  </a:cubicBezTo>
                  <a:cubicBezTo>
                    <a:pt x="4049418" y="2063417"/>
                    <a:pt x="4106292" y="2063277"/>
                    <a:pt x="4173209" y="2064444"/>
                  </a:cubicBezTo>
                  <a:cubicBezTo>
                    <a:pt x="4278597" y="2066281"/>
                    <a:pt x="4252129" y="2011524"/>
                    <a:pt x="4257142" y="2322371"/>
                  </a:cubicBezTo>
                  <a:cubicBezTo>
                    <a:pt x="4257532" y="2348457"/>
                    <a:pt x="4298635" y="2350403"/>
                    <a:pt x="4013298" y="2348177"/>
                  </a:cubicBezTo>
                  <a:close/>
                  <a:moveTo>
                    <a:pt x="4006883" y="2049735"/>
                  </a:moveTo>
                  <a:cubicBezTo>
                    <a:pt x="4004018" y="1863750"/>
                    <a:pt x="4003676" y="1855844"/>
                    <a:pt x="4003816" y="1791311"/>
                  </a:cubicBezTo>
                  <a:cubicBezTo>
                    <a:pt x="4003878" y="1760431"/>
                    <a:pt x="3962931" y="1766937"/>
                    <a:pt x="4249529" y="1766501"/>
                  </a:cubicBezTo>
                  <a:cubicBezTo>
                    <a:pt x="4250993" y="1937155"/>
                    <a:pt x="4252472" y="1973296"/>
                    <a:pt x="4253982" y="2050778"/>
                  </a:cubicBezTo>
                  <a:cubicBezTo>
                    <a:pt x="4170827" y="2050638"/>
                    <a:pt x="4109764" y="2047790"/>
                    <a:pt x="4006883" y="2049735"/>
                  </a:cubicBezTo>
                  <a:close/>
                  <a:moveTo>
                    <a:pt x="4003816" y="1752617"/>
                  </a:moveTo>
                  <a:cubicBezTo>
                    <a:pt x="4003271" y="1612035"/>
                    <a:pt x="3999223" y="1587022"/>
                    <a:pt x="3997401" y="1469678"/>
                  </a:cubicBezTo>
                  <a:cubicBezTo>
                    <a:pt x="4274020" y="1469522"/>
                    <a:pt x="4246369" y="1468075"/>
                    <a:pt x="4246462" y="1472947"/>
                  </a:cubicBezTo>
                  <a:cubicBezTo>
                    <a:pt x="4246711" y="1489648"/>
                    <a:pt x="4245979" y="1415107"/>
                    <a:pt x="4249404" y="1752057"/>
                  </a:cubicBezTo>
                  <a:cubicBezTo>
                    <a:pt x="4169270" y="1752165"/>
                    <a:pt x="4105436" y="1753722"/>
                    <a:pt x="4003816" y="1752617"/>
                  </a:cubicBezTo>
                  <a:close/>
                  <a:moveTo>
                    <a:pt x="3997199" y="1455156"/>
                  </a:moveTo>
                  <a:cubicBezTo>
                    <a:pt x="3996202" y="1378732"/>
                    <a:pt x="3998444" y="1287242"/>
                    <a:pt x="3994101" y="1172170"/>
                  </a:cubicBezTo>
                  <a:cubicBezTo>
                    <a:pt x="4109593" y="1175423"/>
                    <a:pt x="4175591" y="1171205"/>
                    <a:pt x="4240359" y="1170785"/>
                  </a:cubicBezTo>
                  <a:cubicBezTo>
                    <a:pt x="4243333" y="1357439"/>
                    <a:pt x="4245123" y="1394344"/>
                    <a:pt x="4246182" y="1455078"/>
                  </a:cubicBezTo>
                  <a:lnTo>
                    <a:pt x="3997199" y="1455156"/>
                  </a:lnTo>
                  <a:close/>
                  <a:moveTo>
                    <a:pt x="3986581" y="1752415"/>
                  </a:moveTo>
                  <a:cubicBezTo>
                    <a:pt x="3694736" y="1748881"/>
                    <a:pt x="3742891" y="1778875"/>
                    <a:pt x="3741428" y="1685003"/>
                  </a:cubicBezTo>
                  <a:cubicBezTo>
                    <a:pt x="3739793" y="1581247"/>
                    <a:pt x="3740805" y="1578103"/>
                    <a:pt x="3739155" y="1472729"/>
                  </a:cubicBezTo>
                  <a:cubicBezTo>
                    <a:pt x="3739046" y="1465460"/>
                    <a:pt x="3714726" y="1469585"/>
                    <a:pt x="3984650" y="1469678"/>
                  </a:cubicBezTo>
                  <a:cubicBezTo>
                    <a:pt x="3986192" y="1577029"/>
                    <a:pt x="3995953" y="1752539"/>
                    <a:pt x="3986581" y="1752415"/>
                  </a:cubicBezTo>
                  <a:close/>
                  <a:moveTo>
                    <a:pt x="3735076" y="2063697"/>
                  </a:moveTo>
                  <a:cubicBezTo>
                    <a:pt x="3735838" y="2128323"/>
                    <a:pt x="3736866" y="2175095"/>
                    <a:pt x="3739700" y="2345905"/>
                  </a:cubicBezTo>
                  <a:cubicBezTo>
                    <a:pt x="3703921" y="2345702"/>
                    <a:pt x="3494469" y="2346232"/>
                    <a:pt x="3493317" y="2346232"/>
                  </a:cubicBezTo>
                  <a:cubicBezTo>
                    <a:pt x="3490982" y="2189851"/>
                    <a:pt x="3492538" y="2214241"/>
                    <a:pt x="3489907" y="2065192"/>
                  </a:cubicBezTo>
                  <a:cubicBezTo>
                    <a:pt x="3622619" y="2065363"/>
                    <a:pt x="3629874" y="2063121"/>
                    <a:pt x="3735076" y="2063697"/>
                  </a:cubicBezTo>
                  <a:close/>
                  <a:moveTo>
                    <a:pt x="3706304" y="2049175"/>
                  </a:moveTo>
                  <a:cubicBezTo>
                    <a:pt x="3450906" y="2049175"/>
                    <a:pt x="3490032" y="2066561"/>
                    <a:pt x="3488708" y="2003492"/>
                  </a:cubicBezTo>
                  <a:cubicBezTo>
                    <a:pt x="3482963" y="1728273"/>
                    <a:pt x="3474572" y="1767995"/>
                    <a:pt x="3519489" y="1767995"/>
                  </a:cubicBezTo>
                  <a:cubicBezTo>
                    <a:pt x="3763178" y="1767995"/>
                    <a:pt x="3730125" y="1759263"/>
                    <a:pt x="3731059" y="1791529"/>
                  </a:cubicBezTo>
                  <a:cubicBezTo>
                    <a:pt x="3739840" y="2090905"/>
                    <a:pt x="3738439" y="2049175"/>
                    <a:pt x="3706304" y="2049175"/>
                  </a:cubicBezTo>
                  <a:close/>
                  <a:moveTo>
                    <a:pt x="3706304" y="1753364"/>
                  </a:moveTo>
                  <a:cubicBezTo>
                    <a:pt x="3439463" y="1753364"/>
                    <a:pt x="3485330" y="1772991"/>
                    <a:pt x="3483944" y="1684972"/>
                  </a:cubicBezTo>
                  <a:cubicBezTo>
                    <a:pt x="3479912" y="1427155"/>
                    <a:pt x="3462023" y="1470285"/>
                    <a:pt x="3519489" y="1470285"/>
                  </a:cubicBezTo>
                  <a:cubicBezTo>
                    <a:pt x="3744090" y="1470285"/>
                    <a:pt x="3726263" y="1463997"/>
                    <a:pt x="3726403" y="1472993"/>
                  </a:cubicBezTo>
                  <a:cubicBezTo>
                    <a:pt x="3731510" y="1798144"/>
                    <a:pt x="3737551" y="1753364"/>
                    <a:pt x="3706304" y="1753364"/>
                  </a:cubicBezTo>
                  <a:close/>
                  <a:moveTo>
                    <a:pt x="3706304" y="1454004"/>
                  </a:moveTo>
                  <a:cubicBezTo>
                    <a:pt x="3612312" y="1454004"/>
                    <a:pt x="3612250" y="1455825"/>
                    <a:pt x="3519504" y="1455825"/>
                  </a:cubicBezTo>
                  <a:cubicBezTo>
                    <a:pt x="3462754" y="1455825"/>
                    <a:pt x="3479647" y="1499111"/>
                    <a:pt x="3474353" y="1170925"/>
                  </a:cubicBezTo>
                  <a:cubicBezTo>
                    <a:pt x="3565013" y="1169618"/>
                    <a:pt x="3624378" y="1172746"/>
                    <a:pt x="3722278" y="1172466"/>
                  </a:cubicBezTo>
                  <a:cubicBezTo>
                    <a:pt x="3729502" y="1499843"/>
                    <a:pt x="3731214" y="1454004"/>
                    <a:pt x="3706304" y="1454004"/>
                  </a:cubicBezTo>
                  <a:close/>
                  <a:moveTo>
                    <a:pt x="3475942" y="2003835"/>
                  </a:moveTo>
                  <a:cubicBezTo>
                    <a:pt x="3477171" y="2063059"/>
                    <a:pt x="3522338" y="2051821"/>
                    <a:pt x="3239352" y="2049922"/>
                  </a:cubicBezTo>
                  <a:cubicBezTo>
                    <a:pt x="3225558" y="2049829"/>
                    <a:pt x="3230695" y="2081830"/>
                    <a:pt x="3224950" y="1791125"/>
                  </a:cubicBezTo>
                  <a:cubicBezTo>
                    <a:pt x="3224312" y="1759294"/>
                    <a:pt x="3189328" y="1767279"/>
                    <a:pt x="3426104" y="1767902"/>
                  </a:cubicBezTo>
                  <a:cubicBezTo>
                    <a:pt x="3486202" y="1768073"/>
                    <a:pt x="3470119" y="1725098"/>
                    <a:pt x="3475942" y="2003835"/>
                  </a:cubicBezTo>
                  <a:close/>
                  <a:moveTo>
                    <a:pt x="3426089" y="1753426"/>
                  </a:moveTo>
                  <a:cubicBezTo>
                    <a:pt x="3182291" y="1752773"/>
                    <a:pt x="3224390" y="1771248"/>
                    <a:pt x="3223051" y="1685003"/>
                  </a:cubicBezTo>
                  <a:cubicBezTo>
                    <a:pt x="3219174" y="1438050"/>
                    <a:pt x="3209926" y="1470908"/>
                    <a:pt x="3239367" y="1470596"/>
                  </a:cubicBezTo>
                  <a:cubicBezTo>
                    <a:pt x="3487105" y="1467919"/>
                    <a:pt x="3466429" y="1470768"/>
                    <a:pt x="3466460" y="1472978"/>
                  </a:cubicBezTo>
                  <a:cubicBezTo>
                    <a:pt x="3471551" y="1799421"/>
                    <a:pt x="3490359" y="1753597"/>
                    <a:pt x="3426089" y="1753426"/>
                  </a:cubicBezTo>
                  <a:close/>
                  <a:moveTo>
                    <a:pt x="3426089" y="1455732"/>
                  </a:moveTo>
                  <a:cubicBezTo>
                    <a:pt x="3367113" y="1455576"/>
                    <a:pt x="3298219" y="1455498"/>
                    <a:pt x="3239259" y="1456136"/>
                  </a:cubicBezTo>
                  <a:cubicBezTo>
                    <a:pt x="3211483" y="1456432"/>
                    <a:pt x="3218271" y="1500465"/>
                    <a:pt x="3214363" y="1172684"/>
                  </a:cubicBezTo>
                  <a:cubicBezTo>
                    <a:pt x="3414677" y="1174567"/>
                    <a:pt x="3382012" y="1172731"/>
                    <a:pt x="3461587" y="1171143"/>
                  </a:cubicBezTo>
                  <a:cubicBezTo>
                    <a:pt x="3466880" y="1498878"/>
                    <a:pt x="3482216" y="1455794"/>
                    <a:pt x="3426089" y="1455732"/>
                  </a:cubicBezTo>
                  <a:close/>
                  <a:moveTo>
                    <a:pt x="3216060" y="2003835"/>
                  </a:moveTo>
                  <a:cubicBezTo>
                    <a:pt x="3217384" y="2064413"/>
                    <a:pt x="3261553" y="2049735"/>
                    <a:pt x="2970191" y="2049829"/>
                  </a:cubicBezTo>
                  <a:cubicBezTo>
                    <a:pt x="2967233" y="1859159"/>
                    <a:pt x="2967373" y="1854287"/>
                    <a:pt x="2965131" y="1791000"/>
                  </a:cubicBezTo>
                  <a:cubicBezTo>
                    <a:pt x="2963901" y="1756368"/>
                    <a:pt x="2936702" y="1766330"/>
                    <a:pt x="3145952" y="1766470"/>
                  </a:cubicBezTo>
                  <a:cubicBezTo>
                    <a:pt x="3229886" y="1766470"/>
                    <a:pt x="3209817" y="1718888"/>
                    <a:pt x="3216060" y="2003835"/>
                  </a:cubicBezTo>
                  <a:close/>
                  <a:moveTo>
                    <a:pt x="2963855" y="1751885"/>
                  </a:moveTo>
                  <a:cubicBezTo>
                    <a:pt x="2959853" y="1612595"/>
                    <a:pt x="2963481" y="1587722"/>
                    <a:pt x="2961675" y="1472698"/>
                  </a:cubicBezTo>
                  <a:cubicBezTo>
                    <a:pt x="2961613" y="1468199"/>
                    <a:pt x="2960850" y="1472698"/>
                    <a:pt x="3206392" y="1470908"/>
                  </a:cubicBezTo>
                  <a:cubicBezTo>
                    <a:pt x="3206423" y="1472480"/>
                    <a:pt x="3206454" y="1482799"/>
                    <a:pt x="3211436" y="1752321"/>
                  </a:cubicBezTo>
                  <a:cubicBezTo>
                    <a:pt x="3175767" y="1751932"/>
                    <a:pt x="3161319" y="1752025"/>
                    <a:pt x="2963855" y="1751885"/>
                  </a:cubicBezTo>
                  <a:close/>
                  <a:moveTo>
                    <a:pt x="2959324" y="2646027"/>
                  </a:moveTo>
                  <a:cubicBezTo>
                    <a:pt x="2691004" y="2646027"/>
                    <a:pt x="2719371" y="2647195"/>
                    <a:pt x="2719434" y="2640844"/>
                  </a:cubicBezTo>
                  <a:cubicBezTo>
                    <a:pt x="2719994" y="2575269"/>
                    <a:pt x="2719480" y="2563969"/>
                    <a:pt x="2716320" y="2363057"/>
                  </a:cubicBezTo>
                  <a:cubicBezTo>
                    <a:pt x="2863184" y="2363088"/>
                    <a:pt x="2884031" y="2362466"/>
                    <a:pt x="2961441" y="2362466"/>
                  </a:cubicBezTo>
                  <a:cubicBezTo>
                    <a:pt x="2967062" y="2680052"/>
                    <a:pt x="2970985" y="2646027"/>
                    <a:pt x="2959324" y="2646027"/>
                  </a:cubicBezTo>
                  <a:close/>
                  <a:moveTo>
                    <a:pt x="2959324" y="2348021"/>
                  </a:moveTo>
                  <a:cubicBezTo>
                    <a:pt x="2673676" y="2348021"/>
                    <a:pt x="2716257" y="2359835"/>
                    <a:pt x="2715666" y="2322044"/>
                  </a:cubicBezTo>
                  <a:cubicBezTo>
                    <a:pt x="2710871" y="2016115"/>
                    <a:pt x="2691611" y="2063962"/>
                    <a:pt x="2772556" y="2063962"/>
                  </a:cubicBezTo>
                  <a:cubicBezTo>
                    <a:pt x="2860008" y="2063962"/>
                    <a:pt x="2868151" y="2064273"/>
                    <a:pt x="2957674" y="2064273"/>
                  </a:cubicBezTo>
                  <a:cubicBezTo>
                    <a:pt x="2962453" y="2371820"/>
                    <a:pt x="2961223" y="2348021"/>
                    <a:pt x="2959324" y="2348021"/>
                  </a:cubicBezTo>
                  <a:close/>
                  <a:moveTo>
                    <a:pt x="2710481" y="2049284"/>
                  </a:moveTo>
                  <a:cubicBezTo>
                    <a:pt x="2707819" y="1874817"/>
                    <a:pt x="2707741" y="1856606"/>
                    <a:pt x="2705748" y="1791062"/>
                  </a:cubicBezTo>
                  <a:cubicBezTo>
                    <a:pt x="2704674" y="1755403"/>
                    <a:pt x="2666529" y="1766252"/>
                    <a:pt x="2951524" y="1766345"/>
                  </a:cubicBezTo>
                  <a:cubicBezTo>
                    <a:pt x="2954871" y="1872078"/>
                    <a:pt x="2953626" y="1802954"/>
                    <a:pt x="2957456" y="2049844"/>
                  </a:cubicBezTo>
                  <a:cubicBezTo>
                    <a:pt x="2938119" y="2049829"/>
                    <a:pt x="2730285" y="2049455"/>
                    <a:pt x="2710481" y="2049284"/>
                  </a:cubicBezTo>
                  <a:close/>
                  <a:moveTo>
                    <a:pt x="2701918" y="1454969"/>
                  </a:moveTo>
                  <a:cubicBezTo>
                    <a:pt x="2698695" y="1250913"/>
                    <a:pt x="2698368" y="1223706"/>
                    <a:pt x="2697154" y="1172139"/>
                  </a:cubicBezTo>
                  <a:cubicBezTo>
                    <a:pt x="2791052" y="1173867"/>
                    <a:pt x="2871763" y="1171610"/>
                    <a:pt x="2943521" y="1171470"/>
                  </a:cubicBezTo>
                  <a:cubicBezTo>
                    <a:pt x="2944642" y="1218865"/>
                    <a:pt x="2948644" y="1455031"/>
                    <a:pt x="2948675" y="1456448"/>
                  </a:cubicBezTo>
                  <a:cubicBezTo>
                    <a:pt x="2845311" y="1456277"/>
                    <a:pt x="2844376" y="1453708"/>
                    <a:pt x="2701918" y="1454969"/>
                  </a:cubicBezTo>
                  <a:close/>
                  <a:moveTo>
                    <a:pt x="2697730" y="2049160"/>
                  </a:moveTo>
                  <a:cubicBezTo>
                    <a:pt x="2541835" y="2047494"/>
                    <a:pt x="2517018" y="2048926"/>
                    <a:pt x="2449837" y="2049362"/>
                  </a:cubicBezTo>
                  <a:cubicBezTo>
                    <a:pt x="2444746" y="1715806"/>
                    <a:pt x="2434424" y="1766937"/>
                    <a:pt x="2492466" y="1766236"/>
                  </a:cubicBezTo>
                  <a:cubicBezTo>
                    <a:pt x="2724260" y="1763450"/>
                    <a:pt x="2692016" y="1759372"/>
                    <a:pt x="2692981" y="1791529"/>
                  </a:cubicBezTo>
                  <a:cubicBezTo>
                    <a:pt x="2695161" y="1863813"/>
                    <a:pt x="2695192" y="1882973"/>
                    <a:pt x="2697730" y="2049160"/>
                  </a:cubicBezTo>
                  <a:close/>
                  <a:moveTo>
                    <a:pt x="2679094" y="1455203"/>
                  </a:moveTo>
                  <a:cubicBezTo>
                    <a:pt x="2612784" y="1455919"/>
                    <a:pt x="2560627" y="1455934"/>
                    <a:pt x="2492450" y="1455203"/>
                  </a:cubicBezTo>
                  <a:cubicBezTo>
                    <a:pt x="2425549" y="1454393"/>
                    <a:pt x="2439484" y="1508201"/>
                    <a:pt x="2435622" y="1171190"/>
                  </a:cubicBezTo>
                  <a:cubicBezTo>
                    <a:pt x="2560410" y="1171018"/>
                    <a:pt x="2597745" y="1170069"/>
                    <a:pt x="2684372" y="1171890"/>
                  </a:cubicBezTo>
                  <a:cubicBezTo>
                    <a:pt x="2691767" y="1486535"/>
                    <a:pt x="2691938" y="1455062"/>
                    <a:pt x="2679094" y="1455203"/>
                  </a:cubicBezTo>
                  <a:close/>
                  <a:moveTo>
                    <a:pt x="2437086" y="2049440"/>
                  </a:moveTo>
                  <a:cubicBezTo>
                    <a:pt x="2146767" y="2050778"/>
                    <a:pt x="2190734" y="2062234"/>
                    <a:pt x="2190002" y="2003585"/>
                  </a:cubicBezTo>
                  <a:cubicBezTo>
                    <a:pt x="2186546" y="1726717"/>
                    <a:pt x="2174994" y="1765396"/>
                    <a:pt x="2212189" y="1765396"/>
                  </a:cubicBezTo>
                  <a:cubicBezTo>
                    <a:pt x="2469081" y="1765396"/>
                    <a:pt x="2433879" y="1761567"/>
                    <a:pt x="2433879" y="1790969"/>
                  </a:cubicBezTo>
                  <a:cubicBezTo>
                    <a:pt x="2433941" y="1856155"/>
                    <a:pt x="2434050" y="1851049"/>
                    <a:pt x="2437086" y="2049440"/>
                  </a:cubicBezTo>
                  <a:close/>
                  <a:moveTo>
                    <a:pt x="2398988" y="1752321"/>
                  </a:moveTo>
                  <a:cubicBezTo>
                    <a:pt x="2305713" y="1752321"/>
                    <a:pt x="2305666" y="1750936"/>
                    <a:pt x="2212189" y="1750936"/>
                  </a:cubicBezTo>
                  <a:cubicBezTo>
                    <a:pt x="2178528" y="1750936"/>
                    <a:pt x="2185254" y="1764368"/>
                    <a:pt x="2184008" y="1685034"/>
                  </a:cubicBezTo>
                  <a:cubicBezTo>
                    <a:pt x="2179945" y="1425972"/>
                    <a:pt x="2171008" y="1468137"/>
                    <a:pt x="2212189" y="1468137"/>
                  </a:cubicBezTo>
                  <a:cubicBezTo>
                    <a:pt x="2452920" y="1468137"/>
                    <a:pt x="2427760" y="1468262"/>
                    <a:pt x="2427838" y="1473009"/>
                  </a:cubicBezTo>
                  <a:cubicBezTo>
                    <a:pt x="2432867" y="1794206"/>
                    <a:pt x="2449993" y="1752321"/>
                    <a:pt x="2398988" y="1752321"/>
                  </a:cubicBezTo>
                  <a:close/>
                  <a:moveTo>
                    <a:pt x="2212189" y="1453693"/>
                  </a:moveTo>
                  <a:cubicBezTo>
                    <a:pt x="2167302" y="1453693"/>
                    <a:pt x="2184833" y="1497212"/>
                    <a:pt x="2176722" y="1171314"/>
                  </a:cubicBezTo>
                  <a:cubicBezTo>
                    <a:pt x="2201913" y="1171205"/>
                    <a:pt x="2217716" y="1171236"/>
                    <a:pt x="2399004" y="1171205"/>
                  </a:cubicBezTo>
                  <a:cubicBezTo>
                    <a:pt x="2430780" y="1171205"/>
                    <a:pt x="2422248" y="1126223"/>
                    <a:pt x="2427557" y="1454704"/>
                  </a:cubicBezTo>
                  <a:cubicBezTo>
                    <a:pt x="2272441" y="1454253"/>
                    <a:pt x="2291763" y="1453693"/>
                    <a:pt x="2212189" y="1453693"/>
                  </a:cubicBezTo>
                  <a:close/>
                  <a:moveTo>
                    <a:pt x="2177251" y="2003772"/>
                  </a:moveTo>
                  <a:cubicBezTo>
                    <a:pt x="2177968" y="2061316"/>
                    <a:pt x="2225049" y="2051401"/>
                    <a:pt x="1932098" y="2049829"/>
                  </a:cubicBezTo>
                  <a:cubicBezTo>
                    <a:pt x="1929981" y="2049813"/>
                    <a:pt x="1932098" y="1953607"/>
                    <a:pt x="1927194" y="1790689"/>
                  </a:cubicBezTo>
                  <a:cubicBezTo>
                    <a:pt x="1926057" y="1752243"/>
                    <a:pt x="1897068" y="1773116"/>
                    <a:pt x="2118991" y="1766750"/>
                  </a:cubicBezTo>
                  <a:cubicBezTo>
                    <a:pt x="2185191" y="1764835"/>
                    <a:pt x="2173702" y="1720335"/>
                    <a:pt x="2177251" y="2003772"/>
                  </a:cubicBezTo>
                  <a:close/>
                  <a:moveTo>
                    <a:pt x="2118649" y="1752259"/>
                  </a:moveTo>
                  <a:cubicBezTo>
                    <a:pt x="2071334" y="1753629"/>
                    <a:pt x="2018305" y="1754329"/>
                    <a:pt x="1932176" y="1752695"/>
                  </a:cubicBezTo>
                  <a:cubicBezTo>
                    <a:pt x="1924345" y="1752555"/>
                    <a:pt x="1926026" y="1761987"/>
                    <a:pt x="1924781" y="1685019"/>
                  </a:cubicBezTo>
                  <a:cubicBezTo>
                    <a:pt x="1920889" y="1436805"/>
                    <a:pt x="1918491" y="1470207"/>
                    <a:pt x="1932207" y="1469880"/>
                  </a:cubicBezTo>
                  <a:cubicBezTo>
                    <a:pt x="2197896" y="1463779"/>
                    <a:pt x="2169513" y="1470145"/>
                    <a:pt x="2169545" y="1472962"/>
                  </a:cubicBezTo>
                  <a:cubicBezTo>
                    <a:pt x="2171195" y="1577854"/>
                    <a:pt x="2169607" y="1579193"/>
                    <a:pt x="2171257" y="1685268"/>
                  </a:cubicBezTo>
                  <a:cubicBezTo>
                    <a:pt x="2172518" y="1764991"/>
                    <a:pt x="2186235" y="1750329"/>
                    <a:pt x="2118649" y="1752259"/>
                  </a:cubicBezTo>
                  <a:close/>
                  <a:moveTo>
                    <a:pt x="2118758" y="1454035"/>
                  </a:moveTo>
                  <a:cubicBezTo>
                    <a:pt x="2007889" y="1454782"/>
                    <a:pt x="2001989" y="1453817"/>
                    <a:pt x="1931927" y="1455420"/>
                  </a:cubicBezTo>
                  <a:cubicBezTo>
                    <a:pt x="1918647" y="1455732"/>
                    <a:pt x="1921107" y="1490301"/>
                    <a:pt x="1918413" y="1173026"/>
                  </a:cubicBezTo>
                  <a:cubicBezTo>
                    <a:pt x="1995839" y="1172341"/>
                    <a:pt x="1859919" y="1173353"/>
                    <a:pt x="2163955" y="1171376"/>
                  </a:cubicBezTo>
                  <a:cubicBezTo>
                    <a:pt x="2172207" y="1506800"/>
                    <a:pt x="2183230" y="1453522"/>
                    <a:pt x="2118758" y="1454035"/>
                  </a:cubicBezTo>
                  <a:close/>
                  <a:moveTo>
                    <a:pt x="1918631" y="2049751"/>
                  </a:moveTo>
                  <a:cubicBezTo>
                    <a:pt x="1632111" y="2048070"/>
                    <a:pt x="1672980" y="2070873"/>
                    <a:pt x="1671579" y="2003523"/>
                  </a:cubicBezTo>
                  <a:cubicBezTo>
                    <a:pt x="1669710" y="1914149"/>
                    <a:pt x="1668839" y="1848014"/>
                    <a:pt x="1668356" y="1791218"/>
                  </a:cubicBezTo>
                  <a:cubicBezTo>
                    <a:pt x="1668122" y="1763061"/>
                    <a:pt x="1628794" y="1761971"/>
                    <a:pt x="1913711" y="1766859"/>
                  </a:cubicBezTo>
                  <a:cubicBezTo>
                    <a:pt x="1918055" y="1922617"/>
                    <a:pt x="1917386" y="1946431"/>
                    <a:pt x="1918631" y="2049751"/>
                  </a:cubicBezTo>
                  <a:close/>
                  <a:moveTo>
                    <a:pt x="1668013" y="1753068"/>
                  </a:moveTo>
                  <a:cubicBezTo>
                    <a:pt x="1666457" y="1609404"/>
                    <a:pt x="1664588" y="1589652"/>
                    <a:pt x="1662689" y="1469476"/>
                  </a:cubicBezTo>
                  <a:cubicBezTo>
                    <a:pt x="1664106" y="1469476"/>
                    <a:pt x="1909383" y="1470814"/>
                    <a:pt x="1909430" y="1473009"/>
                  </a:cubicBezTo>
                  <a:cubicBezTo>
                    <a:pt x="1910846" y="1562943"/>
                    <a:pt x="1911158" y="1664519"/>
                    <a:pt x="1913353" y="1752368"/>
                  </a:cubicBezTo>
                  <a:cubicBezTo>
                    <a:pt x="1817026" y="1750796"/>
                    <a:pt x="1737343" y="1752944"/>
                    <a:pt x="1668013" y="1753068"/>
                  </a:cubicBezTo>
                  <a:close/>
                  <a:moveTo>
                    <a:pt x="1662471" y="1455016"/>
                  </a:moveTo>
                  <a:cubicBezTo>
                    <a:pt x="1659295" y="1254026"/>
                    <a:pt x="1658719" y="1227317"/>
                    <a:pt x="1658423" y="1172108"/>
                  </a:cubicBezTo>
                  <a:cubicBezTo>
                    <a:pt x="1757552" y="1172170"/>
                    <a:pt x="1773090" y="1174085"/>
                    <a:pt x="1905646" y="1173120"/>
                  </a:cubicBezTo>
                  <a:cubicBezTo>
                    <a:pt x="1905662" y="1174303"/>
                    <a:pt x="1909134" y="1454658"/>
                    <a:pt x="1909149" y="1455903"/>
                  </a:cubicBezTo>
                  <a:cubicBezTo>
                    <a:pt x="1816793" y="1457646"/>
                    <a:pt x="1738464" y="1455109"/>
                    <a:pt x="1662471" y="1455016"/>
                  </a:cubicBezTo>
                  <a:close/>
                  <a:moveTo>
                    <a:pt x="1658843" y="2003866"/>
                  </a:moveTo>
                  <a:cubicBezTo>
                    <a:pt x="1660213" y="2069160"/>
                    <a:pt x="1698887" y="2050234"/>
                    <a:pt x="1465256" y="2050234"/>
                  </a:cubicBezTo>
                  <a:cubicBezTo>
                    <a:pt x="1401764" y="2050234"/>
                    <a:pt x="1411697" y="2100602"/>
                    <a:pt x="1409113" y="1790517"/>
                  </a:cubicBezTo>
                  <a:cubicBezTo>
                    <a:pt x="1408848" y="1758812"/>
                    <a:pt x="1370252" y="1767513"/>
                    <a:pt x="1655418" y="1767513"/>
                  </a:cubicBezTo>
                  <a:cubicBezTo>
                    <a:pt x="1656025" y="1830877"/>
                    <a:pt x="1656352" y="1884265"/>
                    <a:pt x="1658843" y="2003866"/>
                  </a:cubicBezTo>
                  <a:close/>
                  <a:moveTo>
                    <a:pt x="1651946" y="1753084"/>
                  </a:moveTo>
                  <a:cubicBezTo>
                    <a:pt x="1490260" y="1753131"/>
                    <a:pt x="1452053" y="1753193"/>
                    <a:pt x="1408770" y="1753068"/>
                  </a:cubicBezTo>
                  <a:cubicBezTo>
                    <a:pt x="1408755" y="1752243"/>
                    <a:pt x="1405423" y="1496232"/>
                    <a:pt x="1404987" y="1468682"/>
                  </a:cubicBezTo>
                  <a:cubicBezTo>
                    <a:pt x="1406093" y="1468666"/>
                    <a:pt x="1649922" y="1466845"/>
                    <a:pt x="1650015" y="1472993"/>
                  </a:cubicBezTo>
                  <a:cubicBezTo>
                    <a:pt x="1654655" y="1773069"/>
                    <a:pt x="1658236" y="1753084"/>
                    <a:pt x="1651946" y="1753084"/>
                  </a:cubicBezTo>
                  <a:close/>
                  <a:moveTo>
                    <a:pt x="1404738" y="1454206"/>
                  </a:moveTo>
                  <a:cubicBezTo>
                    <a:pt x="1403928" y="1404336"/>
                    <a:pt x="1406918" y="1583426"/>
                    <a:pt x="1399849" y="1172762"/>
                  </a:cubicBezTo>
                  <a:cubicBezTo>
                    <a:pt x="1488765" y="1173976"/>
                    <a:pt x="1569071" y="1172155"/>
                    <a:pt x="1645656" y="1172108"/>
                  </a:cubicBezTo>
                  <a:cubicBezTo>
                    <a:pt x="1645967" y="1227363"/>
                    <a:pt x="1646746" y="1266634"/>
                    <a:pt x="1649720" y="1455000"/>
                  </a:cubicBezTo>
                  <a:cubicBezTo>
                    <a:pt x="1556382" y="1454985"/>
                    <a:pt x="1504677" y="1453195"/>
                    <a:pt x="1404738" y="1454206"/>
                  </a:cubicBezTo>
                  <a:close/>
                  <a:moveTo>
                    <a:pt x="1400643" y="2050311"/>
                  </a:moveTo>
                  <a:cubicBezTo>
                    <a:pt x="1190272" y="2050809"/>
                    <a:pt x="1251288" y="2050451"/>
                    <a:pt x="1152797" y="2049720"/>
                  </a:cubicBezTo>
                  <a:cubicBezTo>
                    <a:pt x="1152112" y="1974744"/>
                    <a:pt x="1153171" y="1960891"/>
                    <a:pt x="1148874" y="1767528"/>
                  </a:cubicBezTo>
                  <a:cubicBezTo>
                    <a:pt x="1222345" y="1767310"/>
                    <a:pt x="1228479" y="1766843"/>
                    <a:pt x="1396144" y="1767481"/>
                  </a:cubicBezTo>
                  <a:cubicBezTo>
                    <a:pt x="1397747" y="1941155"/>
                    <a:pt x="1399195" y="1975569"/>
                    <a:pt x="1400643" y="2050311"/>
                  </a:cubicBezTo>
                  <a:close/>
                  <a:moveTo>
                    <a:pt x="1371902" y="1752928"/>
                  </a:moveTo>
                  <a:cubicBezTo>
                    <a:pt x="1103256" y="1751465"/>
                    <a:pt x="1148718" y="1773598"/>
                    <a:pt x="1147332" y="1685003"/>
                  </a:cubicBezTo>
                  <a:cubicBezTo>
                    <a:pt x="1145666" y="1579053"/>
                    <a:pt x="1146896" y="1578897"/>
                    <a:pt x="1145230" y="1472729"/>
                  </a:cubicBezTo>
                  <a:cubicBezTo>
                    <a:pt x="1145137" y="1466736"/>
                    <a:pt x="1130673" y="1472215"/>
                    <a:pt x="1392236" y="1468822"/>
                  </a:cubicBezTo>
                  <a:cubicBezTo>
                    <a:pt x="1397249" y="1792743"/>
                    <a:pt x="1404769" y="1753053"/>
                    <a:pt x="1371902" y="1752928"/>
                  </a:cubicBezTo>
                  <a:close/>
                  <a:moveTo>
                    <a:pt x="1144950" y="1455483"/>
                  </a:moveTo>
                  <a:cubicBezTo>
                    <a:pt x="1139641" y="1126814"/>
                    <a:pt x="1122593" y="1171766"/>
                    <a:pt x="1185212" y="1171579"/>
                  </a:cubicBezTo>
                  <a:cubicBezTo>
                    <a:pt x="1264304" y="1171361"/>
                    <a:pt x="1310622" y="1171236"/>
                    <a:pt x="1371762" y="1172295"/>
                  </a:cubicBezTo>
                  <a:cubicBezTo>
                    <a:pt x="1393170" y="1172699"/>
                    <a:pt x="1386880" y="1138270"/>
                    <a:pt x="1392002" y="1454362"/>
                  </a:cubicBezTo>
                  <a:cubicBezTo>
                    <a:pt x="1300845" y="1455576"/>
                    <a:pt x="1348969" y="1455343"/>
                    <a:pt x="1144950" y="1455483"/>
                  </a:cubicBezTo>
                  <a:close/>
                  <a:moveTo>
                    <a:pt x="1140046" y="2049627"/>
                  </a:moveTo>
                  <a:cubicBezTo>
                    <a:pt x="1076399" y="2049300"/>
                    <a:pt x="996373" y="2049751"/>
                    <a:pt x="893445" y="2049798"/>
                  </a:cubicBezTo>
                  <a:cubicBezTo>
                    <a:pt x="891514" y="1962058"/>
                    <a:pt x="890144" y="1961311"/>
                    <a:pt x="888696" y="1766719"/>
                  </a:cubicBezTo>
                  <a:cubicBezTo>
                    <a:pt x="988947" y="1766470"/>
                    <a:pt x="998599" y="1767824"/>
                    <a:pt x="1136091" y="1767544"/>
                  </a:cubicBezTo>
                  <a:cubicBezTo>
                    <a:pt x="1140637" y="1977125"/>
                    <a:pt x="1139299" y="1967210"/>
                    <a:pt x="1140046" y="2049627"/>
                  </a:cubicBezTo>
                  <a:close/>
                  <a:moveTo>
                    <a:pt x="1091828" y="1753146"/>
                  </a:moveTo>
                  <a:cubicBezTo>
                    <a:pt x="998366" y="1753146"/>
                    <a:pt x="998677" y="1752274"/>
                    <a:pt x="905106" y="1752274"/>
                  </a:cubicBezTo>
                  <a:cubicBezTo>
                    <a:pt x="883527" y="1752274"/>
                    <a:pt x="888961" y="1765474"/>
                    <a:pt x="887700" y="1685019"/>
                  </a:cubicBezTo>
                  <a:cubicBezTo>
                    <a:pt x="883823" y="1437645"/>
                    <a:pt x="876646" y="1470581"/>
                    <a:pt x="905106" y="1470581"/>
                  </a:cubicBezTo>
                  <a:cubicBezTo>
                    <a:pt x="1152610" y="1470581"/>
                    <a:pt x="1132386" y="1467483"/>
                    <a:pt x="1132479" y="1472993"/>
                  </a:cubicBezTo>
                  <a:cubicBezTo>
                    <a:pt x="1137601" y="1799203"/>
                    <a:pt x="1149559" y="1753146"/>
                    <a:pt x="1091828" y="1753146"/>
                  </a:cubicBezTo>
                  <a:close/>
                  <a:moveTo>
                    <a:pt x="1091828" y="1455514"/>
                  </a:moveTo>
                  <a:cubicBezTo>
                    <a:pt x="995563" y="1455514"/>
                    <a:pt x="995828" y="1456105"/>
                    <a:pt x="905106" y="1456105"/>
                  </a:cubicBezTo>
                  <a:cubicBezTo>
                    <a:pt x="869437" y="1456105"/>
                    <a:pt x="891250" y="1490504"/>
                    <a:pt x="880289" y="1170800"/>
                  </a:cubicBezTo>
                  <a:cubicBezTo>
                    <a:pt x="945119" y="1170427"/>
                    <a:pt x="998086" y="1171766"/>
                    <a:pt x="1127248" y="1171688"/>
                  </a:cubicBezTo>
                  <a:cubicBezTo>
                    <a:pt x="1132853" y="1501352"/>
                    <a:pt x="1145962" y="1455483"/>
                    <a:pt x="1091828" y="1455514"/>
                  </a:cubicBezTo>
                  <a:close/>
                  <a:moveTo>
                    <a:pt x="880678" y="2049829"/>
                  </a:moveTo>
                  <a:cubicBezTo>
                    <a:pt x="592975" y="2050560"/>
                    <a:pt x="634887" y="2067168"/>
                    <a:pt x="633688" y="2003523"/>
                  </a:cubicBezTo>
                  <a:cubicBezTo>
                    <a:pt x="632287" y="1928563"/>
                    <a:pt x="631197" y="1861384"/>
                    <a:pt x="630528" y="1791218"/>
                  </a:cubicBezTo>
                  <a:cubicBezTo>
                    <a:pt x="630232" y="1758640"/>
                    <a:pt x="590764" y="1767964"/>
                    <a:pt x="875945" y="1766765"/>
                  </a:cubicBezTo>
                  <a:cubicBezTo>
                    <a:pt x="877362" y="1959428"/>
                    <a:pt x="878919" y="1971911"/>
                    <a:pt x="880678" y="2049829"/>
                  </a:cubicBezTo>
                  <a:close/>
                  <a:moveTo>
                    <a:pt x="811707" y="1752990"/>
                  </a:moveTo>
                  <a:cubicBezTo>
                    <a:pt x="738687" y="1754080"/>
                    <a:pt x="683307" y="1753878"/>
                    <a:pt x="630123" y="1752944"/>
                  </a:cubicBezTo>
                  <a:cubicBezTo>
                    <a:pt x="630107" y="1751730"/>
                    <a:pt x="626402" y="1482597"/>
                    <a:pt x="626168" y="1469289"/>
                  </a:cubicBezTo>
                  <a:cubicBezTo>
                    <a:pt x="898489" y="1467094"/>
                    <a:pt x="872115" y="1471873"/>
                    <a:pt x="872131" y="1472978"/>
                  </a:cubicBezTo>
                  <a:cubicBezTo>
                    <a:pt x="877331" y="1804028"/>
                    <a:pt x="894893" y="1751636"/>
                    <a:pt x="811707" y="1752990"/>
                  </a:cubicBezTo>
                  <a:close/>
                  <a:moveTo>
                    <a:pt x="625935" y="1454813"/>
                  </a:moveTo>
                  <a:cubicBezTo>
                    <a:pt x="620672" y="1157461"/>
                    <a:pt x="616329" y="1173462"/>
                    <a:pt x="625094" y="1173431"/>
                  </a:cubicBezTo>
                  <a:cubicBezTo>
                    <a:pt x="742206" y="1173120"/>
                    <a:pt x="752295" y="1173727"/>
                    <a:pt x="811956" y="1172015"/>
                  </a:cubicBezTo>
                  <a:cubicBezTo>
                    <a:pt x="883216" y="1170053"/>
                    <a:pt x="866977" y="1121335"/>
                    <a:pt x="871882" y="1456028"/>
                  </a:cubicBezTo>
                  <a:cubicBezTo>
                    <a:pt x="801742" y="1455654"/>
                    <a:pt x="773157" y="1453615"/>
                    <a:pt x="625935" y="1454813"/>
                  </a:cubicBezTo>
                  <a:close/>
                  <a:moveTo>
                    <a:pt x="438513" y="2362357"/>
                  </a:moveTo>
                  <a:cubicBezTo>
                    <a:pt x="501039" y="2361174"/>
                    <a:pt x="560451" y="2361112"/>
                    <a:pt x="624985" y="2362419"/>
                  </a:cubicBezTo>
                  <a:cubicBezTo>
                    <a:pt x="626495" y="2362450"/>
                    <a:pt x="631773" y="2645607"/>
                    <a:pt x="625016" y="2645732"/>
                  </a:cubicBezTo>
                  <a:cubicBezTo>
                    <a:pt x="615457" y="2645872"/>
                    <a:pt x="384783" y="2649732"/>
                    <a:pt x="384674" y="2639926"/>
                  </a:cubicBezTo>
                  <a:cubicBezTo>
                    <a:pt x="381576" y="2310635"/>
                    <a:pt x="354750" y="2363929"/>
                    <a:pt x="438513" y="2362357"/>
                  </a:cubicBezTo>
                  <a:close/>
                  <a:moveTo>
                    <a:pt x="438341" y="2660331"/>
                  </a:moveTo>
                  <a:cubicBezTo>
                    <a:pt x="500276" y="2661079"/>
                    <a:pt x="563487" y="2661172"/>
                    <a:pt x="625172" y="2660176"/>
                  </a:cubicBezTo>
                  <a:cubicBezTo>
                    <a:pt x="631400" y="2660083"/>
                    <a:pt x="630637" y="2627334"/>
                    <a:pt x="636008" y="2942679"/>
                  </a:cubicBezTo>
                  <a:cubicBezTo>
                    <a:pt x="518134" y="2944718"/>
                    <a:pt x="463143" y="2943333"/>
                    <a:pt x="389423" y="2943084"/>
                  </a:cubicBezTo>
                  <a:cubicBezTo>
                    <a:pt x="384114" y="2610306"/>
                    <a:pt x="366972" y="2659460"/>
                    <a:pt x="438341" y="2660331"/>
                  </a:cubicBezTo>
                  <a:close/>
                  <a:moveTo>
                    <a:pt x="636288" y="2959474"/>
                  </a:moveTo>
                  <a:cubicBezTo>
                    <a:pt x="639745" y="3180402"/>
                    <a:pt x="640041" y="3197430"/>
                    <a:pt x="640554" y="3238428"/>
                  </a:cubicBezTo>
                  <a:cubicBezTo>
                    <a:pt x="447652" y="3237899"/>
                    <a:pt x="470040" y="3238599"/>
                    <a:pt x="394063" y="3238941"/>
                  </a:cubicBezTo>
                  <a:cubicBezTo>
                    <a:pt x="388255" y="2867625"/>
                    <a:pt x="389999" y="2979054"/>
                    <a:pt x="389656" y="2957543"/>
                  </a:cubicBezTo>
                  <a:cubicBezTo>
                    <a:pt x="658054" y="2958508"/>
                    <a:pt x="636226" y="2955800"/>
                    <a:pt x="636288" y="2959474"/>
                  </a:cubicBezTo>
                  <a:close/>
                  <a:moveTo>
                    <a:pt x="438450" y="3253074"/>
                  </a:moveTo>
                  <a:cubicBezTo>
                    <a:pt x="677874" y="3251129"/>
                    <a:pt x="640663" y="3247020"/>
                    <a:pt x="641021" y="3278056"/>
                  </a:cubicBezTo>
                  <a:cubicBezTo>
                    <a:pt x="641769" y="3343662"/>
                    <a:pt x="641940" y="3350713"/>
                    <a:pt x="644805" y="3536932"/>
                  </a:cubicBezTo>
                  <a:cubicBezTo>
                    <a:pt x="479070" y="3537834"/>
                    <a:pt x="472329" y="3537088"/>
                    <a:pt x="399325" y="3536807"/>
                  </a:cubicBezTo>
                  <a:cubicBezTo>
                    <a:pt x="393144" y="3209866"/>
                    <a:pt x="376485" y="3253666"/>
                    <a:pt x="438450" y="3253074"/>
                  </a:cubicBezTo>
                  <a:close/>
                  <a:moveTo>
                    <a:pt x="438341" y="3848121"/>
                  </a:moveTo>
                  <a:cubicBezTo>
                    <a:pt x="497847" y="3848759"/>
                    <a:pt x="565604" y="3848728"/>
                    <a:pt x="625125" y="3848401"/>
                  </a:cubicBezTo>
                  <a:cubicBezTo>
                    <a:pt x="662413" y="3848199"/>
                    <a:pt x="644649" y="3812446"/>
                    <a:pt x="653788" y="4131433"/>
                  </a:cubicBezTo>
                  <a:cubicBezTo>
                    <a:pt x="466101" y="4132367"/>
                    <a:pt x="505849" y="4131869"/>
                    <a:pt x="406907" y="4131216"/>
                  </a:cubicBezTo>
                  <a:cubicBezTo>
                    <a:pt x="398453" y="3801131"/>
                    <a:pt x="391525" y="3847623"/>
                    <a:pt x="438341" y="3848121"/>
                  </a:cubicBezTo>
                  <a:close/>
                  <a:moveTo>
                    <a:pt x="438341" y="4145971"/>
                  </a:moveTo>
                  <a:cubicBezTo>
                    <a:pt x="500789" y="4146563"/>
                    <a:pt x="561743" y="4146531"/>
                    <a:pt x="625125" y="4146096"/>
                  </a:cubicBezTo>
                  <a:cubicBezTo>
                    <a:pt x="663161" y="4145831"/>
                    <a:pt x="654240" y="4099728"/>
                    <a:pt x="659891" y="4429797"/>
                  </a:cubicBezTo>
                  <a:cubicBezTo>
                    <a:pt x="575895" y="4430482"/>
                    <a:pt x="604838" y="4431307"/>
                    <a:pt x="413415" y="4430280"/>
                  </a:cubicBezTo>
                  <a:cubicBezTo>
                    <a:pt x="407841" y="4102249"/>
                    <a:pt x="393829" y="4145551"/>
                    <a:pt x="438341" y="4145971"/>
                  </a:cubicBezTo>
                  <a:close/>
                  <a:moveTo>
                    <a:pt x="438372" y="4444911"/>
                  </a:moveTo>
                  <a:cubicBezTo>
                    <a:pt x="674371" y="4446483"/>
                    <a:pt x="660094" y="4441533"/>
                    <a:pt x="660171" y="4446514"/>
                  </a:cubicBezTo>
                  <a:cubicBezTo>
                    <a:pt x="661822" y="4552107"/>
                    <a:pt x="659518" y="4551297"/>
                    <a:pt x="661199" y="4659100"/>
                  </a:cubicBezTo>
                  <a:cubicBezTo>
                    <a:pt x="662476" y="4740831"/>
                    <a:pt x="672004" y="4727056"/>
                    <a:pt x="625063" y="4727305"/>
                  </a:cubicBezTo>
                  <a:cubicBezTo>
                    <a:pt x="562366" y="4727648"/>
                    <a:pt x="500821" y="4727835"/>
                    <a:pt x="438513" y="4726745"/>
                  </a:cubicBezTo>
                  <a:cubicBezTo>
                    <a:pt x="411375" y="4726278"/>
                    <a:pt x="417712" y="4739104"/>
                    <a:pt x="416451" y="4658789"/>
                  </a:cubicBezTo>
                  <a:cubicBezTo>
                    <a:pt x="412590" y="4411758"/>
                    <a:pt x="403560" y="4444677"/>
                    <a:pt x="438372" y="4444911"/>
                  </a:cubicBezTo>
                  <a:close/>
                  <a:moveTo>
                    <a:pt x="438372" y="5039460"/>
                  </a:moveTo>
                  <a:cubicBezTo>
                    <a:pt x="708903" y="5040907"/>
                    <a:pt x="668937" y="5020610"/>
                    <a:pt x="669918" y="5084038"/>
                  </a:cubicBezTo>
                  <a:cubicBezTo>
                    <a:pt x="671553" y="5188789"/>
                    <a:pt x="670198" y="5190657"/>
                    <a:pt x="671864" y="5296592"/>
                  </a:cubicBezTo>
                  <a:cubicBezTo>
                    <a:pt x="672393" y="5329994"/>
                    <a:pt x="681813" y="5323286"/>
                    <a:pt x="625125" y="5322974"/>
                  </a:cubicBezTo>
                  <a:cubicBezTo>
                    <a:pt x="396087" y="5321745"/>
                    <a:pt x="427630" y="5330181"/>
                    <a:pt x="427100" y="5296265"/>
                  </a:cubicBezTo>
                  <a:cubicBezTo>
                    <a:pt x="422616" y="5009030"/>
                    <a:pt x="409507" y="5039304"/>
                    <a:pt x="438372" y="5039460"/>
                  </a:cubicBezTo>
                  <a:close/>
                  <a:moveTo>
                    <a:pt x="427583" y="5335909"/>
                  </a:moveTo>
                  <a:cubicBezTo>
                    <a:pt x="486512" y="5337201"/>
                    <a:pt x="471831" y="5337154"/>
                    <a:pt x="672565" y="5337637"/>
                  </a:cubicBezTo>
                  <a:cubicBezTo>
                    <a:pt x="673981" y="5410854"/>
                    <a:pt x="677017" y="5488429"/>
                    <a:pt x="677235" y="5618334"/>
                  </a:cubicBezTo>
                  <a:cubicBezTo>
                    <a:pt x="408666" y="5620218"/>
                    <a:pt x="430915" y="5622879"/>
                    <a:pt x="430650" y="5614739"/>
                  </a:cubicBezTo>
                  <a:cubicBezTo>
                    <a:pt x="425917" y="5467806"/>
                    <a:pt x="428237" y="5409282"/>
                    <a:pt x="427583" y="5335909"/>
                  </a:cubicBezTo>
                  <a:close/>
                  <a:moveTo>
                    <a:pt x="680287" y="4977449"/>
                  </a:moveTo>
                  <a:cubicBezTo>
                    <a:pt x="672191" y="4700861"/>
                    <a:pt x="662943" y="4741547"/>
                    <a:pt x="718463" y="4741547"/>
                  </a:cubicBezTo>
                  <a:cubicBezTo>
                    <a:pt x="955395" y="4741547"/>
                    <a:pt x="922637" y="4735399"/>
                    <a:pt x="923276" y="4766435"/>
                  </a:cubicBezTo>
                  <a:cubicBezTo>
                    <a:pt x="929612" y="5065718"/>
                    <a:pt x="932788" y="5024704"/>
                    <a:pt x="905106" y="5024704"/>
                  </a:cubicBezTo>
                  <a:cubicBezTo>
                    <a:pt x="812610" y="5024704"/>
                    <a:pt x="812080" y="5022883"/>
                    <a:pt x="718463" y="5022883"/>
                  </a:cubicBezTo>
                  <a:cubicBezTo>
                    <a:pt x="671817" y="5022867"/>
                    <a:pt x="681891" y="5032409"/>
                    <a:pt x="680287" y="4977449"/>
                  </a:cubicBezTo>
                  <a:close/>
                  <a:moveTo>
                    <a:pt x="718478" y="5037327"/>
                  </a:moveTo>
                  <a:cubicBezTo>
                    <a:pt x="810305" y="5037327"/>
                    <a:pt x="812034" y="5039148"/>
                    <a:pt x="905122" y="5039148"/>
                  </a:cubicBezTo>
                  <a:cubicBezTo>
                    <a:pt x="932570" y="5039148"/>
                    <a:pt x="926607" y="5030121"/>
                    <a:pt x="927448" y="5084069"/>
                  </a:cubicBezTo>
                  <a:cubicBezTo>
                    <a:pt x="931745" y="5358914"/>
                    <a:pt x="944730" y="5321293"/>
                    <a:pt x="905122" y="5321293"/>
                  </a:cubicBezTo>
                  <a:cubicBezTo>
                    <a:pt x="652060" y="5321293"/>
                    <a:pt x="685253" y="5336189"/>
                    <a:pt x="684631" y="5296343"/>
                  </a:cubicBezTo>
                  <a:cubicBezTo>
                    <a:pt x="679898" y="4995302"/>
                    <a:pt x="673966" y="5037327"/>
                    <a:pt x="718478" y="5037327"/>
                  </a:cubicBezTo>
                  <a:close/>
                  <a:moveTo>
                    <a:pt x="718478" y="5337683"/>
                  </a:moveTo>
                  <a:cubicBezTo>
                    <a:pt x="976631" y="5337683"/>
                    <a:pt x="932882" y="5314087"/>
                    <a:pt x="933909" y="5402714"/>
                  </a:cubicBezTo>
                  <a:cubicBezTo>
                    <a:pt x="936899" y="5662912"/>
                    <a:pt x="949401" y="5620078"/>
                    <a:pt x="905122" y="5620046"/>
                  </a:cubicBezTo>
                  <a:cubicBezTo>
                    <a:pt x="892371" y="5620046"/>
                    <a:pt x="690033" y="5619393"/>
                    <a:pt x="690033" y="5614988"/>
                  </a:cubicBezTo>
                  <a:cubicBezTo>
                    <a:pt x="689348" y="5295907"/>
                    <a:pt x="668299" y="5337683"/>
                    <a:pt x="718478" y="5337683"/>
                  </a:cubicBezTo>
                  <a:close/>
                  <a:moveTo>
                    <a:pt x="718478" y="5632638"/>
                  </a:moveTo>
                  <a:cubicBezTo>
                    <a:pt x="810804" y="5632638"/>
                    <a:pt x="810352" y="5634491"/>
                    <a:pt x="905122" y="5634491"/>
                  </a:cubicBezTo>
                  <a:cubicBezTo>
                    <a:pt x="945197" y="5634522"/>
                    <a:pt x="935887" y="5587080"/>
                    <a:pt x="941445" y="5916449"/>
                  </a:cubicBezTo>
                  <a:cubicBezTo>
                    <a:pt x="848699" y="5916106"/>
                    <a:pt x="772099" y="5917430"/>
                    <a:pt x="693630" y="5917087"/>
                  </a:cubicBezTo>
                  <a:cubicBezTo>
                    <a:pt x="688601" y="5586566"/>
                    <a:pt x="680100" y="5632638"/>
                    <a:pt x="718478" y="5632638"/>
                  </a:cubicBezTo>
                  <a:close/>
                  <a:moveTo>
                    <a:pt x="718478" y="5931593"/>
                  </a:moveTo>
                  <a:cubicBezTo>
                    <a:pt x="960128" y="5931593"/>
                    <a:pt x="941647" y="5928465"/>
                    <a:pt x="941725" y="5933851"/>
                  </a:cubicBezTo>
                  <a:cubicBezTo>
                    <a:pt x="946879" y="6262908"/>
                    <a:pt x="962168" y="6215280"/>
                    <a:pt x="905122" y="6215280"/>
                  </a:cubicBezTo>
                  <a:cubicBezTo>
                    <a:pt x="812983" y="6215280"/>
                    <a:pt x="814400" y="6214050"/>
                    <a:pt x="718478" y="6214050"/>
                  </a:cubicBezTo>
                  <a:cubicBezTo>
                    <a:pt x="694642" y="6214050"/>
                    <a:pt x="701072" y="6227312"/>
                    <a:pt x="699811" y="6146094"/>
                  </a:cubicBezTo>
                  <a:cubicBezTo>
                    <a:pt x="695934" y="5898767"/>
                    <a:pt x="678294" y="5931593"/>
                    <a:pt x="718478" y="5931593"/>
                  </a:cubicBezTo>
                  <a:close/>
                  <a:moveTo>
                    <a:pt x="946676" y="5402496"/>
                  </a:moveTo>
                  <a:cubicBezTo>
                    <a:pt x="945726" y="5319426"/>
                    <a:pt x="895609" y="5333870"/>
                    <a:pt x="1185150" y="5335426"/>
                  </a:cubicBezTo>
                  <a:cubicBezTo>
                    <a:pt x="1192125" y="5335473"/>
                    <a:pt x="1192841" y="5300903"/>
                    <a:pt x="1197792" y="5619890"/>
                  </a:cubicBezTo>
                  <a:cubicBezTo>
                    <a:pt x="921485" y="5621229"/>
                    <a:pt x="949105" y="5621883"/>
                    <a:pt x="949089" y="5614988"/>
                  </a:cubicBezTo>
                  <a:cubicBezTo>
                    <a:pt x="948918" y="5532898"/>
                    <a:pt x="948077" y="5525661"/>
                    <a:pt x="946676" y="5402496"/>
                  </a:cubicBezTo>
                  <a:close/>
                  <a:moveTo>
                    <a:pt x="1198010" y="5634366"/>
                  </a:moveTo>
                  <a:cubicBezTo>
                    <a:pt x="1202977" y="5954459"/>
                    <a:pt x="1208971" y="5917150"/>
                    <a:pt x="1185150" y="5917227"/>
                  </a:cubicBezTo>
                  <a:cubicBezTo>
                    <a:pt x="1119993" y="5917492"/>
                    <a:pt x="1063492" y="5917585"/>
                    <a:pt x="998506" y="5916885"/>
                  </a:cubicBezTo>
                  <a:cubicBezTo>
                    <a:pt x="945726" y="5916309"/>
                    <a:pt x="950506" y="5964809"/>
                    <a:pt x="949136" y="5634522"/>
                  </a:cubicBezTo>
                  <a:cubicBezTo>
                    <a:pt x="1108316" y="5634662"/>
                    <a:pt x="1121425" y="5634771"/>
                    <a:pt x="1198010" y="5634366"/>
                  </a:cubicBezTo>
                  <a:close/>
                  <a:moveTo>
                    <a:pt x="998397" y="5931376"/>
                  </a:moveTo>
                  <a:cubicBezTo>
                    <a:pt x="1217658" y="5933741"/>
                    <a:pt x="1202276" y="5928979"/>
                    <a:pt x="1202354" y="5933819"/>
                  </a:cubicBezTo>
                  <a:cubicBezTo>
                    <a:pt x="1207445" y="6259297"/>
                    <a:pt x="1213906" y="6215140"/>
                    <a:pt x="1185259" y="6214704"/>
                  </a:cubicBezTo>
                  <a:cubicBezTo>
                    <a:pt x="913483" y="6210688"/>
                    <a:pt x="960253" y="6239016"/>
                    <a:pt x="958805" y="6146094"/>
                  </a:cubicBezTo>
                  <a:cubicBezTo>
                    <a:pt x="954772" y="5887918"/>
                    <a:pt x="937194" y="5930722"/>
                    <a:pt x="998397" y="5931376"/>
                  </a:cubicBezTo>
                  <a:close/>
                  <a:moveTo>
                    <a:pt x="1203848" y="5335535"/>
                  </a:moveTo>
                  <a:cubicBezTo>
                    <a:pt x="1239455" y="5335722"/>
                    <a:pt x="1448659" y="5335894"/>
                    <a:pt x="1450683" y="5335894"/>
                  </a:cubicBezTo>
                  <a:cubicBezTo>
                    <a:pt x="1450698" y="5337107"/>
                    <a:pt x="1454855" y="5582286"/>
                    <a:pt x="1455525" y="5618490"/>
                  </a:cubicBezTo>
                  <a:cubicBezTo>
                    <a:pt x="1372494" y="5618583"/>
                    <a:pt x="1454637" y="5618941"/>
                    <a:pt x="1210543" y="5619844"/>
                  </a:cubicBezTo>
                  <a:cubicBezTo>
                    <a:pt x="1206308" y="5347178"/>
                    <a:pt x="1206433" y="5447572"/>
                    <a:pt x="1203848" y="5335535"/>
                  </a:cubicBezTo>
                  <a:close/>
                  <a:moveTo>
                    <a:pt x="1455805" y="5632934"/>
                  </a:moveTo>
                  <a:cubicBezTo>
                    <a:pt x="1461176" y="5916885"/>
                    <a:pt x="1460273" y="5832539"/>
                    <a:pt x="1461721" y="5916573"/>
                  </a:cubicBezTo>
                  <a:cubicBezTo>
                    <a:pt x="1451259" y="5916573"/>
                    <a:pt x="1506140" y="5916418"/>
                    <a:pt x="1214856" y="5917134"/>
                  </a:cubicBezTo>
                  <a:cubicBezTo>
                    <a:pt x="1213610" y="5835823"/>
                    <a:pt x="1214358" y="5865505"/>
                    <a:pt x="1210777" y="5634304"/>
                  </a:cubicBezTo>
                  <a:cubicBezTo>
                    <a:pt x="1474363" y="5633183"/>
                    <a:pt x="1378955" y="5633012"/>
                    <a:pt x="1455805" y="5632934"/>
                  </a:cubicBezTo>
                  <a:close/>
                  <a:moveTo>
                    <a:pt x="1459090" y="5039537"/>
                  </a:moveTo>
                  <a:cubicBezTo>
                    <a:pt x="1570535" y="5039646"/>
                    <a:pt x="1570099" y="5037141"/>
                    <a:pt x="1706065" y="5038074"/>
                  </a:cubicBezTo>
                  <a:cubicBezTo>
                    <a:pt x="1707808" y="5190221"/>
                    <a:pt x="1709739" y="5168368"/>
                    <a:pt x="1712027" y="5320546"/>
                  </a:cubicBezTo>
                  <a:cubicBezTo>
                    <a:pt x="1545515" y="5320189"/>
                    <a:pt x="1579440" y="5321433"/>
                    <a:pt x="1463216" y="5321433"/>
                  </a:cubicBezTo>
                  <a:cubicBezTo>
                    <a:pt x="1461425" y="5212588"/>
                    <a:pt x="1460912" y="5138484"/>
                    <a:pt x="1459090" y="5039537"/>
                  </a:cubicBezTo>
                  <a:close/>
                  <a:moveTo>
                    <a:pt x="1465256" y="5335894"/>
                  </a:moveTo>
                  <a:cubicBezTo>
                    <a:pt x="1759654" y="5335894"/>
                    <a:pt x="1711965" y="5312079"/>
                    <a:pt x="1713180" y="5402651"/>
                  </a:cubicBezTo>
                  <a:cubicBezTo>
                    <a:pt x="1714410" y="5501302"/>
                    <a:pt x="1715297" y="5529381"/>
                    <a:pt x="1715920" y="5615019"/>
                  </a:cubicBezTo>
                  <a:cubicBezTo>
                    <a:pt x="1715967" y="5621821"/>
                    <a:pt x="1735848" y="5618521"/>
                    <a:pt x="1468307" y="5618474"/>
                  </a:cubicBezTo>
                  <a:cubicBezTo>
                    <a:pt x="1468260" y="5615922"/>
                    <a:pt x="1462687" y="5335894"/>
                    <a:pt x="1465256" y="5335894"/>
                  </a:cubicBezTo>
                  <a:close/>
                  <a:moveTo>
                    <a:pt x="1716060" y="5633385"/>
                  </a:moveTo>
                  <a:cubicBezTo>
                    <a:pt x="1716076" y="5634755"/>
                    <a:pt x="1719329" y="5913990"/>
                    <a:pt x="1719345" y="5915577"/>
                  </a:cubicBezTo>
                  <a:cubicBezTo>
                    <a:pt x="1618643" y="5914161"/>
                    <a:pt x="1550341" y="5916480"/>
                    <a:pt x="1474457" y="5916573"/>
                  </a:cubicBezTo>
                  <a:cubicBezTo>
                    <a:pt x="1472838" y="5821923"/>
                    <a:pt x="1473819" y="5915858"/>
                    <a:pt x="1468572" y="5632934"/>
                  </a:cubicBezTo>
                  <a:cubicBezTo>
                    <a:pt x="1555915" y="5632950"/>
                    <a:pt x="1617989" y="5634086"/>
                    <a:pt x="1716060" y="5633385"/>
                  </a:cubicBezTo>
                  <a:close/>
                  <a:moveTo>
                    <a:pt x="1719579" y="5930053"/>
                  </a:moveTo>
                  <a:cubicBezTo>
                    <a:pt x="1721431" y="6050868"/>
                    <a:pt x="1720232" y="6021528"/>
                    <a:pt x="1723362" y="6213567"/>
                  </a:cubicBezTo>
                  <a:cubicBezTo>
                    <a:pt x="1664759" y="6214362"/>
                    <a:pt x="1594947" y="6213832"/>
                    <a:pt x="1477758" y="6213801"/>
                  </a:cubicBezTo>
                  <a:cubicBezTo>
                    <a:pt x="1477742" y="6212026"/>
                    <a:pt x="1474768" y="5935049"/>
                    <a:pt x="1474753" y="5933570"/>
                  </a:cubicBezTo>
                  <a:cubicBezTo>
                    <a:pt x="1474675" y="5928387"/>
                    <a:pt x="1714316" y="5929975"/>
                    <a:pt x="1719579" y="5930053"/>
                  </a:cubicBezTo>
                  <a:close/>
                  <a:moveTo>
                    <a:pt x="1718816" y="5038183"/>
                  </a:moveTo>
                  <a:cubicBezTo>
                    <a:pt x="1862333" y="5039460"/>
                    <a:pt x="1751355" y="5038323"/>
                    <a:pt x="1966397" y="5039678"/>
                  </a:cubicBezTo>
                  <a:cubicBezTo>
                    <a:pt x="1968437" y="5197210"/>
                    <a:pt x="1968017" y="5229242"/>
                    <a:pt x="1969589" y="5321138"/>
                  </a:cubicBezTo>
                  <a:cubicBezTo>
                    <a:pt x="1768450" y="5320640"/>
                    <a:pt x="1884425" y="5321060"/>
                    <a:pt x="1724763" y="5320593"/>
                  </a:cubicBezTo>
                  <a:cubicBezTo>
                    <a:pt x="1722459" y="5169862"/>
                    <a:pt x="1720435" y="5181022"/>
                    <a:pt x="1718816" y="5038183"/>
                  </a:cubicBezTo>
                  <a:close/>
                  <a:moveTo>
                    <a:pt x="1745314" y="5335146"/>
                  </a:moveTo>
                  <a:cubicBezTo>
                    <a:pt x="2015985" y="5336236"/>
                    <a:pt x="1969231" y="5316484"/>
                    <a:pt x="1971302" y="5403414"/>
                  </a:cubicBezTo>
                  <a:cubicBezTo>
                    <a:pt x="1973061" y="5476024"/>
                    <a:pt x="1973871" y="5532587"/>
                    <a:pt x="1974992" y="5615128"/>
                  </a:cubicBezTo>
                  <a:cubicBezTo>
                    <a:pt x="1975054" y="5620607"/>
                    <a:pt x="1728733" y="5620404"/>
                    <a:pt x="1728702" y="5614941"/>
                  </a:cubicBezTo>
                  <a:cubicBezTo>
                    <a:pt x="1726351" y="5294786"/>
                    <a:pt x="1714737" y="5335006"/>
                    <a:pt x="1745314" y="5335146"/>
                  </a:cubicBezTo>
                  <a:close/>
                  <a:moveTo>
                    <a:pt x="1745392" y="5633121"/>
                  </a:moveTo>
                  <a:cubicBezTo>
                    <a:pt x="1810783" y="5632498"/>
                    <a:pt x="1866630" y="5632592"/>
                    <a:pt x="1932036" y="5632778"/>
                  </a:cubicBezTo>
                  <a:cubicBezTo>
                    <a:pt x="1987914" y="5632934"/>
                    <a:pt x="1974960" y="5582410"/>
                    <a:pt x="1980612" y="5915484"/>
                  </a:cubicBezTo>
                  <a:cubicBezTo>
                    <a:pt x="1912372" y="5915982"/>
                    <a:pt x="1874119" y="5918270"/>
                    <a:pt x="1732112" y="5915780"/>
                  </a:cubicBezTo>
                  <a:cubicBezTo>
                    <a:pt x="1727363" y="5590924"/>
                    <a:pt x="1723082" y="5633354"/>
                    <a:pt x="1745392" y="5633121"/>
                  </a:cubicBezTo>
                  <a:close/>
                  <a:moveTo>
                    <a:pt x="1745237" y="5930489"/>
                  </a:moveTo>
                  <a:cubicBezTo>
                    <a:pt x="1975178" y="5934815"/>
                    <a:pt x="1980768" y="5924076"/>
                    <a:pt x="1980923" y="5933819"/>
                  </a:cubicBezTo>
                  <a:cubicBezTo>
                    <a:pt x="1982543" y="6036984"/>
                    <a:pt x="1980285" y="6042167"/>
                    <a:pt x="1981920" y="6146405"/>
                  </a:cubicBezTo>
                  <a:cubicBezTo>
                    <a:pt x="1983196" y="6228432"/>
                    <a:pt x="1996088" y="6216120"/>
                    <a:pt x="1932270" y="6214003"/>
                  </a:cubicBezTo>
                  <a:cubicBezTo>
                    <a:pt x="1696287" y="6206267"/>
                    <a:pt x="1736596" y="6242518"/>
                    <a:pt x="1735023" y="6146141"/>
                  </a:cubicBezTo>
                  <a:cubicBezTo>
                    <a:pt x="1731115" y="5897864"/>
                    <a:pt x="1725978" y="5930130"/>
                    <a:pt x="1745237" y="5930489"/>
                  </a:cubicBezTo>
                  <a:close/>
                  <a:moveTo>
                    <a:pt x="1982620" y="5335613"/>
                  </a:moveTo>
                  <a:cubicBezTo>
                    <a:pt x="2185160" y="5335862"/>
                    <a:pt x="2026183" y="5335878"/>
                    <a:pt x="2231089" y="5336313"/>
                  </a:cubicBezTo>
                  <a:cubicBezTo>
                    <a:pt x="2236181" y="5664157"/>
                    <a:pt x="2243311" y="5620311"/>
                    <a:pt x="2212189" y="5620311"/>
                  </a:cubicBezTo>
                  <a:cubicBezTo>
                    <a:pt x="2210974" y="5620311"/>
                    <a:pt x="1987820" y="5619424"/>
                    <a:pt x="1987758" y="5614848"/>
                  </a:cubicBezTo>
                  <a:cubicBezTo>
                    <a:pt x="1985096" y="5418356"/>
                    <a:pt x="1984240" y="5423290"/>
                    <a:pt x="1982620" y="5335613"/>
                  </a:cubicBezTo>
                  <a:close/>
                  <a:moveTo>
                    <a:pt x="2212189" y="5634786"/>
                  </a:moveTo>
                  <a:cubicBezTo>
                    <a:pt x="2241848" y="5634786"/>
                    <a:pt x="2233954" y="5589493"/>
                    <a:pt x="2239731" y="5915375"/>
                  </a:cubicBezTo>
                  <a:cubicBezTo>
                    <a:pt x="2221701" y="5915266"/>
                    <a:pt x="2207627" y="5915297"/>
                    <a:pt x="2025451" y="5915328"/>
                  </a:cubicBezTo>
                  <a:cubicBezTo>
                    <a:pt x="1985236" y="5915328"/>
                    <a:pt x="1992522" y="5962101"/>
                    <a:pt x="1988007" y="5632856"/>
                  </a:cubicBezTo>
                  <a:cubicBezTo>
                    <a:pt x="2121794" y="5632934"/>
                    <a:pt x="2124923" y="5634786"/>
                    <a:pt x="2212189" y="5634786"/>
                  </a:cubicBezTo>
                  <a:close/>
                  <a:moveTo>
                    <a:pt x="2243218" y="5296312"/>
                  </a:moveTo>
                  <a:cubicBezTo>
                    <a:pt x="2238485" y="4992376"/>
                    <a:pt x="2215380" y="5036471"/>
                    <a:pt x="2305448" y="5038775"/>
                  </a:cubicBezTo>
                  <a:cubicBezTo>
                    <a:pt x="2367071" y="5040347"/>
                    <a:pt x="2430111" y="5040222"/>
                    <a:pt x="2484541" y="5039289"/>
                  </a:cubicBezTo>
                  <a:cubicBezTo>
                    <a:pt x="2487764" y="5305728"/>
                    <a:pt x="2486798" y="5253928"/>
                    <a:pt x="2488044" y="5322087"/>
                  </a:cubicBezTo>
                  <a:cubicBezTo>
                    <a:pt x="2203610" y="5329325"/>
                    <a:pt x="2243638" y="5322803"/>
                    <a:pt x="2243218" y="5296312"/>
                  </a:cubicBezTo>
                  <a:close/>
                  <a:moveTo>
                    <a:pt x="2488309" y="5336563"/>
                  </a:moveTo>
                  <a:cubicBezTo>
                    <a:pt x="2490208" y="5431057"/>
                    <a:pt x="2491936" y="5424068"/>
                    <a:pt x="2493695" y="5619315"/>
                  </a:cubicBezTo>
                  <a:cubicBezTo>
                    <a:pt x="2459786" y="5619626"/>
                    <a:pt x="2248263" y="5620295"/>
                    <a:pt x="2247157" y="5620295"/>
                  </a:cubicBezTo>
                  <a:cubicBezTo>
                    <a:pt x="2247313" y="5542424"/>
                    <a:pt x="2247282" y="5558083"/>
                    <a:pt x="2243825" y="5336360"/>
                  </a:cubicBezTo>
                  <a:cubicBezTo>
                    <a:pt x="2312579" y="5336656"/>
                    <a:pt x="2390300" y="5339038"/>
                    <a:pt x="2488309" y="5336563"/>
                  </a:cubicBezTo>
                  <a:close/>
                  <a:moveTo>
                    <a:pt x="2492450" y="5633774"/>
                  </a:moveTo>
                  <a:cubicBezTo>
                    <a:pt x="2494022" y="5633774"/>
                    <a:pt x="2498491" y="5915297"/>
                    <a:pt x="2498506" y="5916527"/>
                  </a:cubicBezTo>
                  <a:cubicBezTo>
                    <a:pt x="2353479" y="5919002"/>
                    <a:pt x="2319320" y="5916044"/>
                    <a:pt x="2252466" y="5915453"/>
                  </a:cubicBezTo>
                  <a:cubicBezTo>
                    <a:pt x="2251003" y="5831729"/>
                    <a:pt x="2247001" y="5750683"/>
                    <a:pt x="2247126" y="5634740"/>
                  </a:cubicBezTo>
                  <a:cubicBezTo>
                    <a:pt x="2248231" y="5634755"/>
                    <a:pt x="2469454" y="5633992"/>
                    <a:pt x="2492450" y="5633774"/>
                  </a:cubicBezTo>
                  <a:close/>
                  <a:moveTo>
                    <a:pt x="2498802" y="5933851"/>
                  </a:moveTo>
                  <a:cubicBezTo>
                    <a:pt x="2503769" y="6250612"/>
                    <a:pt x="2506369" y="6214548"/>
                    <a:pt x="2492450" y="6214392"/>
                  </a:cubicBezTo>
                  <a:cubicBezTo>
                    <a:pt x="2208950" y="6211357"/>
                    <a:pt x="2256218" y="6237164"/>
                    <a:pt x="2254802" y="6146125"/>
                  </a:cubicBezTo>
                  <a:cubicBezTo>
                    <a:pt x="2253151" y="6040533"/>
                    <a:pt x="2254490" y="6042618"/>
                    <a:pt x="2252777" y="5933570"/>
                  </a:cubicBezTo>
                  <a:cubicBezTo>
                    <a:pt x="2252700" y="5927920"/>
                    <a:pt x="2498787" y="5932637"/>
                    <a:pt x="2498802" y="5933851"/>
                  </a:cubicBezTo>
                  <a:close/>
                  <a:moveTo>
                    <a:pt x="2501060" y="5336236"/>
                  </a:moveTo>
                  <a:cubicBezTo>
                    <a:pt x="2548483" y="5335053"/>
                    <a:pt x="2556813" y="5335255"/>
                    <a:pt x="2748455" y="5335224"/>
                  </a:cubicBezTo>
                  <a:cubicBezTo>
                    <a:pt x="2750665" y="5464677"/>
                    <a:pt x="2749202" y="5348999"/>
                    <a:pt x="2753265" y="5619984"/>
                  </a:cubicBezTo>
                  <a:cubicBezTo>
                    <a:pt x="2477971" y="5619439"/>
                    <a:pt x="2506493" y="5620373"/>
                    <a:pt x="2506447" y="5614910"/>
                  </a:cubicBezTo>
                  <a:cubicBezTo>
                    <a:pt x="2505045" y="5446887"/>
                    <a:pt x="2502663" y="5414278"/>
                    <a:pt x="2501060" y="5336236"/>
                  </a:cubicBezTo>
                  <a:close/>
                  <a:moveTo>
                    <a:pt x="2753483" y="5634444"/>
                  </a:moveTo>
                  <a:cubicBezTo>
                    <a:pt x="2757485" y="5901164"/>
                    <a:pt x="2755570" y="5761360"/>
                    <a:pt x="2758045" y="5917118"/>
                  </a:cubicBezTo>
                  <a:cubicBezTo>
                    <a:pt x="2674719" y="5916978"/>
                    <a:pt x="2615571" y="5914737"/>
                    <a:pt x="2511273" y="5916309"/>
                  </a:cubicBezTo>
                  <a:cubicBezTo>
                    <a:pt x="2509919" y="5833472"/>
                    <a:pt x="2507521" y="5738386"/>
                    <a:pt x="2506618" y="5633635"/>
                  </a:cubicBezTo>
                  <a:cubicBezTo>
                    <a:pt x="2633476" y="5632529"/>
                    <a:pt x="2674361" y="5634304"/>
                    <a:pt x="2753483" y="5634444"/>
                  </a:cubicBezTo>
                  <a:close/>
                  <a:moveTo>
                    <a:pt x="2758279" y="5931578"/>
                  </a:moveTo>
                  <a:cubicBezTo>
                    <a:pt x="2760100" y="6063195"/>
                    <a:pt x="2757998" y="6003721"/>
                    <a:pt x="2761268" y="6213490"/>
                  </a:cubicBezTo>
                  <a:cubicBezTo>
                    <a:pt x="2667822" y="6213614"/>
                    <a:pt x="2643876" y="6215731"/>
                    <a:pt x="2515664" y="6214626"/>
                  </a:cubicBezTo>
                  <a:cubicBezTo>
                    <a:pt x="2513500" y="6131338"/>
                    <a:pt x="2513173" y="6038135"/>
                    <a:pt x="2511538" y="5933601"/>
                  </a:cubicBezTo>
                  <a:cubicBezTo>
                    <a:pt x="2511460" y="5927609"/>
                    <a:pt x="2500982" y="5931189"/>
                    <a:pt x="2758279" y="5931578"/>
                  </a:cubicBezTo>
                  <a:close/>
                  <a:moveTo>
                    <a:pt x="2761206" y="5335239"/>
                  </a:moveTo>
                  <a:cubicBezTo>
                    <a:pt x="2840796" y="5335224"/>
                    <a:pt x="2847132" y="5336485"/>
                    <a:pt x="3007324" y="5336890"/>
                  </a:cubicBezTo>
                  <a:cubicBezTo>
                    <a:pt x="3007339" y="5338135"/>
                    <a:pt x="3012259" y="5608419"/>
                    <a:pt x="3012493" y="5619797"/>
                  </a:cubicBezTo>
                  <a:cubicBezTo>
                    <a:pt x="2891255" y="5619766"/>
                    <a:pt x="2809268" y="5620046"/>
                    <a:pt x="2766001" y="5620000"/>
                  </a:cubicBezTo>
                  <a:cubicBezTo>
                    <a:pt x="2762124" y="5360891"/>
                    <a:pt x="2763090" y="5446342"/>
                    <a:pt x="2761206" y="5335239"/>
                  </a:cubicBezTo>
                  <a:close/>
                  <a:moveTo>
                    <a:pt x="2772556" y="5634459"/>
                  </a:moveTo>
                  <a:cubicBezTo>
                    <a:pt x="3063124" y="5634459"/>
                    <a:pt x="3012633" y="5613011"/>
                    <a:pt x="3014330" y="5721327"/>
                  </a:cubicBezTo>
                  <a:cubicBezTo>
                    <a:pt x="3015996" y="5828009"/>
                    <a:pt x="3016323" y="5820647"/>
                    <a:pt x="3017895" y="5917959"/>
                  </a:cubicBezTo>
                  <a:cubicBezTo>
                    <a:pt x="2898962" y="5918659"/>
                    <a:pt x="2875048" y="5917134"/>
                    <a:pt x="2770796" y="5917134"/>
                  </a:cubicBezTo>
                  <a:cubicBezTo>
                    <a:pt x="2765830" y="5601151"/>
                    <a:pt x="2763074" y="5634459"/>
                    <a:pt x="2772556" y="5634459"/>
                  </a:cubicBezTo>
                  <a:close/>
                  <a:moveTo>
                    <a:pt x="2772556" y="5931593"/>
                  </a:moveTo>
                  <a:cubicBezTo>
                    <a:pt x="2773661" y="5931593"/>
                    <a:pt x="3018129" y="5932185"/>
                    <a:pt x="3018160" y="5933851"/>
                  </a:cubicBezTo>
                  <a:cubicBezTo>
                    <a:pt x="3018191" y="5935718"/>
                    <a:pt x="3021570" y="6213474"/>
                    <a:pt x="3021585" y="6215342"/>
                  </a:cubicBezTo>
                  <a:cubicBezTo>
                    <a:pt x="2850277" y="6216229"/>
                    <a:pt x="2892018" y="6213505"/>
                    <a:pt x="2774019" y="6213490"/>
                  </a:cubicBezTo>
                  <a:cubicBezTo>
                    <a:pt x="2769115" y="5900230"/>
                    <a:pt x="2771450" y="5931593"/>
                    <a:pt x="2772556" y="5931593"/>
                  </a:cubicBezTo>
                  <a:close/>
                  <a:moveTo>
                    <a:pt x="3052615" y="5337061"/>
                  </a:moveTo>
                  <a:cubicBezTo>
                    <a:pt x="3144784" y="5337434"/>
                    <a:pt x="3147805" y="5337076"/>
                    <a:pt x="3239274" y="5337434"/>
                  </a:cubicBezTo>
                  <a:cubicBezTo>
                    <a:pt x="3276889" y="5337590"/>
                    <a:pt x="3267252" y="5292996"/>
                    <a:pt x="3271098" y="5619330"/>
                  </a:cubicBezTo>
                  <a:cubicBezTo>
                    <a:pt x="2999882" y="5620575"/>
                    <a:pt x="3025291" y="5622023"/>
                    <a:pt x="3025150" y="5614832"/>
                  </a:cubicBezTo>
                  <a:cubicBezTo>
                    <a:pt x="3018767" y="5292841"/>
                    <a:pt x="3008803" y="5336874"/>
                    <a:pt x="3052615" y="5337061"/>
                  </a:cubicBezTo>
                  <a:close/>
                  <a:moveTo>
                    <a:pt x="3271284" y="5633774"/>
                  </a:moveTo>
                  <a:cubicBezTo>
                    <a:pt x="3272141" y="5705607"/>
                    <a:pt x="3273044" y="5765874"/>
                    <a:pt x="3274912" y="5827698"/>
                  </a:cubicBezTo>
                  <a:cubicBezTo>
                    <a:pt x="3278384" y="5941991"/>
                    <a:pt x="3322196" y="5915515"/>
                    <a:pt x="3052584" y="5917710"/>
                  </a:cubicBezTo>
                  <a:cubicBezTo>
                    <a:pt x="3021009" y="5917959"/>
                    <a:pt x="3032095" y="5961214"/>
                    <a:pt x="3025555" y="5634257"/>
                  </a:cubicBezTo>
                  <a:cubicBezTo>
                    <a:pt x="3252274" y="5634288"/>
                    <a:pt x="3163872" y="5634288"/>
                    <a:pt x="3271284" y="5633774"/>
                  </a:cubicBezTo>
                  <a:close/>
                  <a:moveTo>
                    <a:pt x="3052708" y="5932185"/>
                  </a:moveTo>
                  <a:cubicBezTo>
                    <a:pt x="3053813" y="5932170"/>
                    <a:pt x="3277294" y="5929975"/>
                    <a:pt x="3277356" y="5933851"/>
                  </a:cubicBezTo>
                  <a:cubicBezTo>
                    <a:pt x="3282447" y="6260107"/>
                    <a:pt x="3299823" y="6213925"/>
                    <a:pt x="3239259" y="6214424"/>
                  </a:cubicBezTo>
                  <a:cubicBezTo>
                    <a:pt x="3146108" y="6215186"/>
                    <a:pt x="3140441" y="6214439"/>
                    <a:pt x="3052615" y="6215140"/>
                  </a:cubicBezTo>
                  <a:cubicBezTo>
                    <a:pt x="3028576" y="6215295"/>
                    <a:pt x="3034694" y="6228027"/>
                    <a:pt x="3033418" y="6146125"/>
                  </a:cubicBezTo>
                  <a:cubicBezTo>
                    <a:pt x="3029666" y="5899670"/>
                    <a:pt x="3022208" y="5932434"/>
                    <a:pt x="3052708" y="5932185"/>
                  </a:cubicBezTo>
                  <a:close/>
                  <a:moveTo>
                    <a:pt x="3279676" y="5337543"/>
                  </a:moveTo>
                  <a:cubicBezTo>
                    <a:pt x="3434590" y="5337823"/>
                    <a:pt x="3412326" y="5336858"/>
                    <a:pt x="3519504" y="5336858"/>
                  </a:cubicBezTo>
                  <a:cubicBezTo>
                    <a:pt x="3532209" y="5336858"/>
                    <a:pt x="3526370" y="5303285"/>
                    <a:pt x="3531430" y="5620731"/>
                  </a:cubicBezTo>
                  <a:cubicBezTo>
                    <a:pt x="3435197" y="5620996"/>
                    <a:pt x="3419799" y="5618786"/>
                    <a:pt x="3283880" y="5619253"/>
                  </a:cubicBezTo>
                  <a:cubicBezTo>
                    <a:pt x="3282821" y="5537132"/>
                    <a:pt x="3283989" y="5611299"/>
                    <a:pt x="3279676" y="5337543"/>
                  </a:cubicBezTo>
                  <a:close/>
                  <a:moveTo>
                    <a:pt x="3332689" y="5633650"/>
                  </a:moveTo>
                  <a:cubicBezTo>
                    <a:pt x="3425061" y="5633650"/>
                    <a:pt x="3426027" y="5635222"/>
                    <a:pt x="3519489" y="5635222"/>
                  </a:cubicBezTo>
                  <a:cubicBezTo>
                    <a:pt x="3537720" y="5635222"/>
                    <a:pt x="3531384" y="5600185"/>
                    <a:pt x="3536552" y="5917632"/>
                  </a:cubicBezTo>
                  <a:cubicBezTo>
                    <a:pt x="3443636" y="5917881"/>
                    <a:pt x="3408792" y="5916231"/>
                    <a:pt x="3289827" y="5916651"/>
                  </a:cubicBezTo>
                  <a:cubicBezTo>
                    <a:pt x="3284160" y="5588263"/>
                    <a:pt x="3264325" y="5633650"/>
                    <a:pt x="3332689" y="5633650"/>
                  </a:cubicBezTo>
                  <a:close/>
                  <a:moveTo>
                    <a:pt x="3534669" y="5083851"/>
                  </a:moveTo>
                  <a:cubicBezTo>
                    <a:pt x="3533703" y="5021809"/>
                    <a:pt x="3491698" y="5040113"/>
                    <a:pt x="3783029" y="5039055"/>
                  </a:cubicBezTo>
                  <a:cubicBezTo>
                    <a:pt x="3785644" y="5194408"/>
                    <a:pt x="3784025" y="5197148"/>
                    <a:pt x="3786236" y="5321947"/>
                  </a:cubicBezTo>
                  <a:cubicBezTo>
                    <a:pt x="3734515" y="5322554"/>
                    <a:pt x="3713216" y="5322383"/>
                    <a:pt x="3540351" y="5322414"/>
                  </a:cubicBezTo>
                  <a:cubicBezTo>
                    <a:pt x="3538530" y="5192027"/>
                    <a:pt x="3536335" y="5190003"/>
                    <a:pt x="3534669" y="5083851"/>
                  </a:cubicBezTo>
                  <a:close/>
                  <a:moveTo>
                    <a:pt x="3786501" y="5336407"/>
                  </a:moveTo>
                  <a:cubicBezTo>
                    <a:pt x="3787980" y="5414232"/>
                    <a:pt x="3790300" y="5457455"/>
                    <a:pt x="3791607" y="5615050"/>
                  </a:cubicBezTo>
                  <a:cubicBezTo>
                    <a:pt x="3791639" y="5619315"/>
                    <a:pt x="3820286" y="5619035"/>
                    <a:pt x="3544166" y="5620685"/>
                  </a:cubicBezTo>
                  <a:cubicBezTo>
                    <a:pt x="3539900" y="5352999"/>
                    <a:pt x="3541986" y="5449019"/>
                    <a:pt x="3540554" y="5336858"/>
                  </a:cubicBezTo>
                  <a:cubicBezTo>
                    <a:pt x="3713434" y="5336827"/>
                    <a:pt x="3741210" y="5336968"/>
                    <a:pt x="3786501" y="5336407"/>
                  </a:cubicBezTo>
                  <a:close/>
                  <a:moveTo>
                    <a:pt x="3791779" y="5633572"/>
                  </a:moveTo>
                  <a:cubicBezTo>
                    <a:pt x="3791794" y="5634802"/>
                    <a:pt x="3794908" y="5915421"/>
                    <a:pt x="3794924" y="5916542"/>
                  </a:cubicBezTo>
                  <a:cubicBezTo>
                    <a:pt x="3664998" y="5914815"/>
                    <a:pt x="3611752" y="5917258"/>
                    <a:pt x="3549304" y="5917569"/>
                  </a:cubicBezTo>
                  <a:cubicBezTo>
                    <a:pt x="3548027" y="5838593"/>
                    <a:pt x="3547918" y="5856181"/>
                    <a:pt x="3544399" y="5635144"/>
                  </a:cubicBezTo>
                  <a:cubicBezTo>
                    <a:pt x="3616002" y="5634724"/>
                    <a:pt x="3669716" y="5630973"/>
                    <a:pt x="3791779" y="5633572"/>
                  </a:cubicBezTo>
                  <a:close/>
                  <a:moveTo>
                    <a:pt x="3794706" y="4977511"/>
                  </a:moveTo>
                  <a:cubicBezTo>
                    <a:pt x="3789770" y="4714293"/>
                    <a:pt x="3787466" y="4742559"/>
                    <a:pt x="3799750" y="4742466"/>
                  </a:cubicBezTo>
                  <a:cubicBezTo>
                    <a:pt x="4075325" y="4740224"/>
                    <a:pt x="4037352" y="4736208"/>
                    <a:pt x="4037476" y="4765237"/>
                  </a:cubicBezTo>
                  <a:cubicBezTo>
                    <a:pt x="4038769" y="5070122"/>
                    <a:pt x="4057919" y="5023521"/>
                    <a:pt x="3986487" y="5024003"/>
                  </a:cubicBezTo>
                  <a:cubicBezTo>
                    <a:pt x="3897136" y="5024610"/>
                    <a:pt x="3899891" y="5024144"/>
                    <a:pt x="3799657" y="5024533"/>
                  </a:cubicBezTo>
                  <a:cubicBezTo>
                    <a:pt x="3794098" y="5024564"/>
                    <a:pt x="3795733" y="5031615"/>
                    <a:pt x="3794706" y="4977511"/>
                  </a:cubicBezTo>
                  <a:close/>
                  <a:moveTo>
                    <a:pt x="3799734" y="5038993"/>
                  </a:moveTo>
                  <a:cubicBezTo>
                    <a:pt x="4085134" y="5037825"/>
                    <a:pt x="4040170" y="5025218"/>
                    <a:pt x="4041104" y="5084069"/>
                  </a:cubicBezTo>
                  <a:cubicBezTo>
                    <a:pt x="4045572" y="5370370"/>
                    <a:pt x="4063088" y="5322663"/>
                    <a:pt x="3986596" y="5321729"/>
                  </a:cubicBezTo>
                  <a:cubicBezTo>
                    <a:pt x="3767413" y="5319067"/>
                    <a:pt x="3799174" y="5334679"/>
                    <a:pt x="3798567" y="5296343"/>
                  </a:cubicBezTo>
                  <a:cubicBezTo>
                    <a:pt x="3794052" y="5008376"/>
                    <a:pt x="3795500" y="5038993"/>
                    <a:pt x="3799734" y="5038993"/>
                  </a:cubicBezTo>
                  <a:close/>
                  <a:moveTo>
                    <a:pt x="3799781" y="5336236"/>
                  </a:moveTo>
                  <a:cubicBezTo>
                    <a:pt x="4098041" y="5332609"/>
                    <a:pt x="4045463" y="5322259"/>
                    <a:pt x="4047659" y="5402838"/>
                  </a:cubicBezTo>
                  <a:cubicBezTo>
                    <a:pt x="4049667" y="5476756"/>
                    <a:pt x="4050850" y="5542486"/>
                    <a:pt x="4050617" y="5614957"/>
                  </a:cubicBezTo>
                  <a:cubicBezTo>
                    <a:pt x="4050586" y="5624700"/>
                    <a:pt x="3805542" y="5619377"/>
                    <a:pt x="3804421" y="5619361"/>
                  </a:cubicBezTo>
                  <a:cubicBezTo>
                    <a:pt x="3802584" y="5407756"/>
                    <a:pt x="3797991" y="5336267"/>
                    <a:pt x="3799781" y="5336236"/>
                  </a:cubicBezTo>
                  <a:close/>
                  <a:moveTo>
                    <a:pt x="4050570" y="5635176"/>
                  </a:moveTo>
                  <a:cubicBezTo>
                    <a:pt x="4050508" y="5737951"/>
                    <a:pt x="4053964" y="5828523"/>
                    <a:pt x="4055428" y="5915126"/>
                  </a:cubicBezTo>
                  <a:cubicBezTo>
                    <a:pt x="3982284" y="5915484"/>
                    <a:pt x="3942022" y="5918472"/>
                    <a:pt x="3807659" y="5916713"/>
                  </a:cubicBezTo>
                  <a:cubicBezTo>
                    <a:pt x="3807644" y="5915328"/>
                    <a:pt x="3804545" y="5634958"/>
                    <a:pt x="3804530" y="5633852"/>
                  </a:cubicBezTo>
                  <a:cubicBezTo>
                    <a:pt x="3856391" y="5634958"/>
                    <a:pt x="4048764" y="5635176"/>
                    <a:pt x="4050570" y="5635176"/>
                  </a:cubicBezTo>
                  <a:close/>
                  <a:moveTo>
                    <a:pt x="4055677" y="5929586"/>
                  </a:moveTo>
                  <a:cubicBezTo>
                    <a:pt x="4057374" y="6034073"/>
                    <a:pt x="4057296" y="6097531"/>
                    <a:pt x="4059693" y="6213661"/>
                  </a:cubicBezTo>
                  <a:lnTo>
                    <a:pt x="3812642" y="6213770"/>
                  </a:lnTo>
                  <a:cubicBezTo>
                    <a:pt x="3811848" y="6176149"/>
                    <a:pt x="3808002" y="5938053"/>
                    <a:pt x="3807924" y="5933648"/>
                  </a:cubicBezTo>
                  <a:cubicBezTo>
                    <a:pt x="3807893" y="5931049"/>
                    <a:pt x="3786252" y="5930955"/>
                    <a:pt x="4055677" y="5929586"/>
                  </a:cubicBezTo>
                  <a:close/>
                  <a:moveTo>
                    <a:pt x="4058837" y="5336718"/>
                  </a:moveTo>
                  <a:cubicBezTo>
                    <a:pt x="4166094" y="5336920"/>
                    <a:pt x="4146959" y="5335784"/>
                    <a:pt x="4305625" y="5335722"/>
                  </a:cubicBezTo>
                  <a:cubicBezTo>
                    <a:pt x="4306512" y="5412037"/>
                    <a:pt x="4305625" y="5503808"/>
                    <a:pt x="4310171" y="5617805"/>
                  </a:cubicBezTo>
                  <a:cubicBezTo>
                    <a:pt x="4149497" y="5617727"/>
                    <a:pt x="4187143" y="5620825"/>
                    <a:pt x="4063368" y="5620731"/>
                  </a:cubicBezTo>
                  <a:cubicBezTo>
                    <a:pt x="4063757" y="5491403"/>
                    <a:pt x="4060301" y="5409982"/>
                    <a:pt x="4058837" y="5336718"/>
                  </a:cubicBezTo>
                  <a:close/>
                  <a:moveTo>
                    <a:pt x="4079934" y="5635191"/>
                  </a:moveTo>
                  <a:cubicBezTo>
                    <a:pt x="4355836" y="5635191"/>
                    <a:pt x="4311136" y="5601244"/>
                    <a:pt x="4313005" y="5721296"/>
                  </a:cubicBezTo>
                  <a:cubicBezTo>
                    <a:pt x="4314593" y="5823044"/>
                    <a:pt x="4313441" y="5822484"/>
                    <a:pt x="4314764" y="5916216"/>
                  </a:cubicBezTo>
                  <a:cubicBezTo>
                    <a:pt x="4313659" y="5916200"/>
                    <a:pt x="4098523" y="5915017"/>
                    <a:pt x="4068179" y="5915095"/>
                  </a:cubicBezTo>
                  <a:cubicBezTo>
                    <a:pt x="4062885" y="5602987"/>
                    <a:pt x="4054976" y="5635191"/>
                    <a:pt x="4079934" y="5635191"/>
                  </a:cubicBezTo>
                  <a:close/>
                  <a:moveTo>
                    <a:pt x="4079934" y="5929523"/>
                  </a:moveTo>
                  <a:cubicBezTo>
                    <a:pt x="4341325" y="5929523"/>
                    <a:pt x="4314982" y="5930084"/>
                    <a:pt x="4315029" y="5933866"/>
                  </a:cubicBezTo>
                  <a:cubicBezTo>
                    <a:pt x="4320167" y="6262192"/>
                    <a:pt x="4336032" y="6212587"/>
                    <a:pt x="4266702" y="6212587"/>
                  </a:cubicBezTo>
                  <a:cubicBezTo>
                    <a:pt x="4173598" y="6212587"/>
                    <a:pt x="4171512" y="6213661"/>
                    <a:pt x="4079918" y="6213661"/>
                  </a:cubicBezTo>
                  <a:cubicBezTo>
                    <a:pt x="4069798" y="6213661"/>
                    <a:pt x="4072445" y="6224074"/>
                    <a:pt x="4071215" y="6146156"/>
                  </a:cubicBezTo>
                  <a:cubicBezTo>
                    <a:pt x="4067432" y="5902892"/>
                    <a:pt x="4062434" y="5929523"/>
                    <a:pt x="4079934" y="5929523"/>
                  </a:cubicBezTo>
                  <a:close/>
                  <a:moveTo>
                    <a:pt x="4562346" y="5084038"/>
                  </a:moveTo>
                  <a:cubicBezTo>
                    <a:pt x="4566659" y="5358042"/>
                    <a:pt x="4573633" y="5322212"/>
                    <a:pt x="4547213" y="5321792"/>
                  </a:cubicBezTo>
                  <a:cubicBezTo>
                    <a:pt x="4493359" y="5320920"/>
                    <a:pt x="4446464" y="5320935"/>
                    <a:pt x="4360102" y="5321169"/>
                  </a:cubicBezTo>
                  <a:cubicBezTo>
                    <a:pt x="4304099" y="5321309"/>
                    <a:pt x="4318470" y="5361513"/>
                    <a:pt x="4314142" y="5083820"/>
                  </a:cubicBezTo>
                  <a:cubicBezTo>
                    <a:pt x="4313254" y="5026245"/>
                    <a:pt x="4301312" y="5038541"/>
                    <a:pt x="4360195" y="5037825"/>
                  </a:cubicBezTo>
                  <a:cubicBezTo>
                    <a:pt x="4597376" y="5034961"/>
                    <a:pt x="4561505" y="5029451"/>
                    <a:pt x="4562346" y="5084038"/>
                  </a:cubicBezTo>
                  <a:close/>
                  <a:moveTo>
                    <a:pt x="4556180" y="4765548"/>
                  </a:moveTo>
                  <a:cubicBezTo>
                    <a:pt x="4558765" y="4827932"/>
                    <a:pt x="4558858" y="4845770"/>
                    <a:pt x="4560773" y="4977791"/>
                  </a:cubicBezTo>
                  <a:cubicBezTo>
                    <a:pt x="4561536" y="5033701"/>
                    <a:pt x="4565584" y="5024891"/>
                    <a:pt x="4547337" y="5024315"/>
                  </a:cubicBezTo>
                  <a:cubicBezTo>
                    <a:pt x="4249404" y="5014571"/>
                    <a:pt x="4312273" y="5104723"/>
                    <a:pt x="4309564" y="4740551"/>
                  </a:cubicBezTo>
                  <a:cubicBezTo>
                    <a:pt x="4593142" y="4741656"/>
                    <a:pt x="4554717" y="4730325"/>
                    <a:pt x="4556180" y="4765548"/>
                  </a:cubicBezTo>
                  <a:close/>
                  <a:moveTo>
                    <a:pt x="4550466" y="4446576"/>
                  </a:moveTo>
                  <a:cubicBezTo>
                    <a:pt x="4555371" y="4760957"/>
                    <a:pt x="4556834" y="4726449"/>
                    <a:pt x="4547119" y="4726527"/>
                  </a:cubicBezTo>
                  <a:cubicBezTo>
                    <a:pt x="4259945" y="4728442"/>
                    <a:pt x="4309891" y="4742559"/>
                    <a:pt x="4308583" y="4658789"/>
                  </a:cubicBezTo>
                  <a:cubicBezTo>
                    <a:pt x="4306886" y="4551531"/>
                    <a:pt x="4306435" y="4559204"/>
                    <a:pt x="4304613" y="4446296"/>
                  </a:cubicBezTo>
                  <a:cubicBezTo>
                    <a:pt x="4304566" y="4442452"/>
                    <a:pt x="4550420" y="4443915"/>
                    <a:pt x="4550466" y="4446576"/>
                  </a:cubicBezTo>
                  <a:close/>
                  <a:moveTo>
                    <a:pt x="4550186" y="4429268"/>
                  </a:moveTo>
                  <a:cubicBezTo>
                    <a:pt x="4423546" y="4431774"/>
                    <a:pt x="4374145" y="4429362"/>
                    <a:pt x="4304333" y="4428988"/>
                  </a:cubicBezTo>
                  <a:cubicBezTo>
                    <a:pt x="4302885" y="4341918"/>
                    <a:pt x="4299833" y="4243128"/>
                    <a:pt x="4299662" y="4146220"/>
                  </a:cubicBezTo>
                  <a:cubicBezTo>
                    <a:pt x="4387706" y="4146578"/>
                    <a:pt x="4354170" y="4147761"/>
                    <a:pt x="4545282" y="4147294"/>
                  </a:cubicBezTo>
                  <a:cubicBezTo>
                    <a:pt x="4548676" y="4356487"/>
                    <a:pt x="4549019" y="4357125"/>
                    <a:pt x="4550186" y="4429268"/>
                  </a:cubicBezTo>
                  <a:close/>
                  <a:moveTo>
                    <a:pt x="4545064" y="4132803"/>
                  </a:moveTo>
                  <a:cubicBezTo>
                    <a:pt x="4267745" y="4133535"/>
                    <a:pt x="4299662" y="4132259"/>
                    <a:pt x="4299662" y="4128056"/>
                  </a:cubicBezTo>
                  <a:cubicBezTo>
                    <a:pt x="4299522" y="3990867"/>
                    <a:pt x="4296050" y="3917992"/>
                    <a:pt x="4294586" y="3847670"/>
                  </a:cubicBezTo>
                  <a:cubicBezTo>
                    <a:pt x="4375811" y="3848230"/>
                    <a:pt x="4383222" y="3851343"/>
                    <a:pt x="4541000" y="3849709"/>
                  </a:cubicBezTo>
                  <a:cubicBezTo>
                    <a:pt x="4542589" y="3962477"/>
                    <a:pt x="4540829" y="3871562"/>
                    <a:pt x="4545064" y="4132803"/>
                  </a:cubicBezTo>
                  <a:close/>
                  <a:moveTo>
                    <a:pt x="4539101" y="3596732"/>
                  </a:moveTo>
                  <a:cubicBezTo>
                    <a:pt x="4540751" y="3701889"/>
                    <a:pt x="4538712" y="3702838"/>
                    <a:pt x="4540378" y="3809193"/>
                  </a:cubicBezTo>
                  <a:cubicBezTo>
                    <a:pt x="4541000" y="3847872"/>
                    <a:pt x="4576919" y="3835062"/>
                    <a:pt x="4294291" y="3833225"/>
                  </a:cubicBezTo>
                  <a:cubicBezTo>
                    <a:pt x="4292002" y="3713064"/>
                    <a:pt x="4294275" y="3700192"/>
                    <a:pt x="4291426" y="3551734"/>
                  </a:cubicBezTo>
                  <a:cubicBezTo>
                    <a:pt x="4584501" y="3552170"/>
                    <a:pt x="4538182" y="3538317"/>
                    <a:pt x="4539101" y="3596732"/>
                  </a:cubicBezTo>
                  <a:close/>
                  <a:moveTo>
                    <a:pt x="4531503" y="3253713"/>
                  </a:moveTo>
                  <a:cubicBezTo>
                    <a:pt x="4536641" y="3554318"/>
                    <a:pt x="4534773" y="3420724"/>
                    <a:pt x="4537902" y="3537850"/>
                  </a:cubicBezTo>
                  <a:cubicBezTo>
                    <a:pt x="4245606" y="3537943"/>
                    <a:pt x="4291582" y="3551438"/>
                    <a:pt x="4290056" y="3490159"/>
                  </a:cubicBezTo>
                  <a:cubicBezTo>
                    <a:pt x="4288234" y="3417315"/>
                    <a:pt x="4287129" y="3352301"/>
                    <a:pt x="4286817" y="3277916"/>
                  </a:cubicBezTo>
                  <a:cubicBezTo>
                    <a:pt x="4286646" y="3243829"/>
                    <a:pt x="4248315" y="3251285"/>
                    <a:pt x="4531503" y="3253713"/>
                  </a:cubicBezTo>
                  <a:close/>
                  <a:moveTo>
                    <a:pt x="4528934" y="2959443"/>
                  </a:moveTo>
                  <a:cubicBezTo>
                    <a:pt x="4530850" y="3081207"/>
                    <a:pt x="4527798" y="3029952"/>
                    <a:pt x="4531254" y="3239268"/>
                  </a:cubicBezTo>
                  <a:cubicBezTo>
                    <a:pt x="4529682" y="3239253"/>
                    <a:pt x="4288452" y="3238335"/>
                    <a:pt x="4286569" y="3238319"/>
                  </a:cubicBezTo>
                  <a:cubicBezTo>
                    <a:pt x="4285230" y="3076366"/>
                    <a:pt x="4282224" y="3076833"/>
                    <a:pt x="4280450" y="2956003"/>
                  </a:cubicBezTo>
                  <a:cubicBezTo>
                    <a:pt x="4281586" y="2956003"/>
                    <a:pt x="4528919" y="2958337"/>
                    <a:pt x="4528934" y="2959443"/>
                  </a:cubicBezTo>
                  <a:close/>
                  <a:moveTo>
                    <a:pt x="4522551" y="2659398"/>
                  </a:moveTo>
                  <a:cubicBezTo>
                    <a:pt x="4530709" y="3041189"/>
                    <a:pt x="4527860" y="2896280"/>
                    <a:pt x="4528670" y="2942804"/>
                  </a:cubicBezTo>
                  <a:cubicBezTo>
                    <a:pt x="4426489" y="2945310"/>
                    <a:pt x="4356645" y="2941730"/>
                    <a:pt x="4280247" y="2941558"/>
                  </a:cubicBezTo>
                  <a:cubicBezTo>
                    <a:pt x="4278908" y="2851733"/>
                    <a:pt x="4278846" y="2788088"/>
                    <a:pt x="4276215" y="2659304"/>
                  </a:cubicBezTo>
                  <a:cubicBezTo>
                    <a:pt x="4351134" y="2659335"/>
                    <a:pt x="4451773" y="2660409"/>
                    <a:pt x="4522551" y="2659398"/>
                  </a:cubicBezTo>
                  <a:close/>
                  <a:moveTo>
                    <a:pt x="4522146" y="2640969"/>
                  </a:moveTo>
                  <a:cubicBezTo>
                    <a:pt x="4522302" y="2647724"/>
                    <a:pt x="4542044" y="2644938"/>
                    <a:pt x="4275919" y="2644844"/>
                  </a:cubicBezTo>
                  <a:cubicBezTo>
                    <a:pt x="4275888" y="2643413"/>
                    <a:pt x="4270532" y="2361812"/>
                    <a:pt x="4270517" y="2360660"/>
                  </a:cubicBezTo>
                  <a:cubicBezTo>
                    <a:pt x="4271637" y="2360660"/>
                    <a:pt x="4516666" y="2362045"/>
                    <a:pt x="4517849" y="2362061"/>
                  </a:cubicBezTo>
                  <a:cubicBezTo>
                    <a:pt x="4518752" y="2425146"/>
                    <a:pt x="4519530" y="2521492"/>
                    <a:pt x="4522146" y="2640969"/>
                  </a:cubicBezTo>
                  <a:close/>
                  <a:moveTo>
                    <a:pt x="4514471" y="2110018"/>
                  </a:moveTo>
                  <a:cubicBezTo>
                    <a:pt x="4516136" y="2216140"/>
                    <a:pt x="4515576" y="2215938"/>
                    <a:pt x="4517242" y="2322324"/>
                  </a:cubicBezTo>
                  <a:cubicBezTo>
                    <a:pt x="4517818" y="2358901"/>
                    <a:pt x="4555651" y="2346309"/>
                    <a:pt x="4270267" y="2346201"/>
                  </a:cubicBezTo>
                  <a:cubicBezTo>
                    <a:pt x="4267714" y="2193664"/>
                    <a:pt x="4269972" y="2228794"/>
                    <a:pt x="4267029" y="2065254"/>
                  </a:cubicBezTo>
                  <a:cubicBezTo>
                    <a:pt x="4556196" y="2065254"/>
                    <a:pt x="4513505" y="2047837"/>
                    <a:pt x="4514471" y="2110018"/>
                  </a:cubicBezTo>
                  <a:close/>
                  <a:moveTo>
                    <a:pt x="4510376" y="1791436"/>
                  </a:moveTo>
                  <a:cubicBezTo>
                    <a:pt x="4516822" y="2100197"/>
                    <a:pt x="4527798" y="2050171"/>
                    <a:pt x="4453595" y="2050171"/>
                  </a:cubicBezTo>
                  <a:cubicBezTo>
                    <a:pt x="4359993" y="2050171"/>
                    <a:pt x="4360397" y="2050794"/>
                    <a:pt x="4266749" y="2050794"/>
                  </a:cubicBezTo>
                  <a:cubicBezTo>
                    <a:pt x="4264273" y="1921527"/>
                    <a:pt x="4263853" y="1943116"/>
                    <a:pt x="4262296" y="1766485"/>
                  </a:cubicBezTo>
                  <a:cubicBezTo>
                    <a:pt x="4543756" y="1766501"/>
                    <a:pt x="4509644" y="1756119"/>
                    <a:pt x="4510376" y="1791436"/>
                  </a:cubicBezTo>
                  <a:close/>
                  <a:moveTo>
                    <a:pt x="4504413" y="1472978"/>
                  </a:moveTo>
                  <a:cubicBezTo>
                    <a:pt x="4509613" y="1804573"/>
                    <a:pt x="4528125" y="1751792"/>
                    <a:pt x="4453595" y="1751792"/>
                  </a:cubicBezTo>
                  <a:cubicBezTo>
                    <a:pt x="4361160" y="1751792"/>
                    <a:pt x="4360102" y="1752041"/>
                    <a:pt x="4266702" y="1752041"/>
                  </a:cubicBezTo>
                  <a:cubicBezTo>
                    <a:pt x="4260505" y="1752041"/>
                    <a:pt x="4262420" y="1760602"/>
                    <a:pt x="4261237" y="1685003"/>
                  </a:cubicBezTo>
                  <a:cubicBezTo>
                    <a:pt x="4257376" y="1437194"/>
                    <a:pt x="4255975" y="1469522"/>
                    <a:pt x="4266702" y="1469522"/>
                  </a:cubicBezTo>
                  <a:cubicBezTo>
                    <a:pt x="4521539" y="1469522"/>
                    <a:pt x="4504288" y="1464666"/>
                    <a:pt x="4504413" y="1472978"/>
                  </a:cubicBezTo>
                  <a:close/>
                  <a:moveTo>
                    <a:pt x="4504133" y="1454066"/>
                  </a:moveTo>
                  <a:cubicBezTo>
                    <a:pt x="4416198" y="1453055"/>
                    <a:pt x="4358405" y="1455047"/>
                    <a:pt x="4258918" y="1455062"/>
                  </a:cubicBezTo>
                  <a:cubicBezTo>
                    <a:pt x="4253422" y="1135811"/>
                    <a:pt x="4245450" y="1170692"/>
                    <a:pt x="4266717" y="1170692"/>
                  </a:cubicBezTo>
                  <a:cubicBezTo>
                    <a:pt x="4345280" y="1170692"/>
                    <a:pt x="4366298" y="1170878"/>
                    <a:pt x="4453610" y="1170878"/>
                  </a:cubicBezTo>
                  <a:cubicBezTo>
                    <a:pt x="4515996" y="1170894"/>
                    <a:pt x="4499072" y="1119623"/>
                    <a:pt x="4504133" y="1454066"/>
                  </a:cubicBezTo>
                  <a:close/>
                  <a:moveTo>
                    <a:pt x="4495709" y="942214"/>
                  </a:moveTo>
                  <a:cubicBezTo>
                    <a:pt x="4497671" y="1006855"/>
                    <a:pt x="4497702" y="1021144"/>
                    <a:pt x="4499913" y="1156714"/>
                  </a:cubicBezTo>
                  <a:cubicBezTo>
                    <a:pt x="4472340" y="1156356"/>
                    <a:pt x="4272089" y="1156216"/>
                    <a:pt x="4252861" y="1156278"/>
                  </a:cubicBezTo>
                  <a:cubicBezTo>
                    <a:pt x="4247708" y="832092"/>
                    <a:pt x="4239471" y="875550"/>
                    <a:pt x="4266717" y="875550"/>
                  </a:cubicBezTo>
                  <a:cubicBezTo>
                    <a:pt x="4540565" y="875550"/>
                    <a:pt x="4492938" y="850288"/>
                    <a:pt x="4495709" y="942214"/>
                  </a:cubicBezTo>
                  <a:close/>
                  <a:moveTo>
                    <a:pt x="4491257" y="623507"/>
                  </a:moveTo>
                  <a:cubicBezTo>
                    <a:pt x="4495491" y="901636"/>
                    <a:pt x="4504849" y="859035"/>
                    <a:pt x="4453595" y="859035"/>
                  </a:cubicBezTo>
                  <a:cubicBezTo>
                    <a:pt x="4216989" y="859035"/>
                    <a:pt x="4247645" y="873277"/>
                    <a:pt x="4247069" y="835719"/>
                  </a:cubicBezTo>
                  <a:cubicBezTo>
                    <a:pt x="4242399" y="537729"/>
                    <a:pt x="4237167" y="577357"/>
                    <a:pt x="4266717" y="577357"/>
                  </a:cubicBezTo>
                  <a:cubicBezTo>
                    <a:pt x="4531566" y="577357"/>
                    <a:pt x="4490307" y="562897"/>
                    <a:pt x="4491257" y="623507"/>
                  </a:cubicBezTo>
                  <a:close/>
                  <a:moveTo>
                    <a:pt x="4266717" y="278900"/>
                  </a:moveTo>
                  <a:cubicBezTo>
                    <a:pt x="4520760" y="278900"/>
                    <a:pt x="4486181" y="272845"/>
                    <a:pt x="4486213" y="304784"/>
                  </a:cubicBezTo>
                  <a:cubicBezTo>
                    <a:pt x="4486213" y="606230"/>
                    <a:pt x="4506047" y="562368"/>
                    <a:pt x="4453595" y="562368"/>
                  </a:cubicBezTo>
                  <a:cubicBezTo>
                    <a:pt x="4205204" y="562368"/>
                    <a:pt x="4244313" y="575816"/>
                    <a:pt x="4242959" y="517012"/>
                  </a:cubicBezTo>
                  <a:cubicBezTo>
                    <a:pt x="4236903" y="240735"/>
                    <a:pt x="4228620" y="278900"/>
                    <a:pt x="4266717" y="278900"/>
                  </a:cubicBezTo>
                  <a:close/>
                  <a:moveTo>
                    <a:pt x="4240110" y="1156341"/>
                  </a:moveTo>
                  <a:cubicBezTo>
                    <a:pt x="4174376" y="1156761"/>
                    <a:pt x="3993758" y="1163765"/>
                    <a:pt x="3993369" y="1153990"/>
                  </a:cubicBezTo>
                  <a:cubicBezTo>
                    <a:pt x="3989352" y="1054593"/>
                    <a:pt x="3989554" y="959118"/>
                    <a:pt x="3988433" y="875207"/>
                  </a:cubicBezTo>
                  <a:cubicBezTo>
                    <a:pt x="4254838" y="875301"/>
                    <a:pt x="4125115" y="875456"/>
                    <a:pt x="4234972" y="875550"/>
                  </a:cubicBezTo>
                  <a:cubicBezTo>
                    <a:pt x="4237338" y="1007991"/>
                    <a:pt x="4235392" y="859378"/>
                    <a:pt x="4240110" y="1156341"/>
                  </a:cubicBezTo>
                  <a:close/>
                  <a:moveTo>
                    <a:pt x="4234318" y="835968"/>
                  </a:moveTo>
                  <a:cubicBezTo>
                    <a:pt x="4234863" y="871083"/>
                    <a:pt x="4273553" y="860856"/>
                    <a:pt x="3988231" y="860763"/>
                  </a:cubicBezTo>
                  <a:cubicBezTo>
                    <a:pt x="3985180" y="647212"/>
                    <a:pt x="3988200" y="806239"/>
                    <a:pt x="3984775" y="576439"/>
                  </a:cubicBezTo>
                  <a:cubicBezTo>
                    <a:pt x="4329244" y="577699"/>
                    <a:pt x="4202370" y="577248"/>
                    <a:pt x="4231453" y="577326"/>
                  </a:cubicBezTo>
                  <a:cubicBezTo>
                    <a:pt x="4234256" y="729177"/>
                    <a:pt x="4232387" y="712756"/>
                    <a:pt x="4234318" y="835968"/>
                  </a:cubicBezTo>
                  <a:close/>
                  <a:moveTo>
                    <a:pt x="3986565" y="280316"/>
                  </a:moveTo>
                  <a:cubicBezTo>
                    <a:pt x="4263012" y="279771"/>
                    <a:pt x="4225023" y="268331"/>
                    <a:pt x="4225988" y="305002"/>
                  </a:cubicBezTo>
                  <a:cubicBezTo>
                    <a:pt x="4234022" y="612487"/>
                    <a:pt x="4245123" y="563100"/>
                    <a:pt x="4173380" y="562508"/>
                  </a:cubicBezTo>
                  <a:cubicBezTo>
                    <a:pt x="3946428" y="560671"/>
                    <a:pt x="3984821" y="577731"/>
                    <a:pt x="3983965" y="520405"/>
                  </a:cubicBezTo>
                  <a:cubicBezTo>
                    <a:pt x="3980182" y="251692"/>
                    <a:pt x="3976850" y="280347"/>
                    <a:pt x="3986565" y="280316"/>
                  </a:cubicBezTo>
                  <a:close/>
                  <a:moveTo>
                    <a:pt x="3980633" y="1154644"/>
                  </a:moveTo>
                  <a:cubicBezTo>
                    <a:pt x="3980758" y="1157742"/>
                    <a:pt x="4010012" y="1156450"/>
                    <a:pt x="3734718" y="1157959"/>
                  </a:cubicBezTo>
                  <a:cubicBezTo>
                    <a:pt x="3730919" y="994076"/>
                    <a:pt x="3731868" y="954137"/>
                    <a:pt x="3730841" y="873682"/>
                  </a:cubicBezTo>
                  <a:cubicBezTo>
                    <a:pt x="3853044" y="874118"/>
                    <a:pt x="3732475" y="875129"/>
                    <a:pt x="3975698" y="875207"/>
                  </a:cubicBezTo>
                  <a:cubicBezTo>
                    <a:pt x="3976819" y="960145"/>
                    <a:pt x="3976632" y="1055324"/>
                    <a:pt x="3980633" y="1154644"/>
                  </a:cubicBezTo>
                  <a:close/>
                  <a:moveTo>
                    <a:pt x="3972740" y="623507"/>
                  </a:moveTo>
                  <a:cubicBezTo>
                    <a:pt x="3974375" y="727776"/>
                    <a:pt x="3973471" y="730127"/>
                    <a:pt x="3975122" y="835968"/>
                  </a:cubicBezTo>
                  <a:cubicBezTo>
                    <a:pt x="3975698" y="872530"/>
                    <a:pt x="4012877" y="860187"/>
                    <a:pt x="3730638" y="859222"/>
                  </a:cubicBezTo>
                  <a:cubicBezTo>
                    <a:pt x="3729284" y="761568"/>
                    <a:pt x="3728614" y="760120"/>
                    <a:pt x="3725656" y="576657"/>
                  </a:cubicBezTo>
                  <a:cubicBezTo>
                    <a:pt x="4015617" y="576470"/>
                    <a:pt x="3971790" y="560422"/>
                    <a:pt x="3972740" y="623507"/>
                  </a:cubicBezTo>
                  <a:close/>
                  <a:moveTo>
                    <a:pt x="3893103" y="280441"/>
                  </a:moveTo>
                  <a:cubicBezTo>
                    <a:pt x="3980586" y="280441"/>
                    <a:pt x="3966932" y="273577"/>
                    <a:pt x="3967586" y="304924"/>
                  </a:cubicBezTo>
                  <a:cubicBezTo>
                    <a:pt x="3969128" y="378702"/>
                    <a:pt x="3970093" y="442798"/>
                    <a:pt x="3971183" y="520638"/>
                  </a:cubicBezTo>
                  <a:cubicBezTo>
                    <a:pt x="3971992" y="574804"/>
                    <a:pt x="4016956" y="561963"/>
                    <a:pt x="3725438" y="562197"/>
                  </a:cubicBezTo>
                  <a:cubicBezTo>
                    <a:pt x="3722371" y="371106"/>
                    <a:pt x="3722387" y="366235"/>
                    <a:pt x="3720845" y="304551"/>
                  </a:cubicBezTo>
                  <a:cubicBezTo>
                    <a:pt x="3720036" y="272223"/>
                    <a:pt x="3689723" y="280285"/>
                    <a:pt x="3893103" y="280441"/>
                  </a:cubicBezTo>
                  <a:close/>
                  <a:moveTo>
                    <a:pt x="3706304" y="1158037"/>
                  </a:moveTo>
                  <a:cubicBezTo>
                    <a:pt x="3613869" y="1158037"/>
                    <a:pt x="3614383" y="1156185"/>
                    <a:pt x="3519504" y="1156185"/>
                  </a:cubicBezTo>
                  <a:cubicBezTo>
                    <a:pt x="3457476" y="1156185"/>
                    <a:pt x="3474961" y="1209510"/>
                    <a:pt x="3469294" y="874896"/>
                  </a:cubicBezTo>
                  <a:cubicBezTo>
                    <a:pt x="3574837" y="876017"/>
                    <a:pt x="3612624" y="873464"/>
                    <a:pt x="3718089" y="873635"/>
                  </a:cubicBezTo>
                  <a:cubicBezTo>
                    <a:pt x="3722153" y="1200109"/>
                    <a:pt x="3728848" y="1158037"/>
                    <a:pt x="3706304" y="1158037"/>
                  </a:cubicBezTo>
                  <a:close/>
                  <a:moveTo>
                    <a:pt x="3713668" y="623476"/>
                  </a:moveTo>
                  <a:cubicBezTo>
                    <a:pt x="3717965" y="895333"/>
                    <a:pt x="3722667" y="859191"/>
                    <a:pt x="3706304" y="859191"/>
                  </a:cubicBezTo>
                  <a:cubicBezTo>
                    <a:pt x="3433796" y="859191"/>
                    <a:pt x="3469231" y="872203"/>
                    <a:pt x="3468655" y="835719"/>
                  </a:cubicBezTo>
                  <a:cubicBezTo>
                    <a:pt x="3466958" y="726967"/>
                    <a:pt x="3468235" y="729006"/>
                    <a:pt x="3466569" y="623258"/>
                  </a:cubicBezTo>
                  <a:cubicBezTo>
                    <a:pt x="3465666" y="567224"/>
                    <a:pt x="3451903" y="576921"/>
                    <a:pt x="3519489" y="576921"/>
                  </a:cubicBezTo>
                  <a:cubicBezTo>
                    <a:pt x="3752077" y="576921"/>
                    <a:pt x="3712625" y="559006"/>
                    <a:pt x="3713668" y="623476"/>
                  </a:cubicBezTo>
                  <a:close/>
                  <a:moveTo>
                    <a:pt x="3708094" y="304971"/>
                  </a:moveTo>
                  <a:cubicBezTo>
                    <a:pt x="3709698" y="368725"/>
                    <a:pt x="3709744" y="378920"/>
                    <a:pt x="3712687" y="562212"/>
                  </a:cubicBezTo>
                  <a:cubicBezTo>
                    <a:pt x="3685410" y="562212"/>
                    <a:pt x="3493099" y="562430"/>
                    <a:pt x="3465588" y="562726"/>
                  </a:cubicBezTo>
                  <a:lnTo>
                    <a:pt x="3460995" y="279320"/>
                  </a:lnTo>
                  <a:cubicBezTo>
                    <a:pt x="3754615" y="274651"/>
                    <a:pt x="3707331" y="274728"/>
                    <a:pt x="3708094" y="304971"/>
                  </a:cubicBezTo>
                  <a:close/>
                  <a:moveTo>
                    <a:pt x="3457757" y="942090"/>
                  </a:moveTo>
                  <a:cubicBezTo>
                    <a:pt x="3459018" y="1009112"/>
                    <a:pt x="3458582" y="983990"/>
                    <a:pt x="3461353" y="1156683"/>
                  </a:cubicBezTo>
                  <a:cubicBezTo>
                    <a:pt x="3381000" y="1158255"/>
                    <a:pt x="3413462" y="1160123"/>
                    <a:pt x="3214192" y="1158224"/>
                  </a:cubicBezTo>
                  <a:cubicBezTo>
                    <a:pt x="3210580" y="867720"/>
                    <a:pt x="3212682" y="963569"/>
                    <a:pt x="3211763" y="873308"/>
                  </a:cubicBezTo>
                  <a:cubicBezTo>
                    <a:pt x="3507189" y="873168"/>
                    <a:pt x="3456153" y="861152"/>
                    <a:pt x="3457757" y="942090"/>
                  </a:cubicBezTo>
                  <a:close/>
                  <a:moveTo>
                    <a:pt x="3453818" y="623507"/>
                  </a:moveTo>
                  <a:cubicBezTo>
                    <a:pt x="3458006" y="898523"/>
                    <a:pt x="3465214" y="860545"/>
                    <a:pt x="3426198" y="859751"/>
                  </a:cubicBezTo>
                  <a:cubicBezTo>
                    <a:pt x="3367813" y="858568"/>
                    <a:pt x="3357039" y="858802"/>
                    <a:pt x="3211592" y="858864"/>
                  </a:cubicBezTo>
                  <a:cubicBezTo>
                    <a:pt x="3209848" y="722002"/>
                    <a:pt x="3207061" y="722764"/>
                    <a:pt x="3205536" y="577544"/>
                  </a:cubicBezTo>
                  <a:cubicBezTo>
                    <a:pt x="3497069" y="580392"/>
                    <a:pt x="3452790" y="559395"/>
                    <a:pt x="3453818" y="623507"/>
                  </a:cubicBezTo>
                  <a:close/>
                  <a:moveTo>
                    <a:pt x="3239227" y="280596"/>
                  </a:moveTo>
                  <a:cubicBezTo>
                    <a:pt x="3302563" y="281437"/>
                    <a:pt x="3363641" y="281577"/>
                    <a:pt x="3426229" y="280067"/>
                  </a:cubicBezTo>
                  <a:cubicBezTo>
                    <a:pt x="3457150" y="279289"/>
                    <a:pt x="3447574" y="237186"/>
                    <a:pt x="3452837" y="562897"/>
                  </a:cubicBezTo>
                  <a:cubicBezTo>
                    <a:pt x="3341875" y="564485"/>
                    <a:pt x="3385422" y="564874"/>
                    <a:pt x="3205395" y="563115"/>
                  </a:cubicBezTo>
                  <a:cubicBezTo>
                    <a:pt x="3202718" y="232828"/>
                    <a:pt x="3187709" y="279927"/>
                    <a:pt x="3239227" y="280596"/>
                  </a:cubicBezTo>
                  <a:close/>
                  <a:moveTo>
                    <a:pt x="3206158" y="1456448"/>
                  </a:moveTo>
                  <a:cubicBezTo>
                    <a:pt x="3145142" y="1456884"/>
                    <a:pt x="3066004" y="1456448"/>
                    <a:pt x="2961426" y="1456448"/>
                  </a:cubicBezTo>
                  <a:cubicBezTo>
                    <a:pt x="2961255" y="1446113"/>
                    <a:pt x="2957067" y="1204047"/>
                    <a:pt x="2956288" y="1171454"/>
                  </a:cubicBezTo>
                  <a:cubicBezTo>
                    <a:pt x="2957425" y="1171454"/>
                    <a:pt x="3199884" y="1172559"/>
                    <a:pt x="3201596" y="1172575"/>
                  </a:cubicBezTo>
                  <a:cubicBezTo>
                    <a:pt x="3202873" y="1276222"/>
                    <a:pt x="3205068" y="1388165"/>
                    <a:pt x="3206158" y="1456448"/>
                  </a:cubicBezTo>
                  <a:close/>
                  <a:moveTo>
                    <a:pt x="3199214" y="941934"/>
                  </a:moveTo>
                  <a:cubicBezTo>
                    <a:pt x="3198669" y="1201619"/>
                    <a:pt x="3226896" y="1157944"/>
                    <a:pt x="3145968" y="1157944"/>
                  </a:cubicBezTo>
                  <a:cubicBezTo>
                    <a:pt x="2934382" y="1157944"/>
                    <a:pt x="2955961" y="1157928"/>
                    <a:pt x="2955868" y="1154146"/>
                  </a:cubicBezTo>
                  <a:cubicBezTo>
                    <a:pt x="2954622" y="1102517"/>
                    <a:pt x="2946635" y="873978"/>
                    <a:pt x="2959324" y="873978"/>
                  </a:cubicBezTo>
                  <a:cubicBezTo>
                    <a:pt x="3247868" y="873978"/>
                    <a:pt x="3199401" y="852731"/>
                    <a:pt x="3199214" y="941934"/>
                  </a:cubicBezTo>
                  <a:close/>
                  <a:moveTo>
                    <a:pt x="3193407" y="623507"/>
                  </a:moveTo>
                  <a:cubicBezTo>
                    <a:pt x="3197751" y="900562"/>
                    <a:pt x="3216294" y="858864"/>
                    <a:pt x="3145968" y="858895"/>
                  </a:cubicBezTo>
                  <a:cubicBezTo>
                    <a:pt x="2923359" y="858895"/>
                    <a:pt x="2951586" y="870055"/>
                    <a:pt x="2951041" y="835688"/>
                  </a:cubicBezTo>
                  <a:cubicBezTo>
                    <a:pt x="2950917" y="827376"/>
                    <a:pt x="2947242" y="588891"/>
                    <a:pt x="2947040" y="575676"/>
                  </a:cubicBezTo>
                  <a:cubicBezTo>
                    <a:pt x="3242746" y="575053"/>
                    <a:pt x="3192488" y="565543"/>
                    <a:pt x="3193407" y="623507"/>
                  </a:cubicBezTo>
                  <a:close/>
                  <a:moveTo>
                    <a:pt x="2959324" y="280768"/>
                  </a:moveTo>
                  <a:cubicBezTo>
                    <a:pt x="3224187" y="280768"/>
                    <a:pt x="3188643" y="269748"/>
                    <a:pt x="3189406" y="304224"/>
                  </a:cubicBezTo>
                  <a:cubicBezTo>
                    <a:pt x="3196443" y="613701"/>
                    <a:pt x="3202297" y="562851"/>
                    <a:pt x="3145968" y="562851"/>
                  </a:cubicBezTo>
                  <a:cubicBezTo>
                    <a:pt x="3052895" y="562851"/>
                    <a:pt x="3052801" y="561216"/>
                    <a:pt x="2959324" y="561216"/>
                  </a:cubicBezTo>
                  <a:cubicBezTo>
                    <a:pt x="2942680" y="561216"/>
                    <a:pt x="2946931" y="569341"/>
                    <a:pt x="2946215" y="517043"/>
                  </a:cubicBezTo>
                  <a:cubicBezTo>
                    <a:pt x="2942525" y="244392"/>
                    <a:pt x="2935425" y="280768"/>
                    <a:pt x="2959324" y="280768"/>
                  </a:cubicBezTo>
                  <a:close/>
                  <a:moveTo>
                    <a:pt x="2938850" y="874009"/>
                  </a:moveTo>
                  <a:cubicBezTo>
                    <a:pt x="2939925" y="952082"/>
                    <a:pt x="2939940" y="1024724"/>
                    <a:pt x="2943179" y="1157025"/>
                  </a:cubicBezTo>
                  <a:cubicBezTo>
                    <a:pt x="2683033" y="1157493"/>
                    <a:pt x="2696889" y="1160559"/>
                    <a:pt x="2696734" y="1154753"/>
                  </a:cubicBezTo>
                  <a:cubicBezTo>
                    <a:pt x="2696142" y="1129647"/>
                    <a:pt x="2691409" y="876032"/>
                    <a:pt x="2691393" y="874896"/>
                  </a:cubicBezTo>
                  <a:cubicBezTo>
                    <a:pt x="2821832" y="876001"/>
                    <a:pt x="2859759" y="874180"/>
                    <a:pt x="2938850" y="874009"/>
                  </a:cubicBezTo>
                  <a:close/>
                  <a:moveTo>
                    <a:pt x="2938648" y="859549"/>
                  </a:moveTo>
                  <a:cubicBezTo>
                    <a:pt x="2653420" y="860156"/>
                    <a:pt x="2691316" y="870989"/>
                    <a:pt x="2690755" y="835688"/>
                  </a:cubicBezTo>
                  <a:cubicBezTo>
                    <a:pt x="2689089" y="729364"/>
                    <a:pt x="2689541" y="729302"/>
                    <a:pt x="2687875" y="623258"/>
                  </a:cubicBezTo>
                  <a:cubicBezTo>
                    <a:pt x="2686941" y="564080"/>
                    <a:pt x="2638567" y="577388"/>
                    <a:pt x="2934273" y="575738"/>
                  </a:cubicBezTo>
                  <a:cubicBezTo>
                    <a:pt x="2934289" y="576921"/>
                    <a:pt x="2938259" y="832528"/>
                    <a:pt x="2938648" y="859549"/>
                  </a:cubicBezTo>
                  <a:close/>
                  <a:moveTo>
                    <a:pt x="2929462" y="280690"/>
                  </a:moveTo>
                  <a:cubicBezTo>
                    <a:pt x="2932607" y="439327"/>
                    <a:pt x="2932358" y="444402"/>
                    <a:pt x="2934071" y="561278"/>
                  </a:cubicBezTo>
                  <a:cubicBezTo>
                    <a:pt x="2647971" y="562788"/>
                    <a:pt x="2687314" y="581606"/>
                    <a:pt x="2685835" y="516981"/>
                  </a:cubicBezTo>
                  <a:cubicBezTo>
                    <a:pt x="2683515" y="415793"/>
                    <a:pt x="2682924" y="357767"/>
                    <a:pt x="2682706" y="304738"/>
                  </a:cubicBezTo>
                  <a:cubicBezTo>
                    <a:pt x="2682550" y="268611"/>
                    <a:pt x="2646212" y="279289"/>
                    <a:pt x="2929462" y="280690"/>
                  </a:cubicBezTo>
                  <a:close/>
                  <a:moveTo>
                    <a:pt x="2679265" y="1157321"/>
                  </a:moveTo>
                  <a:cubicBezTo>
                    <a:pt x="2527060" y="1154037"/>
                    <a:pt x="2435498" y="1159734"/>
                    <a:pt x="2435435" y="1154271"/>
                  </a:cubicBezTo>
                  <a:cubicBezTo>
                    <a:pt x="2431979" y="823096"/>
                    <a:pt x="2411350" y="872639"/>
                    <a:pt x="2492325" y="873729"/>
                  </a:cubicBezTo>
                  <a:cubicBezTo>
                    <a:pt x="2569144" y="874756"/>
                    <a:pt x="2589446" y="873931"/>
                    <a:pt x="2678658" y="874756"/>
                  </a:cubicBezTo>
                  <a:cubicBezTo>
                    <a:pt x="2684060" y="1193992"/>
                    <a:pt x="2686894" y="1157461"/>
                    <a:pt x="2679265" y="1157321"/>
                  </a:cubicBezTo>
                  <a:close/>
                  <a:moveTo>
                    <a:pt x="2675124" y="623507"/>
                  </a:moveTo>
                  <a:cubicBezTo>
                    <a:pt x="2676789" y="729597"/>
                    <a:pt x="2676338" y="729489"/>
                    <a:pt x="2678004" y="835937"/>
                  </a:cubicBezTo>
                  <a:cubicBezTo>
                    <a:pt x="2678564" y="871160"/>
                    <a:pt x="2716989" y="859736"/>
                    <a:pt x="2431356" y="858708"/>
                  </a:cubicBezTo>
                  <a:cubicBezTo>
                    <a:pt x="2429068" y="708102"/>
                    <a:pt x="2431232" y="709659"/>
                    <a:pt x="2428492" y="578026"/>
                  </a:cubicBezTo>
                  <a:cubicBezTo>
                    <a:pt x="2712692" y="576330"/>
                    <a:pt x="2674111" y="558150"/>
                    <a:pt x="2675124" y="623507"/>
                  </a:cubicBezTo>
                  <a:close/>
                  <a:moveTo>
                    <a:pt x="2669799" y="280238"/>
                  </a:moveTo>
                  <a:cubicBezTo>
                    <a:pt x="2670780" y="440464"/>
                    <a:pt x="2672025" y="463173"/>
                    <a:pt x="2674049" y="562415"/>
                  </a:cubicBezTo>
                  <a:cubicBezTo>
                    <a:pt x="2616225" y="561185"/>
                    <a:pt x="2554338" y="561170"/>
                    <a:pt x="2492263" y="562586"/>
                  </a:cubicBezTo>
                  <a:cubicBezTo>
                    <a:pt x="2408516" y="564500"/>
                    <a:pt x="2430375" y="610417"/>
                    <a:pt x="2422388" y="304582"/>
                  </a:cubicBezTo>
                  <a:cubicBezTo>
                    <a:pt x="2421268" y="262043"/>
                    <a:pt x="2390316" y="286029"/>
                    <a:pt x="2669799" y="280238"/>
                  </a:cubicBezTo>
                  <a:close/>
                  <a:moveTo>
                    <a:pt x="2398988" y="1156745"/>
                  </a:moveTo>
                  <a:cubicBezTo>
                    <a:pt x="2216128" y="1156776"/>
                    <a:pt x="2199593" y="1156745"/>
                    <a:pt x="2176348" y="1156854"/>
                  </a:cubicBezTo>
                  <a:cubicBezTo>
                    <a:pt x="2172020" y="1003820"/>
                    <a:pt x="2173982" y="945638"/>
                    <a:pt x="2173281" y="874538"/>
                  </a:cubicBezTo>
                  <a:cubicBezTo>
                    <a:pt x="2307877" y="874133"/>
                    <a:pt x="2342145" y="872950"/>
                    <a:pt x="2418808" y="873121"/>
                  </a:cubicBezTo>
                  <a:cubicBezTo>
                    <a:pt x="2423696" y="1207487"/>
                    <a:pt x="2433147" y="1156745"/>
                    <a:pt x="2398988" y="1156745"/>
                  </a:cubicBezTo>
                  <a:close/>
                  <a:moveTo>
                    <a:pt x="2416566" y="623476"/>
                  </a:moveTo>
                  <a:cubicBezTo>
                    <a:pt x="2420816" y="895582"/>
                    <a:pt x="2423260" y="858646"/>
                    <a:pt x="2399004" y="858646"/>
                  </a:cubicBezTo>
                  <a:cubicBezTo>
                    <a:pt x="2138500" y="858646"/>
                    <a:pt x="2173343" y="871254"/>
                    <a:pt x="2172799" y="835688"/>
                  </a:cubicBezTo>
                  <a:cubicBezTo>
                    <a:pt x="2168019" y="530491"/>
                    <a:pt x="2153337" y="576859"/>
                    <a:pt x="2212204" y="576859"/>
                  </a:cubicBezTo>
                  <a:cubicBezTo>
                    <a:pt x="2305495" y="576859"/>
                    <a:pt x="2305526" y="578120"/>
                    <a:pt x="2399004" y="578120"/>
                  </a:cubicBezTo>
                  <a:cubicBezTo>
                    <a:pt x="2419975" y="578104"/>
                    <a:pt x="2415678" y="568983"/>
                    <a:pt x="2416566" y="623476"/>
                  </a:cubicBezTo>
                  <a:close/>
                  <a:moveTo>
                    <a:pt x="2212189" y="279336"/>
                  </a:moveTo>
                  <a:cubicBezTo>
                    <a:pt x="2219631" y="279336"/>
                    <a:pt x="2397493" y="279445"/>
                    <a:pt x="2408983" y="279460"/>
                  </a:cubicBezTo>
                  <a:cubicBezTo>
                    <a:pt x="2409949" y="319571"/>
                    <a:pt x="2406134" y="162085"/>
                    <a:pt x="2415398" y="563644"/>
                  </a:cubicBezTo>
                  <a:cubicBezTo>
                    <a:pt x="2311505" y="563940"/>
                    <a:pt x="2268471" y="561668"/>
                    <a:pt x="2167723" y="562586"/>
                  </a:cubicBezTo>
                  <a:cubicBezTo>
                    <a:pt x="2163831" y="228003"/>
                    <a:pt x="2145739" y="279336"/>
                    <a:pt x="2212189" y="279336"/>
                  </a:cubicBezTo>
                  <a:close/>
                  <a:moveTo>
                    <a:pt x="2160530" y="874585"/>
                  </a:moveTo>
                  <a:cubicBezTo>
                    <a:pt x="2161464" y="973531"/>
                    <a:pt x="2158786" y="951755"/>
                    <a:pt x="2163581" y="1156917"/>
                  </a:cubicBezTo>
                  <a:cubicBezTo>
                    <a:pt x="1876034" y="1158722"/>
                    <a:pt x="1948228" y="1158255"/>
                    <a:pt x="1918289" y="1158535"/>
                  </a:cubicBezTo>
                  <a:cubicBezTo>
                    <a:pt x="1917370" y="1041456"/>
                    <a:pt x="1915393" y="962308"/>
                    <a:pt x="1913914" y="873822"/>
                  </a:cubicBezTo>
                  <a:cubicBezTo>
                    <a:pt x="2034591" y="876110"/>
                    <a:pt x="2065153" y="875005"/>
                    <a:pt x="2160530" y="874585"/>
                  </a:cubicBezTo>
                  <a:close/>
                  <a:moveTo>
                    <a:pt x="2155828" y="623507"/>
                  </a:moveTo>
                  <a:cubicBezTo>
                    <a:pt x="2160172" y="900967"/>
                    <a:pt x="2174262" y="859922"/>
                    <a:pt x="2118758" y="860374"/>
                  </a:cubicBezTo>
                  <a:cubicBezTo>
                    <a:pt x="1880860" y="862304"/>
                    <a:pt x="1913773" y="864903"/>
                    <a:pt x="1913306" y="835688"/>
                  </a:cubicBezTo>
                  <a:cubicBezTo>
                    <a:pt x="1909258" y="583661"/>
                    <a:pt x="1909538" y="599553"/>
                    <a:pt x="1909087" y="577637"/>
                  </a:cubicBezTo>
                  <a:cubicBezTo>
                    <a:pt x="2198737" y="581824"/>
                    <a:pt x="2154785" y="556625"/>
                    <a:pt x="2155828" y="623507"/>
                  </a:cubicBezTo>
                  <a:close/>
                  <a:moveTo>
                    <a:pt x="1932129" y="280752"/>
                  </a:moveTo>
                  <a:cubicBezTo>
                    <a:pt x="2184896" y="278542"/>
                    <a:pt x="2149912" y="272565"/>
                    <a:pt x="2150846" y="305018"/>
                  </a:cubicBezTo>
                  <a:cubicBezTo>
                    <a:pt x="2159596" y="603942"/>
                    <a:pt x="2160810" y="562477"/>
                    <a:pt x="2118711" y="563380"/>
                  </a:cubicBezTo>
                  <a:cubicBezTo>
                    <a:pt x="2055173" y="564749"/>
                    <a:pt x="1995107" y="564672"/>
                    <a:pt x="1932161" y="563567"/>
                  </a:cubicBezTo>
                  <a:cubicBezTo>
                    <a:pt x="1902626" y="563053"/>
                    <a:pt x="1909149" y="572485"/>
                    <a:pt x="1907639" y="516950"/>
                  </a:cubicBezTo>
                  <a:cubicBezTo>
                    <a:pt x="1900228" y="244268"/>
                    <a:pt x="1896772" y="281079"/>
                    <a:pt x="1932129" y="280752"/>
                  </a:cubicBezTo>
                  <a:close/>
                  <a:moveTo>
                    <a:pt x="1905491" y="1153741"/>
                  </a:moveTo>
                  <a:cubicBezTo>
                    <a:pt x="1905568" y="1162504"/>
                    <a:pt x="1924952" y="1157835"/>
                    <a:pt x="1658360" y="1157679"/>
                  </a:cubicBezTo>
                  <a:cubicBezTo>
                    <a:pt x="1658111" y="1106237"/>
                    <a:pt x="1655060" y="875207"/>
                    <a:pt x="1655029" y="873433"/>
                  </a:cubicBezTo>
                  <a:cubicBezTo>
                    <a:pt x="1785592" y="873433"/>
                    <a:pt x="1846328" y="872795"/>
                    <a:pt x="1901162" y="873635"/>
                  </a:cubicBezTo>
                  <a:cubicBezTo>
                    <a:pt x="1902719" y="967118"/>
                    <a:pt x="1904712" y="1046779"/>
                    <a:pt x="1905491" y="1153741"/>
                  </a:cubicBezTo>
                  <a:close/>
                  <a:moveTo>
                    <a:pt x="1900929" y="859160"/>
                  </a:moveTo>
                  <a:cubicBezTo>
                    <a:pt x="1619858" y="854895"/>
                    <a:pt x="1655060" y="873044"/>
                    <a:pt x="1654468" y="835657"/>
                  </a:cubicBezTo>
                  <a:cubicBezTo>
                    <a:pt x="1650918" y="610666"/>
                    <a:pt x="1650856" y="604175"/>
                    <a:pt x="1650233" y="575629"/>
                  </a:cubicBezTo>
                  <a:cubicBezTo>
                    <a:pt x="1651977" y="575629"/>
                    <a:pt x="1895121" y="577466"/>
                    <a:pt x="1896336" y="577482"/>
                  </a:cubicBezTo>
                  <a:cubicBezTo>
                    <a:pt x="1896974" y="608627"/>
                    <a:pt x="1897052" y="617779"/>
                    <a:pt x="1900929" y="859160"/>
                  </a:cubicBezTo>
                  <a:close/>
                  <a:moveTo>
                    <a:pt x="1651946" y="281390"/>
                  </a:moveTo>
                  <a:cubicBezTo>
                    <a:pt x="1928580" y="281390"/>
                    <a:pt x="1891058" y="271896"/>
                    <a:pt x="1891338" y="304847"/>
                  </a:cubicBezTo>
                  <a:cubicBezTo>
                    <a:pt x="1893549" y="609109"/>
                    <a:pt x="1915766" y="562757"/>
                    <a:pt x="1838714" y="562757"/>
                  </a:cubicBezTo>
                  <a:cubicBezTo>
                    <a:pt x="1747121" y="562757"/>
                    <a:pt x="1744770" y="561185"/>
                    <a:pt x="1651930" y="561185"/>
                  </a:cubicBezTo>
                  <a:cubicBezTo>
                    <a:pt x="1649112" y="561170"/>
                    <a:pt x="1637155" y="281390"/>
                    <a:pt x="1651946" y="281390"/>
                  </a:cubicBezTo>
                  <a:close/>
                  <a:moveTo>
                    <a:pt x="1645563" y="1154364"/>
                  </a:moveTo>
                  <a:cubicBezTo>
                    <a:pt x="1645594" y="1159314"/>
                    <a:pt x="1447180" y="1158956"/>
                    <a:pt x="1399600" y="1158302"/>
                  </a:cubicBezTo>
                  <a:cubicBezTo>
                    <a:pt x="1394758" y="880390"/>
                    <a:pt x="1395552" y="955475"/>
                    <a:pt x="1394026" y="874694"/>
                  </a:cubicBezTo>
                  <a:cubicBezTo>
                    <a:pt x="1509083" y="876484"/>
                    <a:pt x="1550248" y="873557"/>
                    <a:pt x="1642293" y="873433"/>
                  </a:cubicBezTo>
                  <a:cubicBezTo>
                    <a:pt x="1642293" y="874554"/>
                    <a:pt x="1645407" y="1115047"/>
                    <a:pt x="1645563" y="1154364"/>
                  </a:cubicBezTo>
                  <a:close/>
                  <a:moveTo>
                    <a:pt x="1642075" y="858973"/>
                  </a:moveTo>
                  <a:cubicBezTo>
                    <a:pt x="1357999" y="859393"/>
                    <a:pt x="1393917" y="872001"/>
                    <a:pt x="1393357" y="835688"/>
                  </a:cubicBezTo>
                  <a:cubicBezTo>
                    <a:pt x="1391971" y="746563"/>
                    <a:pt x="1391925" y="727776"/>
                    <a:pt x="1390274" y="623258"/>
                  </a:cubicBezTo>
                  <a:cubicBezTo>
                    <a:pt x="1389340" y="561745"/>
                    <a:pt x="1346229" y="575738"/>
                    <a:pt x="1637482" y="575629"/>
                  </a:cubicBezTo>
                  <a:cubicBezTo>
                    <a:pt x="1638261" y="610946"/>
                    <a:pt x="1642060" y="857806"/>
                    <a:pt x="1642075" y="858973"/>
                  </a:cubicBezTo>
                  <a:close/>
                  <a:moveTo>
                    <a:pt x="1632344" y="281344"/>
                  </a:moveTo>
                  <a:cubicBezTo>
                    <a:pt x="1633247" y="471998"/>
                    <a:pt x="1635287" y="487594"/>
                    <a:pt x="1637124" y="561185"/>
                  </a:cubicBezTo>
                  <a:cubicBezTo>
                    <a:pt x="1458281" y="561263"/>
                    <a:pt x="1422907" y="561434"/>
                    <a:pt x="1389324" y="562259"/>
                  </a:cubicBezTo>
                  <a:cubicBezTo>
                    <a:pt x="1385915" y="339152"/>
                    <a:pt x="1386724" y="384772"/>
                    <a:pt x="1384311" y="279491"/>
                  </a:cubicBezTo>
                  <a:cubicBezTo>
                    <a:pt x="1505564" y="276223"/>
                    <a:pt x="1553035" y="280939"/>
                    <a:pt x="1632344" y="281344"/>
                  </a:cubicBezTo>
                  <a:close/>
                  <a:moveTo>
                    <a:pt x="1382817" y="942152"/>
                  </a:moveTo>
                  <a:cubicBezTo>
                    <a:pt x="1389340" y="1191969"/>
                    <a:pt x="1391800" y="1158193"/>
                    <a:pt x="1371980" y="1157850"/>
                  </a:cubicBezTo>
                  <a:cubicBezTo>
                    <a:pt x="1140482" y="1153508"/>
                    <a:pt x="1139828" y="1161648"/>
                    <a:pt x="1139703" y="1154239"/>
                  </a:cubicBezTo>
                  <a:cubicBezTo>
                    <a:pt x="1134192" y="824279"/>
                    <a:pt x="1115228" y="873884"/>
                    <a:pt x="1185197" y="873604"/>
                  </a:cubicBezTo>
                  <a:cubicBezTo>
                    <a:pt x="1270936" y="873262"/>
                    <a:pt x="1311089" y="873153"/>
                    <a:pt x="1371747" y="874289"/>
                  </a:cubicBezTo>
                  <a:cubicBezTo>
                    <a:pt x="1384607" y="874538"/>
                    <a:pt x="1380777" y="863892"/>
                    <a:pt x="1382817" y="942152"/>
                  </a:cubicBezTo>
                  <a:close/>
                  <a:moveTo>
                    <a:pt x="1377523" y="623507"/>
                  </a:moveTo>
                  <a:cubicBezTo>
                    <a:pt x="1381664" y="888297"/>
                    <a:pt x="1384265" y="860047"/>
                    <a:pt x="1371980" y="859814"/>
                  </a:cubicBezTo>
                  <a:cubicBezTo>
                    <a:pt x="1099519" y="854693"/>
                    <a:pt x="1133382" y="872795"/>
                    <a:pt x="1132806" y="835719"/>
                  </a:cubicBezTo>
                  <a:cubicBezTo>
                    <a:pt x="1131156" y="730376"/>
                    <a:pt x="1133678" y="730687"/>
                    <a:pt x="1131997" y="623227"/>
                  </a:cubicBezTo>
                  <a:cubicBezTo>
                    <a:pt x="1130938" y="556220"/>
                    <a:pt x="1093587" y="584813"/>
                    <a:pt x="1372027" y="577201"/>
                  </a:cubicBezTo>
                  <a:cubicBezTo>
                    <a:pt x="1378769" y="577015"/>
                    <a:pt x="1376713" y="570104"/>
                    <a:pt x="1377523" y="623507"/>
                  </a:cubicBezTo>
                  <a:close/>
                  <a:moveTo>
                    <a:pt x="1371560" y="279849"/>
                  </a:moveTo>
                  <a:cubicBezTo>
                    <a:pt x="1378675" y="594074"/>
                    <a:pt x="1378052" y="562555"/>
                    <a:pt x="1371700" y="562711"/>
                  </a:cubicBezTo>
                  <a:cubicBezTo>
                    <a:pt x="1310264" y="564485"/>
                    <a:pt x="1299490" y="563847"/>
                    <a:pt x="1185150" y="564158"/>
                  </a:cubicBezTo>
                  <a:cubicBezTo>
                    <a:pt x="1113454" y="564345"/>
                    <a:pt x="1133678" y="611398"/>
                    <a:pt x="1125691" y="304551"/>
                  </a:cubicBezTo>
                  <a:cubicBezTo>
                    <a:pt x="1124617" y="262012"/>
                    <a:pt x="1095362" y="287772"/>
                    <a:pt x="1371560" y="279849"/>
                  </a:cubicBezTo>
                  <a:close/>
                  <a:moveTo>
                    <a:pt x="1126968" y="1154520"/>
                  </a:moveTo>
                  <a:cubicBezTo>
                    <a:pt x="1127061" y="1160341"/>
                    <a:pt x="879775" y="1156170"/>
                    <a:pt x="879697" y="1154053"/>
                  </a:cubicBezTo>
                  <a:cubicBezTo>
                    <a:pt x="867880" y="826940"/>
                    <a:pt x="871851" y="873075"/>
                    <a:pt x="905106" y="873075"/>
                  </a:cubicBezTo>
                  <a:cubicBezTo>
                    <a:pt x="994209" y="873075"/>
                    <a:pt x="996622" y="873791"/>
                    <a:pt x="1091828" y="873791"/>
                  </a:cubicBezTo>
                  <a:cubicBezTo>
                    <a:pt x="1129521" y="873791"/>
                    <a:pt x="1121176" y="828326"/>
                    <a:pt x="1126968" y="1154520"/>
                  </a:cubicBezTo>
                  <a:close/>
                  <a:moveTo>
                    <a:pt x="1119261" y="623476"/>
                  </a:moveTo>
                  <a:cubicBezTo>
                    <a:pt x="1123574" y="898010"/>
                    <a:pt x="1126968" y="859347"/>
                    <a:pt x="1091828" y="859347"/>
                  </a:cubicBezTo>
                  <a:cubicBezTo>
                    <a:pt x="840930" y="859347"/>
                    <a:pt x="875198" y="864997"/>
                    <a:pt x="874746" y="835688"/>
                  </a:cubicBezTo>
                  <a:cubicBezTo>
                    <a:pt x="870029" y="534569"/>
                    <a:pt x="857402" y="577699"/>
                    <a:pt x="905106" y="577699"/>
                  </a:cubicBezTo>
                  <a:cubicBezTo>
                    <a:pt x="1159725" y="577699"/>
                    <a:pt x="1118405" y="568501"/>
                    <a:pt x="1119261" y="623476"/>
                  </a:cubicBezTo>
                  <a:close/>
                  <a:moveTo>
                    <a:pt x="905106" y="280036"/>
                  </a:moveTo>
                  <a:cubicBezTo>
                    <a:pt x="1096063" y="280083"/>
                    <a:pt x="1096577" y="280083"/>
                    <a:pt x="1112317" y="280114"/>
                  </a:cubicBezTo>
                  <a:cubicBezTo>
                    <a:pt x="1113812" y="342202"/>
                    <a:pt x="1118187" y="563084"/>
                    <a:pt x="1118218" y="564314"/>
                  </a:cubicBezTo>
                  <a:cubicBezTo>
                    <a:pt x="1037818" y="564391"/>
                    <a:pt x="1110869" y="564391"/>
                    <a:pt x="869391" y="563177"/>
                  </a:cubicBezTo>
                  <a:cubicBezTo>
                    <a:pt x="864113" y="228687"/>
                    <a:pt x="853588" y="280036"/>
                    <a:pt x="905106" y="280036"/>
                  </a:cubicBezTo>
                  <a:close/>
                  <a:moveTo>
                    <a:pt x="863069" y="942027"/>
                  </a:moveTo>
                  <a:cubicBezTo>
                    <a:pt x="863443" y="1014233"/>
                    <a:pt x="864346" y="1083326"/>
                    <a:pt x="866915" y="1154613"/>
                  </a:cubicBezTo>
                  <a:cubicBezTo>
                    <a:pt x="866977" y="1156278"/>
                    <a:pt x="620314" y="1166006"/>
                    <a:pt x="620314" y="1154675"/>
                  </a:cubicBezTo>
                  <a:cubicBezTo>
                    <a:pt x="620314" y="850039"/>
                    <a:pt x="605882" y="874351"/>
                    <a:pt x="625047" y="874476"/>
                  </a:cubicBezTo>
                  <a:cubicBezTo>
                    <a:pt x="910291" y="876421"/>
                    <a:pt x="862587" y="849136"/>
                    <a:pt x="863069" y="942027"/>
                  </a:cubicBezTo>
                  <a:close/>
                  <a:moveTo>
                    <a:pt x="857589" y="623538"/>
                  </a:moveTo>
                  <a:cubicBezTo>
                    <a:pt x="861933" y="902088"/>
                    <a:pt x="878156" y="858210"/>
                    <a:pt x="811676" y="859471"/>
                  </a:cubicBezTo>
                  <a:cubicBezTo>
                    <a:pt x="579414" y="863534"/>
                    <a:pt x="615021" y="865074"/>
                    <a:pt x="614569" y="835719"/>
                  </a:cubicBezTo>
                  <a:cubicBezTo>
                    <a:pt x="610023" y="545278"/>
                    <a:pt x="607423" y="577388"/>
                    <a:pt x="625188" y="577108"/>
                  </a:cubicBezTo>
                  <a:cubicBezTo>
                    <a:pt x="904437" y="572594"/>
                    <a:pt x="856748" y="570291"/>
                    <a:pt x="857589" y="623538"/>
                  </a:cubicBezTo>
                  <a:close/>
                  <a:moveTo>
                    <a:pt x="625125" y="279382"/>
                  </a:moveTo>
                  <a:cubicBezTo>
                    <a:pt x="887778" y="277795"/>
                    <a:pt x="851828" y="272005"/>
                    <a:pt x="852467" y="307166"/>
                  </a:cubicBezTo>
                  <a:cubicBezTo>
                    <a:pt x="853790" y="379387"/>
                    <a:pt x="854569" y="432059"/>
                    <a:pt x="856639" y="563084"/>
                  </a:cubicBezTo>
                  <a:cubicBezTo>
                    <a:pt x="797072" y="562633"/>
                    <a:pt x="749430" y="560765"/>
                    <a:pt x="611362" y="562866"/>
                  </a:cubicBezTo>
                  <a:cubicBezTo>
                    <a:pt x="607501" y="240563"/>
                    <a:pt x="596960" y="279538"/>
                    <a:pt x="625125" y="279382"/>
                  </a:cubicBezTo>
                  <a:close/>
                  <a:moveTo>
                    <a:pt x="607563" y="1154675"/>
                  </a:moveTo>
                  <a:cubicBezTo>
                    <a:pt x="607563" y="1161726"/>
                    <a:pt x="629080" y="1158707"/>
                    <a:pt x="360931" y="1158458"/>
                  </a:cubicBezTo>
                  <a:cubicBezTo>
                    <a:pt x="361305" y="1030421"/>
                    <a:pt x="357849" y="947226"/>
                    <a:pt x="356447" y="874616"/>
                  </a:cubicBezTo>
                  <a:cubicBezTo>
                    <a:pt x="434153" y="874585"/>
                    <a:pt x="508138" y="873822"/>
                    <a:pt x="602519" y="874351"/>
                  </a:cubicBezTo>
                  <a:cubicBezTo>
                    <a:pt x="604013" y="949374"/>
                    <a:pt x="607563" y="1018980"/>
                    <a:pt x="607563" y="1154675"/>
                  </a:cubicBezTo>
                  <a:close/>
                  <a:moveTo>
                    <a:pt x="601818" y="835968"/>
                  </a:moveTo>
                  <a:cubicBezTo>
                    <a:pt x="602316" y="867378"/>
                    <a:pt x="642609" y="860016"/>
                    <a:pt x="356151" y="860156"/>
                  </a:cubicBezTo>
                  <a:cubicBezTo>
                    <a:pt x="353053" y="685191"/>
                    <a:pt x="351886" y="664552"/>
                    <a:pt x="350982" y="577746"/>
                  </a:cubicBezTo>
                  <a:cubicBezTo>
                    <a:pt x="527024" y="577871"/>
                    <a:pt x="556029" y="578042"/>
                    <a:pt x="598782" y="577497"/>
                  </a:cubicBezTo>
                  <a:cubicBezTo>
                    <a:pt x="600962" y="739715"/>
                    <a:pt x="600697" y="764120"/>
                    <a:pt x="601818" y="835968"/>
                  </a:cubicBezTo>
                  <a:close/>
                  <a:moveTo>
                    <a:pt x="593162" y="279538"/>
                  </a:moveTo>
                  <a:cubicBezTo>
                    <a:pt x="597708" y="422299"/>
                    <a:pt x="596307" y="378998"/>
                    <a:pt x="598595" y="563053"/>
                  </a:cubicBezTo>
                  <a:cubicBezTo>
                    <a:pt x="560653" y="563520"/>
                    <a:pt x="546345" y="563426"/>
                    <a:pt x="350858" y="563302"/>
                  </a:cubicBezTo>
                  <a:cubicBezTo>
                    <a:pt x="350142" y="474504"/>
                    <a:pt x="351683" y="498132"/>
                    <a:pt x="347230" y="281079"/>
                  </a:cubicBezTo>
                  <a:cubicBezTo>
                    <a:pt x="426820" y="281032"/>
                    <a:pt x="363064" y="280472"/>
                    <a:pt x="593162" y="279538"/>
                  </a:cubicBezTo>
                  <a:close/>
                  <a:moveTo>
                    <a:pt x="158469" y="279678"/>
                  </a:moveTo>
                  <a:cubicBezTo>
                    <a:pt x="250016" y="279678"/>
                    <a:pt x="249487" y="280954"/>
                    <a:pt x="334464" y="281048"/>
                  </a:cubicBezTo>
                  <a:cubicBezTo>
                    <a:pt x="339041" y="505291"/>
                    <a:pt x="337375" y="476917"/>
                    <a:pt x="338107" y="563271"/>
                  </a:cubicBezTo>
                  <a:cubicBezTo>
                    <a:pt x="162720" y="563146"/>
                    <a:pt x="135084" y="563037"/>
                    <a:pt x="92098" y="563364"/>
                  </a:cubicBezTo>
                  <a:cubicBezTo>
                    <a:pt x="88688" y="221092"/>
                    <a:pt x="64571" y="279678"/>
                    <a:pt x="158469" y="279678"/>
                  </a:cubicBezTo>
                  <a:close/>
                  <a:moveTo>
                    <a:pt x="158469" y="577606"/>
                  </a:moveTo>
                  <a:cubicBezTo>
                    <a:pt x="372593" y="577746"/>
                    <a:pt x="337889" y="562446"/>
                    <a:pt x="338838" y="623538"/>
                  </a:cubicBezTo>
                  <a:cubicBezTo>
                    <a:pt x="340520" y="731605"/>
                    <a:pt x="341330" y="729784"/>
                    <a:pt x="342996" y="835937"/>
                  </a:cubicBezTo>
                  <a:cubicBezTo>
                    <a:pt x="343540" y="870756"/>
                    <a:pt x="382137" y="859860"/>
                    <a:pt x="96021" y="859720"/>
                  </a:cubicBezTo>
                  <a:cubicBezTo>
                    <a:pt x="90323" y="525650"/>
                    <a:pt x="74068" y="577606"/>
                    <a:pt x="158469" y="577606"/>
                  </a:cubicBezTo>
                  <a:close/>
                  <a:moveTo>
                    <a:pt x="100754" y="1153928"/>
                  </a:moveTo>
                  <a:cubicBezTo>
                    <a:pt x="99711" y="821944"/>
                    <a:pt x="71749" y="874164"/>
                    <a:pt x="158469" y="874211"/>
                  </a:cubicBezTo>
                  <a:cubicBezTo>
                    <a:pt x="239600" y="874211"/>
                    <a:pt x="252663" y="874616"/>
                    <a:pt x="343665" y="874616"/>
                  </a:cubicBezTo>
                  <a:cubicBezTo>
                    <a:pt x="345300" y="960456"/>
                    <a:pt x="348523" y="1026592"/>
                    <a:pt x="348133" y="1158458"/>
                  </a:cubicBezTo>
                  <a:cubicBezTo>
                    <a:pt x="346576" y="1158458"/>
                    <a:pt x="100770" y="1158458"/>
                    <a:pt x="100754" y="1153928"/>
                  </a:cubicBezTo>
                  <a:close/>
                  <a:moveTo>
                    <a:pt x="103588" y="1366576"/>
                  </a:moveTo>
                  <a:cubicBezTo>
                    <a:pt x="102498" y="1308659"/>
                    <a:pt x="101081" y="1230087"/>
                    <a:pt x="100832" y="1172030"/>
                  </a:cubicBezTo>
                  <a:cubicBezTo>
                    <a:pt x="242839" y="1171454"/>
                    <a:pt x="230664" y="1172902"/>
                    <a:pt x="348118" y="1172902"/>
                  </a:cubicBezTo>
                  <a:cubicBezTo>
                    <a:pt x="347744" y="1470565"/>
                    <a:pt x="359592" y="1454191"/>
                    <a:pt x="345082" y="1454191"/>
                  </a:cubicBezTo>
                  <a:cubicBezTo>
                    <a:pt x="54591" y="1454191"/>
                    <a:pt x="105643" y="1477009"/>
                    <a:pt x="103588" y="1366576"/>
                  </a:cubicBezTo>
                  <a:close/>
                  <a:moveTo>
                    <a:pt x="105409" y="1472760"/>
                  </a:moveTo>
                  <a:cubicBezTo>
                    <a:pt x="105316" y="1467141"/>
                    <a:pt x="352321" y="1466845"/>
                    <a:pt x="352415" y="1473009"/>
                  </a:cubicBezTo>
                  <a:cubicBezTo>
                    <a:pt x="357304" y="1784790"/>
                    <a:pt x="366801" y="1751029"/>
                    <a:pt x="345066" y="1751029"/>
                  </a:cubicBezTo>
                  <a:cubicBezTo>
                    <a:pt x="174303" y="1750998"/>
                    <a:pt x="143974" y="1750889"/>
                    <a:pt x="110516" y="1751200"/>
                  </a:cubicBezTo>
                  <a:cubicBezTo>
                    <a:pt x="109660" y="1717098"/>
                    <a:pt x="105549" y="1481570"/>
                    <a:pt x="105409" y="1472760"/>
                  </a:cubicBezTo>
                  <a:close/>
                  <a:moveTo>
                    <a:pt x="115685" y="2003554"/>
                  </a:moveTo>
                  <a:cubicBezTo>
                    <a:pt x="112166" y="1722234"/>
                    <a:pt x="96659" y="1765458"/>
                    <a:pt x="158469" y="1765458"/>
                  </a:cubicBezTo>
                  <a:cubicBezTo>
                    <a:pt x="171407" y="1765458"/>
                    <a:pt x="347526" y="1765489"/>
                    <a:pt x="358518" y="1765505"/>
                  </a:cubicBezTo>
                  <a:cubicBezTo>
                    <a:pt x="359405" y="1840185"/>
                    <a:pt x="358814" y="1803374"/>
                    <a:pt x="362504" y="2050732"/>
                  </a:cubicBezTo>
                  <a:cubicBezTo>
                    <a:pt x="70830" y="2050950"/>
                    <a:pt x="116401" y="2060055"/>
                    <a:pt x="115685" y="2003554"/>
                  </a:cubicBezTo>
                  <a:close/>
                  <a:moveTo>
                    <a:pt x="120543" y="2322044"/>
                  </a:moveTo>
                  <a:cubicBezTo>
                    <a:pt x="117600" y="2137226"/>
                    <a:pt x="117008" y="2101785"/>
                    <a:pt x="116479" y="2063479"/>
                  </a:cubicBezTo>
                  <a:cubicBezTo>
                    <a:pt x="213911" y="2062452"/>
                    <a:pt x="251386" y="2065269"/>
                    <a:pt x="362737" y="2065192"/>
                  </a:cubicBezTo>
                  <a:cubicBezTo>
                    <a:pt x="365493" y="2245822"/>
                    <a:pt x="363018" y="2225168"/>
                    <a:pt x="365477" y="2348753"/>
                  </a:cubicBezTo>
                  <a:cubicBezTo>
                    <a:pt x="78475" y="2349687"/>
                    <a:pt x="120994" y="2351228"/>
                    <a:pt x="120543" y="2322044"/>
                  </a:cubicBezTo>
                  <a:close/>
                  <a:moveTo>
                    <a:pt x="124980" y="2640595"/>
                  </a:moveTo>
                  <a:cubicBezTo>
                    <a:pt x="117880" y="2315475"/>
                    <a:pt x="110485" y="2361283"/>
                    <a:pt x="158485" y="2361283"/>
                  </a:cubicBezTo>
                  <a:cubicBezTo>
                    <a:pt x="250312" y="2361283"/>
                    <a:pt x="252025" y="2363228"/>
                    <a:pt x="345097" y="2363228"/>
                  </a:cubicBezTo>
                  <a:cubicBezTo>
                    <a:pt x="369339" y="2363228"/>
                    <a:pt x="368856" y="2318106"/>
                    <a:pt x="371923" y="2640066"/>
                  </a:cubicBezTo>
                  <a:cubicBezTo>
                    <a:pt x="371985" y="2647148"/>
                    <a:pt x="376812" y="2645311"/>
                    <a:pt x="345097" y="2645311"/>
                  </a:cubicBezTo>
                  <a:cubicBezTo>
                    <a:pt x="99088" y="2645311"/>
                    <a:pt x="125104" y="2646121"/>
                    <a:pt x="124980" y="2640595"/>
                  </a:cubicBezTo>
                  <a:close/>
                  <a:moveTo>
                    <a:pt x="125400" y="2659335"/>
                  </a:moveTo>
                  <a:cubicBezTo>
                    <a:pt x="163607" y="2659304"/>
                    <a:pt x="370927" y="2659802"/>
                    <a:pt x="372094" y="2659802"/>
                  </a:cubicBezTo>
                  <a:cubicBezTo>
                    <a:pt x="375395" y="2987630"/>
                    <a:pt x="391089" y="2943006"/>
                    <a:pt x="345082" y="2943006"/>
                  </a:cubicBezTo>
                  <a:cubicBezTo>
                    <a:pt x="159481" y="2942975"/>
                    <a:pt x="149174" y="2942990"/>
                    <a:pt x="128312" y="2942944"/>
                  </a:cubicBezTo>
                  <a:cubicBezTo>
                    <a:pt x="126848" y="2837071"/>
                    <a:pt x="129199" y="2832931"/>
                    <a:pt x="125400" y="2659335"/>
                  </a:cubicBezTo>
                  <a:close/>
                  <a:moveTo>
                    <a:pt x="134788" y="3240825"/>
                  </a:moveTo>
                  <a:cubicBezTo>
                    <a:pt x="129152" y="2964190"/>
                    <a:pt x="129666" y="3038870"/>
                    <a:pt x="128514" y="2957388"/>
                  </a:cubicBezTo>
                  <a:cubicBezTo>
                    <a:pt x="396009" y="2958073"/>
                    <a:pt x="376890" y="2955862"/>
                    <a:pt x="376936" y="2959458"/>
                  </a:cubicBezTo>
                  <a:cubicBezTo>
                    <a:pt x="381965" y="3281216"/>
                    <a:pt x="395744" y="3239019"/>
                    <a:pt x="345066" y="3239019"/>
                  </a:cubicBezTo>
                  <a:cubicBezTo>
                    <a:pt x="243695" y="3239035"/>
                    <a:pt x="242636" y="3241323"/>
                    <a:pt x="134788" y="3240825"/>
                  </a:cubicBezTo>
                  <a:close/>
                  <a:moveTo>
                    <a:pt x="135100" y="3255285"/>
                  </a:moveTo>
                  <a:cubicBezTo>
                    <a:pt x="220123" y="3255658"/>
                    <a:pt x="232641" y="3253884"/>
                    <a:pt x="381545" y="3253433"/>
                  </a:cubicBezTo>
                  <a:cubicBezTo>
                    <a:pt x="386838" y="3591098"/>
                    <a:pt x="399185" y="3536698"/>
                    <a:pt x="345082" y="3536698"/>
                  </a:cubicBezTo>
                  <a:cubicBezTo>
                    <a:pt x="251744" y="3536698"/>
                    <a:pt x="251651" y="3538457"/>
                    <a:pt x="158469" y="3538457"/>
                  </a:cubicBezTo>
                  <a:cubicBezTo>
                    <a:pt x="130336" y="3538457"/>
                    <a:pt x="141888" y="3574817"/>
                    <a:pt x="135100" y="3255285"/>
                  </a:cubicBezTo>
                  <a:close/>
                  <a:moveTo>
                    <a:pt x="141545" y="3808944"/>
                  </a:moveTo>
                  <a:cubicBezTo>
                    <a:pt x="136906" y="3511639"/>
                    <a:pt x="136859" y="3552901"/>
                    <a:pt x="158469" y="3552901"/>
                  </a:cubicBezTo>
                  <a:cubicBezTo>
                    <a:pt x="425263" y="3552901"/>
                    <a:pt x="386605" y="3533897"/>
                    <a:pt x="387617" y="3596732"/>
                  </a:cubicBezTo>
                  <a:cubicBezTo>
                    <a:pt x="389236" y="3700379"/>
                    <a:pt x="387259" y="3703149"/>
                    <a:pt x="388925" y="3809162"/>
                  </a:cubicBezTo>
                  <a:cubicBezTo>
                    <a:pt x="389407" y="3839623"/>
                    <a:pt x="398126" y="3833163"/>
                    <a:pt x="345097" y="3833163"/>
                  </a:cubicBezTo>
                  <a:cubicBezTo>
                    <a:pt x="109255" y="3833163"/>
                    <a:pt x="142059" y="3842315"/>
                    <a:pt x="141545" y="3808944"/>
                  </a:cubicBezTo>
                  <a:close/>
                  <a:moveTo>
                    <a:pt x="147197" y="4127558"/>
                  </a:moveTo>
                  <a:cubicBezTo>
                    <a:pt x="139412" y="3803169"/>
                    <a:pt x="137077" y="3847997"/>
                    <a:pt x="158469" y="3847997"/>
                  </a:cubicBezTo>
                  <a:cubicBezTo>
                    <a:pt x="437360" y="3847997"/>
                    <a:pt x="389298" y="3829599"/>
                    <a:pt x="390388" y="3915377"/>
                  </a:cubicBezTo>
                  <a:cubicBezTo>
                    <a:pt x="391244" y="3983411"/>
                    <a:pt x="392303" y="4060255"/>
                    <a:pt x="394078" y="4127963"/>
                  </a:cubicBezTo>
                  <a:cubicBezTo>
                    <a:pt x="394187" y="4132321"/>
                    <a:pt x="401520" y="4131044"/>
                    <a:pt x="345097" y="4131044"/>
                  </a:cubicBezTo>
                  <a:cubicBezTo>
                    <a:pt x="130927" y="4131044"/>
                    <a:pt x="147477" y="4139683"/>
                    <a:pt x="147197" y="4127558"/>
                  </a:cubicBezTo>
                  <a:close/>
                  <a:moveTo>
                    <a:pt x="153222" y="4430000"/>
                  </a:moveTo>
                  <a:cubicBezTo>
                    <a:pt x="148038" y="4115277"/>
                    <a:pt x="141717" y="4148072"/>
                    <a:pt x="158469" y="4148072"/>
                  </a:cubicBezTo>
                  <a:cubicBezTo>
                    <a:pt x="441471" y="4148072"/>
                    <a:pt x="394389" y="4115075"/>
                    <a:pt x="396258" y="4234053"/>
                  </a:cubicBezTo>
                  <a:cubicBezTo>
                    <a:pt x="397908" y="4339646"/>
                    <a:pt x="399076" y="4337918"/>
                    <a:pt x="400664" y="4430218"/>
                  </a:cubicBezTo>
                  <a:cubicBezTo>
                    <a:pt x="370428" y="4430093"/>
                    <a:pt x="167780" y="4430000"/>
                    <a:pt x="153222" y="4430000"/>
                  </a:cubicBezTo>
                  <a:close/>
                  <a:moveTo>
                    <a:pt x="158469" y="4444444"/>
                  </a:moveTo>
                  <a:cubicBezTo>
                    <a:pt x="377808" y="4444584"/>
                    <a:pt x="374788" y="4444569"/>
                    <a:pt x="400913" y="4444693"/>
                  </a:cubicBezTo>
                  <a:cubicBezTo>
                    <a:pt x="403061" y="4594770"/>
                    <a:pt x="402376" y="4587984"/>
                    <a:pt x="404821" y="4726247"/>
                  </a:cubicBezTo>
                  <a:cubicBezTo>
                    <a:pt x="342451" y="4725515"/>
                    <a:pt x="251947" y="4726325"/>
                    <a:pt x="158282" y="4726325"/>
                  </a:cubicBezTo>
                  <a:cubicBezTo>
                    <a:pt x="156850" y="4422544"/>
                    <a:pt x="147088" y="4444444"/>
                    <a:pt x="158469" y="4444444"/>
                  </a:cubicBezTo>
                  <a:close/>
                  <a:moveTo>
                    <a:pt x="158469" y="4740753"/>
                  </a:moveTo>
                  <a:cubicBezTo>
                    <a:pt x="443526" y="4740753"/>
                    <a:pt x="404899" y="4731087"/>
                    <a:pt x="405537" y="4765315"/>
                  </a:cubicBezTo>
                  <a:cubicBezTo>
                    <a:pt x="411375" y="5075243"/>
                    <a:pt x="422523" y="5024720"/>
                    <a:pt x="345082" y="5024720"/>
                  </a:cubicBezTo>
                  <a:cubicBezTo>
                    <a:pt x="255247" y="5024720"/>
                    <a:pt x="252414" y="5022867"/>
                    <a:pt x="162735" y="5022805"/>
                  </a:cubicBezTo>
                  <a:cubicBezTo>
                    <a:pt x="155620" y="4719336"/>
                    <a:pt x="159575" y="4740753"/>
                    <a:pt x="158469" y="4740753"/>
                  </a:cubicBezTo>
                  <a:close/>
                  <a:moveTo>
                    <a:pt x="165429" y="5296343"/>
                  </a:moveTo>
                  <a:cubicBezTo>
                    <a:pt x="163809" y="5192976"/>
                    <a:pt x="165569" y="5189770"/>
                    <a:pt x="163903" y="5083788"/>
                  </a:cubicBezTo>
                  <a:cubicBezTo>
                    <a:pt x="162922" y="5020019"/>
                    <a:pt x="121555" y="5038043"/>
                    <a:pt x="408106" y="5039304"/>
                  </a:cubicBezTo>
                  <a:cubicBezTo>
                    <a:pt x="409398" y="5185349"/>
                    <a:pt x="413119" y="5185988"/>
                    <a:pt x="414692" y="5321169"/>
                  </a:cubicBezTo>
                  <a:cubicBezTo>
                    <a:pt x="133745" y="5316126"/>
                    <a:pt x="166098" y="5339146"/>
                    <a:pt x="165429" y="5296343"/>
                  </a:cubicBezTo>
                  <a:close/>
                  <a:moveTo>
                    <a:pt x="170224" y="5614832"/>
                  </a:moveTo>
                  <a:cubicBezTo>
                    <a:pt x="168636" y="5538891"/>
                    <a:pt x="167671" y="5482282"/>
                    <a:pt x="166845" y="5402558"/>
                  </a:cubicBezTo>
                  <a:cubicBezTo>
                    <a:pt x="165974" y="5318710"/>
                    <a:pt x="148692" y="5337870"/>
                    <a:pt x="251884" y="5335924"/>
                  </a:cubicBezTo>
                  <a:cubicBezTo>
                    <a:pt x="318988" y="5334742"/>
                    <a:pt x="375442" y="5334913"/>
                    <a:pt x="414847" y="5335644"/>
                  </a:cubicBezTo>
                  <a:cubicBezTo>
                    <a:pt x="415548" y="5416457"/>
                    <a:pt x="412932" y="5455977"/>
                    <a:pt x="418055" y="5619828"/>
                  </a:cubicBezTo>
                  <a:cubicBezTo>
                    <a:pt x="148116" y="5619828"/>
                    <a:pt x="170286" y="5617556"/>
                    <a:pt x="170224" y="5614832"/>
                  </a:cubicBezTo>
                  <a:close/>
                  <a:moveTo>
                    <a:pt x="170598" y="5632311"/>
                  </a:moveTo>
                  <a:cubicBezTo>
                    <a:pt x="253644" y="5632483"/>
                    <a:pt x="228048" y="5634273"/>
                    <a:pt x="418506" y="5634273"/>
                  </a:cubicBezTo>
                  <a:cubicBezTo>
                    <a:pt x="422679" y="5770232"/>
                    <a:pt x="420297" y="5823059"/>
                    <a:pt x="421511" y="5915639"/>
                  </a:cubicBezTo>
                  <a:cubicBezTo>
                    <a:pt x="172824" y="5916651"/>
                    <a:pt x="256571" y="5917165"/>
                    <a:pt x="176156" y="5917367"/>
                  </a:cubicBezTo>
                  <a:cubicBezTo>
                    <a:pt x="176140" y="5915780"/>
                    <a:pt x="170629" y="5633510"/>
                    <a:pt x="170598" y="5632311"/>
                  </a:cubicBezTo>
                  <a:close/>
                  <a:moveTo>
                    <a:pt x="176420" y="5933601"/>
                  </a:moveTo>
                  <a:cubicBezTo>
                    <a:pt x="176389" y="5931593"/>
                    <a:pt x="155184" y="5931282"/>
                    <a:pt x="421713" y="5930100"/>
                  </a:cubicBezTo>
                  <a:cubicBezTo>
                    <a:pt x="423395" y="6039132"/>
                    <a:pt x="426104" y="6043832"/>
                    <a:pt x="428159" y="6214922"/>
                  </a:cubicBezTo>
                  <a:cubicBezTo>
                    <a:pt x="318910" y="6214533"/>
                    <a:pt x="259327" y="6215046"/>
                    <a:pt x="180686" y="6215109"/>
                  </a:cubicBezTo>
                  <a:cubicBezTo>
                    <a:pt x="178725" y="6122902"/>
                    <a:pt x="177900" y="6025979"/>
                    <a:pt x="176420" y="5933601"/>
                  </a:cubicBezTo>
                  <a:close/>
                  <a:moveTo>
                    <a:pt x="184766" y="6465034"/>
                  </a:moveTo>
                  <a:cubicBezTo>
                    <a:pt x="183598" y="6181504"/>
                    <a:pt x="159108" y="6229786"/>
                    <a:pt x="251791" y="6229412"/>
                  </a:cubicBezTo>
                  <a:cubicBezTo>
                    <a:pt x="315127" y="6229241"/>
                    <a:pt x="357226" y="6229179"/>
                    <a:pt x="428330" y="6229382"/>
                  </a:cubicBezTo>
                  <a:cubicBezTo>
                    <a:pt x="431724" y="6535637"/>
                    <a:pt x="428377" y="6162639"/>
                    <a:pt x="430946" y="6512538"/>
                  </a:cubicBezTo>
                  <a:cubicBezTo>
                    <a:pt x="135941" y="6514079"/>
                    <a:pt x="184999" y="6519854"/>
                    <a:pt x="184766" y="6465034"/>
                  </a:cubicBezTo>
                  <a:close/>
                  <a:moveTo>
                    <a:pt x="189390" y="6783710"/>
                  </a:moveTo>
                  <a:cubicBezTo>
                    <a:pt x="184516" y="6472801"/>
                    <a:pt x="165709" y="6523729"/>
                    <a:pt x="251620" y="6525971"/>
                  </a:cubicBezTo>
                  <a:cubicBezTo>
                    <a:pt x="304602" y="6527418"/>
                    <a:pt x="349317" y="6527418"/>
                    <a:pt x="431071" y="6527014"/>
                  </a:cubicBezTo>
                  <a:cubicBezTo>
                    <a:pt x="432581" y="6680063"/>
                    <a:pt x="436224" y="6671067"/>
                    <a:pt x="437843" y="6808038"/>
                  </a:cubicBezTo>
                  <a:cubicBezTo>
                    <a:pt x="153051" y="6804583"/>
                    <a:pt x="190044" y="6823712"/>
                    <a:pt x="189390" y="6783710"/>
                  </a:cubicBezTo>
                  <a:close/>
                  <a:moveTo>
                    <a:pt x="193874" y="7107725"/>
                  </a:moveTo>
                  <a:cubicBezTo>
                    <a:pt x="193609" y="7029776"/>
                    <a:pt x="193718" y="7047069"/>
                    <a:pt x="190059" y="6823914"/>
                  </a:cubicBezTo>
                  <a:cubicBezTo>
                    <a:pt x="265539" y="6823447"/>
                    <a:pt x="286199" y="6820677"/>
                    <a:pt x="437999" y="6822529"/>
                  </a:cubicBezTo>
                  <a:cubicBezTo>
                    <a:pt x="438684" y="6900323"/>
                    <a:pt x="439774" y="7075599"/>
                    <a:pt x="440194" y="7107741"/>
                  </a:cubicBezTo>
                  <a:lnTo>
                    <a:pt x="193874" y="7107725"/>
                  </a:lnTo>
                  <a:close/>
                  <a:moveTo>
                    <a:pt x="438435" y="5930022"/>
                  </a:moveTo>
                  <a:cubicBezTo>
                    <a:pt x="701352" y="5928948"/>
                    <a:pt x="681097" y="5932138"/>
                    <a:pt x="681128" y="5933882"/>
                  </a:cubicBezTo>
                  <a:cubicBezTo>
                    <a:pt x="686203" y="6258270"/>
                    <a:pt x="714679" y="6213490"/>
                    <a:pt x="625047" y="6214579"/>
                  </a:cubicBezTo>
                  <a:cubicBezTo>
                    <a:pt x="564421" y="6215233"/>
                    <a:pt x="527880" y="6215217"/>
                    <a:pt x="440941" y="6214969"/>
                  </a:cubicBezTo>
                  <a:cubicBezTo>
                    <a:pt x="437158" y="5907655"/>
                    <a:pt x="429358" y="5930068"/>
                    <a:pt x="438435" y="5930022"/>
                  </a:cubicBezTo>
                  <a:close/>
                  <a:moveTo>
                    <a:pt x="443588" y="6465065"/>
                  </a:moveTo>
                  <a:cubicBezTo>
                    <a:pt x="443588" y="6180492"/>
                    <a:pt x="413726" y="6229568"/>
                    <a:pt x="531725" y="6229568"/>
                  </a:cubicBezTo>
                  <a:cubicBezTo>
                    <a:pt x="619692" y="6229568"/>
                    <a:pt x="616204" y="6228790"/>
                    <a:pt x="687698" y="6228541"/>
                  </a:cubicBezTo>
                  <a:cubicBezTo>
                    <a:pt x="687386" y="6405794"/>
                    <a:pt x="690080" y="6431944"/>
                    <a:pt x="692120" y="6511838"/>
                  </a:cubicBezTo>
                  <a:cubicBezTo>
                    <a:pt x="399621" y="6512149"/>
                    <a:pt x="443588" y="6528353"/>
                    <a:pt x="443588" y="6465065"/>
                  </a:cubicBezTo>
                  <a:close/>
                  <a:moveTo>
                    <a:pt x="450267" y="6783679"/>
                  </a:moveTo>
                  <a:cubicBezTo>
                    <a:pt x="445456" y="6475494"/>
                    <a:pt x="415096" y="6526734"/>
                    <a:pt x="531725" y="6526734"/>
                  </a:cubicBezTo>
                  <a:cubicBezTo>
                    <a:pt x="624736" y="6526734"/>
                    <a:pt x="611923" y="6526407"/>
                    <a:pt x="692462" y="6526313"/>
                  </a:cubicBezTo>
                  <a:cubicBezTo>
                    <a:pt x="695327" y="6653385"/>
                    <a:pt x="692773" y="6669339"/>
                    <a:pt x="695031" y="6808147"/>
                  </a:cubicBezTo>
                  <a:cubicBezTo>
                    <a:pt x="411578" y="6808443"/>
                    <a:pt x="450781" y="6817144"/>
                    <a:pt x="450267" y="6783679"/>
                  </a:cubicBezTo>
                  <a:close/>
                  <a:moveTo>
                    <a:pt x="452961" y="7107756"/>
                  </a:moveTo>
                  <a:cubicBezTo>
                    <a:pt x="452494" y="7072346"/>
                    <a:pt x="451404" y="6896556"/>
                    <a:pt x="450750" y="6822685"/>
                  </a:cubicBezTo>
                  <a:cubicBezTo>
                    <a:pt x="536225" y="6823666"/>
                    <a:pt x="630637" y="6822669"/>
                    <a:pt x="695280" y="6822592"/>
                  </a:cubicBezTo>
                  <a:cubicBezTo>
                    <a:pt x="699141" y="7059738"/>
                    <a:pt x="698674" y="7036625"/>
                    <a:pt x="700293" y="7105562"/>
                  </a:cubicBezTo>
                  <a:cubicBezTo>
                    <a:pt x="612810" y="7105857"/>
                    <a:pt x="651219" y="7107772"/>
                    <a:pt x="452961" y="7107756"/>
                  </a:cubicBezTo>
                  <a:close/>
                  <a:moveTo>
                    <a:pt x="703516" y="6464801"/>
                  </a:moveTo>
                  <a:cubicBezTo>
                    <a:pt x="694657" y="6191465"/>
                    <a:pt x="698814" y="6228494"/>
                    <a:pt x="718478" y="6228494"/>
                  </a:cubicBezTo>
                  <a:cubicBezTo>
                    <a:pt x="982999" y="6228494"/>
                    <a:pt x="946972" y="6222455"/>
                    <a:pt x="947097" y="6252527"/>
                  </a:cubicBezTo>
                  <a:cubicBezTo>
                    <a:pt x="948389" y="6557957"/>
                    <a:pt x="966340" y="6510702"/>
                    <a:pt x="905122" y="6510702"/>
                  </a:cubicBezTo>
                  <a:cubicBezTo>
                    <a:pt x="671272" y="6510702"/>
                    <a:pt x="705571" y="6528617"/>
                    <a:pt x="703516" y="6464801"/>
                  </a:cubicBezTo>
                  <a:close/>
                  <a:moveTo>
                    <a:pt x="707393" y="6783741"/>
                  </a:moveTo>
                  <a:cubicBezTo>
                    <a:pt x="702831" y="6492008"/>
                    <a:pt x="702956" y="6526298"/>
                    <a:pt x="718478" y="6526298"/>
                  </a:cubicBezTo>
                  <a:cubicBezTo>
                    <a:pt x="992232" y="6526298"/>
                    <a:pt x="950195" y="6509923"/>
                    <a:pt x="951160" y="6571498"/>
                  </a:cubicBezTo>
                  <a:cubicBezTo>
                    <a:pt x="955504" y="6850297"/>
                    <a:pt x="974825" y="6809470"/>
                    <a:pt x="905106" y="6809470"/>
                  </a:cubicBezTo>
                  <a:cubicBezTo>
                    <a:pt x="675165" y="6809470"/>
                    <a:pt x="707891" y="6815058"/>
                    <a:pt x="707393" y="6783741"/>
                  </a:cubicBezTo>
                  <a:close/>
                  <a:moveTo>
                    <a:pt x="959941" y="7102853"/>
                  </a:moveTo>
                  <a:cubicBezTo>
                    <a:pt x="959926" y="7111243"/>
                    <a:pt x="981178" y="7105515"/>
                    <a:pt x="718463" y="7105515"/>
                  </a:cubicBezTo>
                  <a:cubicBezTo>
                    <a:pt x="710242" y="7105515"/>
                    <a:pt x="713138" y="7137298"/>
                    <a:pt x="708016" y="6822560"/>
                  </a:cubicBezTo>
                  <a:cubicBezTo>
                    <a:pt x="818931" y="6822498"/>
                    <a:pt x="793428" y="6824117"/>
                    <a:pt x="957107" y="6823868"/>
                  </a:cubicBezTo>
                  <a:cubicBezTo>
                    <a:pt x="957139" y="6825689"/>
                    <a:pt x="960003" y="7050991"/>
                    <a:pt x="959941" y="7102853"/>
                  </a:cubicBezTo>
                  <a:close/>
                  <a:moveTo>
                    <a:pt x="962417" y="6464972"/>
                  </a:moveTo>
                  <a:cubicBezTo>
                    <a:pt x="958960" y="6190173"/>
                    <a:pt x="946552" y="6229802"/>
                    <a:pt x="998553" y="6229101"/>
                  </a:cubicBezTo>
                  <a:cubicBezTo>
                    <a:pt x="1239159" y="6225848"/>
                    <a:pt x="1206604" y="6224572"/>
                    <a:pt x="1207305" y="6252698"/>
                  </a:cubicBezTo>
                  <a:cubicBezTo>
                    <a:pt x="1214545" y="6553785"/>
                    <a:pt x="1214373" y="6511947"/>
                    <a:pt x="1185243" y="6511620"/>
                  </a:cubicBezTo>
                  <a:cubicBezTo>
                    <a:pt x="923027" y="6508787"/>
                    <a:pt x="963164" y="6525660"/>
                    <a:pt x="962417" y="6464972"/>
                  </a:cubicBezTo>
                  <a:close/>
                  <a:moveTo>
                    <a:pt x="969283" y="6783679"/>
                  </a:moveTo>
                  <a:cubicBezTo>
                    <a:pt x="964627" y="6486249"/>
                    <a:pt x="947081" y="6525177"/>
                    <a:pt x="998428" y="6525380"/>
                  </a:cubicBezTo>
                  <a:cubicBezTo>
                    <a:pt x="1250416" y="6526391"/>
                    <a:pt x="1210496" y="6514235"/>
                    <a:pt x="1211384" y="6571498"/>
                  </a:cubicBezTo>
                  <a:cubicBezTo>
                    <a:pt x="1213034" y="6676561"/>
                    <a:pt x="1213937" y="6683488"/>
                    <a:pt x="1215510" y="6783928"/>
                  </a:cubicBezTo>
                  <a:cubicBezTo>
                    <a:pt x="1216024" y="6817486"/>
                    <a:pt x="1238864" y="6809081"/>
                    <a:pt x="1091828" y="6809190"/>
                  </a:cubicBezTo>
                  <a:cubicBezTo>
                    <a:pt x="946552" y="6809190"/>
                    <a:pt x="969828" y="6817891"/>
                    <a:pt x="969283" y="6783679"/>
                  </a:cubicBezTo>
                  <a:close/>
                  <a:moveTo>
                    <a:pt x="1185119" y="7106760"/>
                  </a:moveTo>
                  <a:cubicBezTo>
                    <a:pt x="1126750" y="7107227"/>
                    <a:pt x="1117330" y="7107149"/>
                    <a:pt x="972677" y="7107102"/>
                  </a:cubicBezTo>
                  <a:cubicBezTo>
                    <a:pt x="972755" y="7053124"/>
                    <a:pt x="969905" y="6825751"/>
                    <a:pt x="969874" y="6823868"/>
                  </a:cubicBezTo>
                  <a:cubicBezTo>
                    <a:pt x="1086674" y="6823634"/>
                    <a:pt x="949152" y="6823743"/>
                    <a:pt x="1216024" y="6823556"/>
                  </a:cubicBezTo>
                  <a:cubicBezTo>
                    <a:pt x="1219246" y="7159712"/>
                    <a:pt x="1232200" y="7106371"/>
                    <a:pt x="1185119" y="7106760"/>
                  </a:cubicBezTo>
                  <a:close/>
                  <a:moveTo>
                    <a:pt x="1217907" y="6146125"/>
                  </a:moveTo>
                  <a:cubicBezTo>
                    <a:pt x="1216288" y="6042681"/>
                    <a:pt x="1216849" y="6044486"/>
                    <a:pt x="1215105" y="5933570"/>
                  </a:cubicBezTo>
                  <a:cubicBezTo>
                    <a:pt x="1215074" y="5931033"/>
                    <a:pt x="1194367" y="5931080"/>
                    <a:pt x="1461955" y="5931033"/>
                  </a:cubicBezTo>
                  <a:cubicBezTo>
                    <a:pt x="1461970" y="5932185"/>
                    <a:pt x="1462842" y="5976654"/>
                    <a:pt x="1464991" y="6213801"/>
                  </a:cubicBezTo>
                  <a:cubicBezTo>
                    <a:pt x="1170281" y="6213801"/>
                    <a:pt x="1219355" y="6238611"/>
                    <a:pt x="1217907" y="6146125"/>
                  </a:cubicBezTo>
                  <a:close/>
                  <a:moveTo>
                    <a:pt x="1278518" y="6229879"/>
                  </a:moveTo>
                  <a:cubicBezTo>
                    <a:pt x="1371918" y="6229879"/>
                    <a:pt x="1372214" y="6228245"/>
                    <a:pt x="1465100" y="6228245"/>
                  </a:cubicBezTo>
                  <a:cubicBezTo>
                    <a:pt x="1466486" y="6412939"/>
                    <a:pt x="1467996" y="6431928"/>
                    <a:pt x="1469662" y="6511122"/>
                  </a:cubicBezTo>
                  <a:cubicBezTo>
                    <a:pt x="1367808" y="6511122"/>
                    <a:pt x="1332917" y="6512678"/>
                    <a:pt x="1223388" y="6511963"/>
                  </a:cubicBezTo>
                  <a:cubicBezTo>
                    <a:pt x="1220648" y="6181068"/>
                    <a:pt x="1200159" y="6229879"/>
                    <a:pt x="1278518" y="6229879"/>
                  </a:cubicBezTo>
                  <a:close/>
                  <a:moveTo>
                    <a:pt x="1228261" y="6783679"/>
                  </a:moveTo>
                  <a:cubicBezTo>
                    <a:pt x="1223512" y="6479308"/>
                    <a:pt x="1206620" y="6526578"/>
                    <a:pt x="1278518" y="6526578"/>
                  </a:cubicBezTo>
                  <a:cubicBezTo>
                    <a:pt x="1507977" y="6526578"/>
                    <a:pt x="1469739" y="6506375"/>
                    <a:pt x="1470752" y="6571498"/>
                  </a:cubicBezTo>
                  <a:cubicBezTo>
                    <a:pt x="1474473" y="6806855"/>
                    <a:pt x="1474192" y="6789687"/>
                    <a:pt x="1474519" y="6809548"/>
                  </a:cubicBezTo>
                  <a:cubicBezTo>
                    <a:pt x="1188746" y="6809937"/>
                    <a:pt x="1228790" y="6817300"/>
                    <a:pt x="1228261" y="6783679"/>
                  </a:cubicBezTo>
                  <a:close/>
                  <a:moveTo>
                    <a:pt x="1465256" y="7106636"/>
                  </a:moveTo>
                  <a:cubicBezTo>
                    <a:pt x="1204066" y="7106636"/>
                    <a:pt x="1231297" y="7107772"/>
                    <a:pt x="1231235" y="7102838"/>
                  </a:cubicBezTo>
                  <a:cubicBezTo>
                    <a:pt x="1226688" y="6766324"/>
                    <a:pt x="1215105" y="6823572"/>
                    <a:pt x="1278534" y="6823525"/>
                  </a:cubicBezTo>
                  <a:cubicBezTo>
                    <a:pt x="1372183" y="6823525"/>
                    <a:pt x="1371825" y="6824023"/>
                    <a:pt x="1465256" y="6824023"/>
                  </a:cubicBezTo>
                  <a:cubicBezTo>
                    <a:pt x="1478116" y="6824023"/>
                    <a:pt x="1474395" y="6813860"/>
                    <a:pt x="1476138" y="6890346"/>
                  </a:cubicBezTo>
                  <a:cubicBezTo>
                    <a:pt x="1481868" y="7139789"/>
                    <a:pt x="1483580" y="7106636"/>
                    <a:pt x="1465256" y="7106636"/>
                  </a:cubicBezTo>
                  <a:close/>
                  <a:moveTo>
                    <a:pt x="1478053" y="6252464"/>
                  </a:moveTo>
                  <a:cubicBezTo>
                    <a:pt x="1477820" y="6214937"/>
                    <a:pt x="1442602" y="6231778"/>
                    <a:pt x="1723595" y="6228012"/>
                  </a:cubicBezTo>
                  <a:cubicBezTo>
                    <a:pt x="1726429" y="6401607"/>
                    <a:pt x="1726367" y="6405577"/>
                    <a:pt x="1728173" y="6465314"/>
                  </a:cubicBezTo>
                  <a:cubicBezTo>
                    <a:pt x="1730197" y="6532166"/>
                    <a:pt x="1769260" y="6511822"/>
                    <a:pt x="1482428" y="6511137"/>
                  </a:cubicBezTo>
                  <a:cubicBezTo>
                    <a:pt x="1481214" y="6453470"/>
                    <a:pt x="1478879" y="6385466"/>
                    <a:pt x="1478053" y="6252464"/>
                  </a:cubicBezTo>
                  <a:close/>
                  <a:moveTo>
                    <a:pt x="1482709" y="6525582"/>
                  </a:moveTo>
                  <a:cubicBezTo>
                    <a:pt x="1776188" y="6526313"/>
                    <a:pt x="1729745" y="6514966"/>
                    <a:pt x="1730617" y="6571452"/>
                  </a:cubicBezTo>
                  <a:cubicBezTo>
                    <a:pt x="1732268" y="6677931"/>
                    <a:pt x="1733202" y="6673604"/>
                    <a:pt x="1734992" y="6783912"/>
                  </a:cubicBezTo>
                  <a:cubicBezTo>
                    <a:pt x="1735506" y="6816708"/>
                    <a:pt x="1775207" y="6808350"/>
                    <a:pt x="1487270" y="6809501"/>
                  </a:cubicBezTo>
                  <a:cubicBezTo>
                    <a:pt x="1486554" y="6767087"/>
                    <a:pt x="1483471" y="6564915"/>
                    <a:pt x="1482709" y="6525582"/>
                  </a:cubicBezTo>
                  <a:close/>
                  <a:moveTo>
                    <a:pt x="1491941" y="7106589"/>
                  </a:moveTo>
                  <a:cubicBezTo>
                    <a:pt x="1491583" y="6983797"/>
                    <a:pt x="1488781" y="6893116"/>
                    <a:pt x="1487535" y="6823961"/>
                  </a:cubicBezTo>
                  <a:cubicBezTo>
                    <a:pt x="1573119" y="6823603"/>
                    <a:pt x="1601486" y="6820646"/>
                    <a:pt x="1735475" y="6822545"/>
                  </a:cubicBezTo>
                  <a:cubicBezTo>
                    <a:pt x="1736253" y="6922471"/>
                    <a:pt x="1733233" y="6870127"/>
                    <a:pt x="1737592" y="7103009"/>
                  </a:cubicBezTo>
                  <a:cubicBezTo>
                    <a:pt x="1737654" y="7106495"/>
                    <a:pt x="1759249" y="7105998"/>
                    <a:pt x="1491941" y="7106589"/>
                  </a:cubicBezTo>
                  <a:close/>
                  <a:moveTo>
                    <a:pt x="1740940" y="6464847"/>
                  </a:moveTo>
                  <a:cubicBezTo>
                    <a:pt x="1738931" y="6398526"/>
                    <a:pt x="1739056" y="6394027"/>
                    <a:pt x="1736347" y="6227841"/>
                  </a:cubicBezTo>
                  <a:cubicBezTo>
                    <a:pt x="1907343" y="6225164"/>
                    <a:pt x="1908947" y="6228743"/>
                    <a:pt x="1983306" y="6229755"/>
                  </a:cubicBezTo>
                  <a:cubicBezTo>
                    <a:pt x="1984660" y="6305634"/>
                    <a:pt x="1988163" y="6510546"/>
                    <a:pt x="1988179" y="6511698"/>
                  </a:cubicBezTo>
                  <a:cubicBezTo>
                    <a:pt x="1700304" y="6512959"/>
                    <a:pt x="1742917" y="6530173"/>
                    <a:pt x="1740940" y="6464847"/>
                  </a:cubicBezTo>
                  <a:close/>
                  <a:moveTo>
                    <a:pt x="1742574" y="6527247"/>
                  </a:moveTo>
                  <a:cubicBezTo>
                    <a:pt x="1846452" y="6527294"/>
                    <a:pt x="1875380" y="6527465"/>
                    <a:pt x="1932145" y="6526702"/>
                  </a:cubicBezTo>
                  <a:cubicBezTo>
                    <a:pt x="2003234" y="6525738"/>
                    <a:pt x="1988210" y="6477486"/>
                    <a:pt x="1993021" y="6783960"/>
                  </a:cubicBezTo>
                  <a:cubicBezTo>
                    <a:pt x="1993534" y="6816397"/>
                    <a:pt x="2032909" y="6812474"/>
                    <a:pt x="1748086" y="6808287"/>
                  </a:cubicBezTo>
                  <a:cubicBezTo>
                    <a:pt x="1747806" y="6783866"/>
                    <a:pt x="1742606" y="6528477"/>
                    <a:pt x="1742574" y="6527247"/>
                  </a:cubicBezTo>
                  <a:close/>
                  <a:moveTo>
                    <a:pt x="1750406" y="7105406"/>
                  </a:moveTo>
                  <a:cubicBezTo>
                    <a:pt x="1745875" y="6884524"/>
                    <a:pt x="1749004" y="6921024"/>
                    <a:pt x="1748226" y="6822747"/>
                  </a:cubicBezTo>
                  <a:cubicBezTo>
                    <a:pt x="1819829" y="6823806"/>
                    <a:pt x="1828859" y="6823043"/>
                    <a:pt x="1932036" y="6823743"/>
                  </a:cubicBezTo>
                  <a:cubicBezTo>
                    <a:pt x="2019115" y="6824335"/>
                    <a:pt x="1986606" y="6775523"/>
                    <a:pt x="1998174" y="7103429"/>
                  </a:cubicBezTo>
                  <a:cubicBezTo>
                    <a:pt x="1998454" y="7111492"/>
                    <a:pt x="2006208" y="7103709"/>
                    <a:pt x="1750406" y="7105406"/>
                  </a:cubicBezTo>
                  <a:close/>
                  <a:moveTo>
                    <a:pt x="2000089" y="6464972"/>
                  </a:moveTo>
                  <a:cubicBezTo>
                    <a:pt x="1995263" y="6191964"/>
                    <a:pt x="1986139" y="6230020"/>
                    <a:pt x="2025436" y="6230020"/>
                  </a:cubicBezTo>
                  <a:cubicBezTo>
                    <a:pt x="2277206" y="6230020"/>
                    <a:pt x="2243420" y="6217661"/>
                    <a:pt x="2244526" y="6252791"/>
                  </a:cubicBezTo>
                  <a:cubicBezTo>
                    <a:pt x="2253618" y="6553116"/>
                    <a:pt x="2254615" y="6510717"/>
                    <a:pt x="2212189" y="6510717"/>
                  </a:cubicBezTo>
                  <a:cubicBezTo>
                    <a:pt x="1962832" y="6510702"/>
                    <a:pt x="2001241" y="6526064"/>
                    <a:pt x="2000089" y="6464972"/>
                  </a:cubicBezTo>
                  <a:close/>
                  <a:moveTo>
                    <a:pt x="2005772" y="6783710"/>
                  </a:moveTo>
                  <a:cubicBezTo>
                    <a:pt x="2001117" y="6486374"/>
                    <a:pt x="1991106" y="6526064"/>
                    <a:pt x="2025451" y="6526064"/>
                  </a:cubicBezTo>
                  <a:cubicBezTo>
                    <a:pt x="2289521" y="6526064"/>
                    <a:pt x="2248652" y="6510702"/>
                    <a:pt x="2249601" y="6571452"/>
                  </a:cubicBezTo>
                  <a:cubicBezTo>
                    <a:pt x="2253976" y="6851106"/>
                    <a:pt x="2264439" y="6807976"/>
                    <a:pt x="2212189" y="6807976"/>
                  </a:cubicBezTo>
                  <a:cubicBezTo>
                    <a:pt x="1973450" y="6807991"/>
                    <a:pt x="2006348" y="6820599"/>
                    <a:pt x="2005772" y="6783710"/>
                  </a:cubicBezTo>
                  <a:close/>
                  <a:moveTo>
                    <a:pt x="2011065" y="7106978"/>
                  </a:moveTo>
                  <a:cubicBezTo>
                    <a:pt x="2006893" y="6982070"/>
                    <a:pt x="2007578" y="6917195"/>
                    <a:pt x="2006348" y="6824023"/>
                  </a:cubicBezTo>
                  <a:cubicBezTo>
                    <a:pt x="2131353" y="6824148"/>
                    <a:pt x="2082544" y="6822622"/>
                    <a:pt x="2253307" y="6822405"/>
                  </a:cubicBezTo>
                  <a:lnTo>
                    <a:pt x="2257853" y="7107040"/>
                  </a:lnTo>
                  <a:cubicBezTo>
                    <a:pt x="2218136" y="7107258"/>
                    <a:pt x="2012295" y="7106994"/>
                    <a:pt x="2011065" y="7106978"/>
                  </a:cubicBezTo>
                  <a:close/>
                  <a:moveTo>
                    <a:pt x="2261060" y="6465719"/>
                  </a:moveTo>
                  <a:cubicBezTo>
                    <a:pt x="2258756" y="6187325"/>
                    <a:pt x="2240509" y="6228681"/>
                    <a:pt x="2305588" y="6228494"/>
                  </a:cubicBezTo>
                  <a:cubicBezTo>
                    <a:pt x="2536775" y="6227872"/>
                    <a:pt x="2503037" y="6221661"/>
                    <a:pt x="2503971" y="6252776"/>
                  </a:cubicBezTo>
                  <a:cubicBezTo>
                    <a:pt x="2512955" y="6549614"/>
                    <a:pt x="2507396" y="6512414"/>
                    <a:pt x="2492466" y="6512181"/>
                  </a:cubicBezTo>
                  <a:cubicBezTo>
                    <a:pt x="2221561" y="6507449"/>
                    <a:pt x="2261590" y="6527870"/>
                    <a:pt x="2261060" y="6465719"/>
                  </a:cubicBezTo>
                  <a:close/>
                  <a:moveTo>
                    <a:pt x="2265451" y="6783710"/>
                  </a:moveTo>
                  <a:cubicBezTo>
                    <a:pt x="2260655" y="6477346"/>
                    <a:pt x="2249368" y="6525131"/>
                    <a:pt x="2305542" y="6525504"/>
                  </a:cubicBezTo>
                  <a:cubicBezTo>
                    <a:pt x="2541664" y="6527418"/>
                    <a:pt x="2506680" y="6512352"/>
                    <a:pt x="2507614" y="6571498"/>
                  </a:cubicBezTo>
                  <a:cubicBezTo>
                    <a:pt x="2511834" y="6841129"/>
                    <a:pt x="2524725" y="6808287"/>
                    <a:pt x="2492466" y="6808023"/>
                  </a:cubicBezTo>
                  <a:cubicBezTo>
                    <a:pt x="2231058" y="6805906"/>
                    <a:pt x="2266011" y="6818903"/>
                    <a:pt x="2265451" y="6783710"/>
                  </a:cubicBezTo>
                  <a:close/>
                  <a:moveTo>
                    <a:pt x="2517174" y="7102853"/>
                  </a:moveTo>
                  <a:cubicBezTo>
                    <a:pt x="2517158" y="7111430"/>
                    <a:pt x="2540434" y="7104472"/>
                    <a:pt x="2305542" y="7106682"/>
                  </a:cubicBezTo>
                  <a:cubicBezTo>
                    <a:pt x="2256499" y="7107149"/>
                    <a:pt x="2271289" y="7150000"/>
                    <a:pt x="2266074" y="6822389"/>
                  </a:cubicBezTo>
                  <a:cubicBezTo>
                    <a:pt x="2370465" y="6822187"/>
                    <a:pt x="2368083" y="6821673"/>
                    <a:pt x="2513562" y="6822654"/>
                  </a:cubicBezTo>
                  <a:cubicBezTo>
                    <a:pt x="2516380" y="6996483"/>
                    <a:pt x="2517345" y="7018725"/>
                    <a:pt x="2517174" y="7102853"/>
                  </a:cubicBezTo>
                  <a:close/>
                  <a:moveTo>
                    <a:pt x="2585772" y="6229350"/>
                  </a:moveTo>
                  <a:cubicBezTo>
                    <a:pt x="2680230" y="6229350"/>
                    <a:pt x="2676929" y="6228074"/>
                    <a:pt x="2761502" y="6227949"/>
                  </a:cubicBezTo>
                  <a:cubicBezTo>
                    <a:pt x="2764024" y="6389358"/>
                    <a:pt x="2764008" y="6400502"/>
                    <a:pt x="2766094" y="6465657"/>
                  </a:cubicBezTo>
                  <a:cubicBezTo>
                    <a:pt x="2767838" y="6521270"/>
                    <a:pt x="2816663" y="6516414"/>
                    <a:pt x="2519743" y="6512601"/>
                  </a:cubicBezTo>
                  <a:cubicBezTo>
                    <a:pt x="2518279" y="6176538"/>
                    <a:pt x="2494022" y="6229350"/>
                    <a:pt x="2585772" y="6229350"/>
                  </a:cubicBezTo>
                  <a:close/>
                  <a:moveTo>
                    <a:pt x="2525675" y="6783679"/>
                  </a:moveTo>
                  <a:cubicBezTo>
                    <a:pt x="2520942" y="6480319"/>
                    <a:pt x="2497650" y="6527418"/>
                    <a:pt x="2585772" y="6527418"/>
                  </a:cubicBezTo>
                  <a:cubicBezTo>
                    <a:pt x="2677832" y="6527418"/>
                    <a:pt x="2677879" y="6526454"/>
                    <a:pt x="2767776" y="6526422"/>
                  </a:cubicBezTo>
                  <a:cubicBezTo>
                    <a:pt x="2769037" y="6582518"/>
                    <a:pt x="2769660" y="6649198"/>
                    <a:pt x="2772120" y="6808630"/>
                  </a:cubicBezTo>
                  <a:cubicBezTo>
                    <a:pt x="2486907" y="6808614"/>
                    <a:pt x="2526189" y="6816879"/>
                    <a:pt x="2525675" y="6783679"/>
                  </a:cubicBezTo>
                  <a:close/>
                  <a:moveTo>
                    <a:pt x="2772556" y="7105157"/>
                  </a:moveTo>
                  <a:cubicBezTo>
                    <a:pt x="2653218" y="7105157"/>
                    <a:pt x="2529925" y="7112783"/>
                    <a:pt x="2529941" y="7102900"/>
                  </a:cubicBezTo>
                  <a:cubicBezTo>
                    <a:pt x="2530626" y="6773469"/>
                    <a:pt x="2501776" y="6822887"/>
                    <a:pt x="2585772" y="6822887"/>
                  </a:cubicBezTo>
                  <a:cubicBezTo>
                    <a:pt x="2666638" y="6822887"/>
                    <a:pt x="2684278" y="6823074"/>
                    <a:pt x="2772353" y="6823074"/>
                  </a:cubicBezTo>
                  <a:cubicBezTo>
                    <a:pt x="2776931" y="7129018"/>
                    <a:pt x="2777491" y="7105157"/>
                    <a:pt x="2772556" y="7105157"/>
                  </a:cubicBezTo>
                  <a:close/>
                  <a:moveTo>
                    <a:pt x="2774253" y="6227934"/>
                  </a:moveTo>
                  <a:cubicBezTo>
                    <a:pt x="2865971" y="6227965"/>
                    <a:pt x="2866282" y="6229942"/>
                    <a:pt x="2959340" y="6229942"/>
                  </a:cubicBezTo>
                  <a:cubicBezTo>
                    <a:pt x="3045064" y="6229942"/>
                    <a:pt x="3015217" y="6189317"/>
                    <a:pt x="3026038" y="6465361"/>
                  </a:cubicBezTo>
                  <a:cubicBezTo>
                    <a:pt x="3028296" y="6522889"/>
                    <a:pt x="3074645" y="6511667"/>
                    <a:pt x="2780231" y="6511947"/>
                  </a:cubicBezTo>
                  <a:cubicBezTo>
                    <a:pt x="2777460" y="6401218"/>
                    <a:pt x="2778674" y="6511075"/>
                    <a:pt x="2774253" y="6227934"/>
                  </a:cubicBezTo>
                  <a:close/>
                  <a:moveTo>
                    <a:pt x="2784497" y="6783710"/>
                  </a:moveTo>
                  <a:cubicBezTo>
                    <a:pt x="2782862" y="6678943"/>
                    <a:pt x="2783049" y="6677184"/>
                    <a:pt x="2781399" y="6571218"/>
                  </a:cubicBezTo>
                  <a:cubicBezTo>
                    <a:pt x="2780527" y="6516040"/>
                    <a:pt x="2731671" y="6523558"/>
                    <a:pt x="3028015" y="6525131"/>
                  </a:cubicBezTo>
                  <a:cubicBezTo>
                    <a:pt x="3029541" y="6586254"/>
                    <a:pt x="3029728" y="6645042"/>
                    <a:pt x="3032110" y="6808863"/>
                  </a:cubicBezTo>
                  <a:cubicBezTo>
                    <a:pt x="2743301" y="6813953"/>
                    <a:pt x="2784964" y="6812723"/>
                    <a:pt x="2784497" y="6783710"/>
                  </a:cubicBezTo>
                  <a:close/>
                  <a:moveTo>
                    <a:pt x="2788592" y="7105157"/>
                  </a:moveTo>
                  <a:cubicBezTo>
                    <a:pt x="2788592" y="7054166"/>
                    <a:pt x="2785883" y="6874282"/>
                    <a:pt x="2785104" y="6823074"/>
                  </a:cubicBezTo>
                  <a:cubicBezTo>
                    <a:pt x="2860553" y="6823136"/>
                    <a:pt x="2952162" y="6824708"/>
                    <a:pt x="3032297" y="6823323"/>
                  </a:cubicBezTo>
                  <a:cubicBezTo>
                    <a:pt x="3033605" y="6918269"/>
                    <a:pt x="3033309" y="6958037"/>
                    <a:pt x="3036314" y="7103040"/>
                  </a:cubicBezTo>
                  <a:cubicBezTo>
                    <a:pt x="3036454" y="7108924"/>
                    <a:pt x="3056180" y="7105546"/>
                    <a:pt x="2788592" y="7105157"/>
                  </a:cubicBezTo>
                  <a:close/>
                  <a:moveTo>
                    <a:pt x="3038758" y="6464739"/>
                  </a:moveTo>
                  <a:cubicBezTo>
                    <a:pt x="3028078" y="6192882"/>
                    <a:pt x="3033387" y="6229755"/>
                    <a:pt x="3052693" y="6229600"/>
                  </a:cubicBezTo>
                  <a:cubicBezTo>
                    <a:pt x="3318724" y="6227809"/>
                    <a:pt x="3282790" y="6219949"/>
                    <a:pt x="3283023" y="6252558"/>
                  </a:cubicBezTo>
                  <a:cubicBezTo>
                    <a:pt x="3283553" y="6325635"/>
                    <a:pt x="3284004" y="6343628"/>
                    <a:pt x="3286698" y="6512912"/>
                  </a:cubicBezTo>
                  <a:cubicBezTo>
                    <a:pt x="2997718" y="6510017"/>
                    <a:pt x="3041171" y="6526189"/>
                    <a:pt x="3038758" y="6464739"/>
                  </a:cubicBezTo>
                  <a:close/>
                  <a:moveTo>
                    <a:pt x="3044472" y="6783679"/>
                  </a:moveTo>
                  <a:cubicBezTo>
                    <a:pt x="3039926" y="6493316"/>
                    <a:pt x="3036859" y="6525177"/>
                    <a:pt x="3052615" y="6525286"/>
                  </a:cubicBezTo>
                  <a:cubicBezTo>
                    <a:pt x="3331288" y="6527154"/>
                    <a:pt x="3286729" y="6515137"/>
                    <a:pt x="3287632" y="6571467"/>
                  </a:cubicBezTo>
                  <a:cubicBezTo>
                    <a:pt x="3289282" y="6676779"/>
                    <a:pt x="3288052" y="6674771"/>
                    <a:pt x="3289765" y="6783960"/>
                  </a:cubicBezTo>
                  <a:cubicBezTo>
                    <a:pt x="3290263" y="6815432"/>
                    <a:pt x="3316684" y="6807556"/>
                    <a:pt x="3145968" y="6807524"/>
                  </a:cubicBezTo>
                  <a:cubicBezTo>
                    <a:pt x="3025555" y="6807524"/>
                    <a:pt x="3045001" y="6817252"/>
                    <a:pt x="3044472" y="6783679"/>
                  </a:cubicBezTo>
                  <a:close/>
                  <a:moveTo>
                    <a:pt x="3049096" y="7102698"/>
                  </a:moveTo>
                  <a:cubicBezTo>
                    <a:pt x="3042572" y="6789158"/>
                    <a:pt x="3043725" y="6823121"/>
                    <a:pt x="3052755" y="6822949"/>
                  </a:cubicBezTo>
                  <a:cubicBezTo>
                    <a:pt x="3117429" y="6821642"/>
                    <a:pt x="3128748" y="6821969"/>
                    <a:pt x="3290372" y="6822000"/>
                  </a:cubicBezTo>
                  <a:cubicBezTo>
                    <a:pt x="3290403" y="6823759"/>
                    <a:pt x="3293813" y="7030710"/>
                    <a:pt x="3295432" y="7105608"/>
                  </a:cubicBezTo>
                  <a:cubicBezTo>
                    <a:pt x="3059014" y="7106542"/>
                    <a:pt x="3049267" y="7110231"/>
                    <a:pt x="3049096" y="7102698"/>
                  </a:cubicBezTo>
                  <a:close/>
                  <a:moveTo>
                    <a:pt x="3294560" y="6146094"/>
                  </a:moveTo>
                  <a:cubicBezTo>
                    <a:pt x="3290528" y="5888105"/>
                    <a:pt x="3273230" y="5931018"/>
                    <a:pt x="3332689" y="5931018"/>
                  </a:cubicBezTo>
                  <a:cubicBezTo>
                    <a:pt x="3333857" y="5931018"/>
                    <a:pt x="3536770" y="5931111"/>
                    <a:pt x="3536817" y="5933851"/>
                  </a:cubicBezTo>
                  <a:cubicBezTo>
                    <a:pt x="3541846" y="6254737"/>
                    <a:pt x="3552558" y="6212540"/>
                    <a:pt x="3519504" y="6212540"/>
                  </a:cubicBezTo>
                  <a:cubicBezTo>
                    <a:pt x="3249534" y="6212540"/>
                    <a:pt x="3295962" y="6235467"/>
                    <a:pt x="3294560" y="6146094"/>
                  </a:cubicBezTo>
                  <a:close/>
                  <a:moveTo>
                    <a:pt x="3295588" y="6228557"/>
                  </a:moveTo>
                  <a:cubicBezTo>
                    <a:pt x="3469496" y="6228043"/>
                    <a:pt x="3438529" y="6226720"/>
                    <a:pt x="3542251" y="6227031"/>
                  </a:cubicBezTo>
                  <a:cubicBezTo>
                    <a:pt x="3542656" y="6272668"/>
                    <a:pt x="3542858" y="6270146"/>
                    <a:pt x="3544648" y="6512134"/>
                  </a:cubicBezTo>
                  <a:cubicBezTo>
                    <a:pt x="3424968" y="6512103"/>
                    <a:pt x="3381997" y="6513597"/>
                    <a:pt x="3299449" y="6513021"/>
                  </a:cubicBezTo>
                  <a:cubicBezTo>
                    <a:pt x="3295494" y="6264091"/>
                    <a:pt x="3296429" y="6326631"/>
                    <a:pt x="3295588" y="6228557"/>
                  </a:cubicBezTo>
                  <a:close/>
                  <a:moveTo>
                    <a:pt x="3302516" y="6783710"/>
                  </a:moveTo>
                  <a:cubicBezTo>
                    <a:pt x="3297845" y="6485533"/>
                    <a:pt x="3292085" y="6527574"/>
                    <a:pt x="3332689" y="6527574"/>
                  </a:cubicBezTo>
                  <a:cubicBezTo>
                    <a:pt x="3583431" y="6527574"/>
                    <a:pt x="3544462" y="6512927"/>
                    <a:pt x="3545365" y="6571498"/>
                  </a:cubicBezTo>
                  <a:cubicBezTo>
                    <a:pt x="3549662" y="6846312"/>
                    <a:pt x="3564421" y="6808941"/>
                    <a:pt x="3519489" y="6808941"/>
                  </a:cubicBezTo>
                  <a:cubicBezTo>
                    <a:pt x="3267999" y="6808941"/>
                    <a:pt x="3302999" y="6813081"/>
                    <a:pt x="3302516" y="6783710"/>
                  </a:cubicBezTo>
                  <a:close/>
                  <a:moveTo>
                    <a:pt x="3519489" y="7107102"/>
                  </a:moveTo>
                  <a:cubicBezTo>
                    <a:pt x="3283646" y="7107102"/>
                    <a:pt x="3308214" y="7105810"/>
                    <a:pt x="3308137" y="7101919"/>
                  </a:cubicBezTo>
                  <a:cubicBezTo>
                    <a:pt x="3300617" y="6777251"/>
                    <a:pt x="3294155" y="6822000"/>
                    <a:pt x="3332689" y="6822000"/>
                  </a:cubicBezTo>
                  <a:cubicBezTo>
                    <a:pt x="3425964" y="6822000"/>
                    <a:pt x="3426011" y="6823385"/>
                    <a:pt x="3519489" y="6823385"/>
                  </a:cubicBezTo>
                  <a:cubicBezTo>
                    <a:pt x="3559081" y="6823385"/>
                    <a:pt x="3551219" y="6810217"/>
                    <a:pt x="3551623" y="6890205"/>
                  </a:cubicBezTo>
                  <a:cubicBezTo>
                    <a:pt x="3552698" y="7148941"/>
                    <a:pt x="3571179" y="7107102"/>
                    <a:pt x="3519489" y="7107102"/>
                  </a:cubicBezTo>
                  <a:close/>
                  <a:moveTo>
                    <a:pt x="3553990" y="6146094"/>
                  </a:moveTo>
                  <a:cubicBezTo>
                    <a:pt x="3552324" y="6039738"/>
                    <a:pt x="3551219" y="6039567"/>
                    <a:pt x="3549553" y="5933601"/>
                  </a:cubicBezTo>
                  <a:cubicBezTo>
                    <a:pt x="3549522" y="5932123"/>
                    <a:pt x="3665216" y="5929259"/>
                    <a:pt x="3795141" y="5931002"/>
                  </a:cubicBezTo>
                  <a:cubicBezTo>
                    <a:pt x="3795157" y="5932278"/>
                    <a:pt x="3799096" y="6176508"/>
                    <a:pt x="3799875" y="6213770"/>
                  </a:cubicBezTo>
                  <a:cubicBezTo>
                    <a:pt x="3504106" y="6213879"/>
                    <a:pt x="3555344" y="6230300"/>
                    <a:pt x="3553990" y="6146094"/>
                  </a:cubicBezTo>
                  <a:close/>
                  <a:moveTo>
                    <a:pt x="3612811" y="6227623"/>
                  </a:moveTo>
                  <a:cubicBezTo>
                    <a:pt x="3667754" y="6228354"/>
                    <a:pt x="3680941" y="6228261"/>
                    <a:pt x="3800186" y="6228214"/>
                  </a:cubicBezTo>
                  <a:cubicBezTo>
                    <a:pt x="3807223" y="6542485"/>
                    <a:pt x="3806896" y="6511714"/>
                    <a:pt x="3799641" y="6511776"/>
                  </a:cubicBezTo>
                  <a:cubicBezTo>
                    <a:pt x="3729642" y="6512336"/>
                    <a:pt x="3725500" y="6512196"/>
                    <a:pt x="3557415" y="6512134"/>
                  </a:cubicBezTo>
                  <a:cubicBezTo>
                    <a:pt x="3555080" y="6177706"/>
                    <a:pt x="3537378" y="6226595"/>
                    <a:pt x="3612811" y="6227623"/>
                  </a:cubicBezTo>
                  <a:close/>
                  <a:moveTo>
                    <a:pt x="3563300" y="6783679"/>
                  </a:moveTo>
                  <a:cubicBezTo>
                    <a:pt x="3561619" y="6675970"/>
                    <a:pt x="3559766" y="6676608"/>
                    <a:pt x="3558116" y="6571249"/>
                  </a:cubicBezTo>
                  <a:cubicBezTo>
                    <a:pt x="3557120" y="6507542"/>
                    <a:pt x="3516499" y="6528461"/>
                    <a:pt x="3805355" y="6526220"/>
                  </a:cubicBezTo>
                  <a:cubicBezTo>
                    <a:pt x="3807784" y="6687255"/>
                    <a:pt x="3807146" y="6713341"/>
                    <a:pt x="3808967" y="6810373"/>
                  </a:cubicBezTo>
                  <a:cubicBezTo>
                    <a:pt x="3523957" y="6810497"/>
                    <a:pt x="3563814" y="6817081"/>
                    <a:pt x="3563300" y="6783679"/>
                  </a:cubicBezTo>
                  <a:close/>
                  <a:moveTo>
                    <a:pt x="3799734" y="7106698"/>
                  </a:moveTo>
                  <a:cubicBezTo>
                    <a:pt x="3546548" y="7105328"/>
                    <a:pt x="3567691" y="7110356"/>
                    <a:pt x="3567520" y="7102744"/>
                  </a:cubicBezTo>
                  <a:cubicBezTo>
                    <a:pt x="3559875" y="6768877"/>
                    <a:pt x="3552387" y="6823183"/>
                    <a:pt x="3612826" y="6824148"/>
                  </a:cubicBezTo>
                  <a:cubicBezTo>
                    <a:pt x="3666680" y="6825020"/>
                    <a:pt x="3681315" y="6824880"/>
                    <a:pt x="3809279" y="6824817"/>
                  </a:cubicBezTo>
                  <a:cubicBezTo>
                    <a:pt x="3815973" y="7139617"/>
                    <a:pt x="3822263" y="7106807"/>
                    <a:pt x="3799734" y="7106698"/>
                  </a:cubicBezTo>
                  <a:close/>
                  <a:moveTo>
                    <a:pt x="3812953" y="6228198"/>
                  </a:moveTo>
                  <a:cubicBezTo>
                    <a:pt x="4097340" y="6228074"/>
                    <a:pt x="4059741" y="6218253"/>
                    <a:pt x="4060565" y="6252713"/>
                  </a:cubicBezTo>
                  <a:cubicBezTo>
                    <a:pt x="4062667" y="6344111"/>
                    <a:pt x="4062418" y="6356251"/>
                    <a:pt x="4064473" y="6463665"/>
                  </a:cubicBezTo>
                  <a:cubicBezTo>
                    <a:pt x="4065719" y="6527839"/>
                    <a:pt x="4109064" y="6509534"/>
                    <a:pt x="3817888" y="6511620"/>
                  </a:cubicBezTo>
                  <a:cubicBezTo>
                    <a:pt x="3814448" y="6283734"/>
                    <a:pt x="3815272" y="6333028"/>
                    <a:pt x="3812953" y="6228198"/>
                  </a:cubicBezTo>
                  <a:close/>
                  <a:moveTo>
                    <a:pt x="3818791" y="6571249"/>
                  </a:moveTo>
                  <a:cubicBezTo>
                    <a:pt x="3817888" y="6511853"/>
                    <a:pt x="3773687" y="6525628"/>
                    <a:pt x="4065610" y="6525457"/>
                  </a:cubicBezTo>
                  <a:cubicBezTo>
                    <a:pt x="4065844" y="6538796"/>
                    <a:pt x="4069689" y="6774947"/>
                    <a:pt x="4069829" y="6783944"/>
                  </a:cubicBezTo>
                  <a:cubicBezTo>
                    <a:pt x="4070296" y="6813486"/>
                    <a:pt x="4110730" y="6810217"/>
                    <a:pt x="3821734" y="6810373"/>
                  </a:cubicBezTo>
                  <a:cubicBezTo>
                    <a:pt x="3819990" y="6720828"/>
                    <a:pt x="3820317" y="6669059"/>
                    <a:pt x="3818791" y="6571249"/>
                  </a:cubicBezTo>
                  <a:close/>
                  <a:moveTo>
                    <a:pt x="3827790" y="7106838"/>
                  </a:moveTo>
                  <a:cubicBezTo>
                    <a:pt x="3825595" y="6891388"/>
                    <a:pt x="3824178" y="6924184"/>
                    <a:pt x="3822014" y="6824802"/>
                  </a:cubicBezTo>
                  <a:cubicBezTo>
                    <a:pt x="3977145" y="6824724"/>
                    <a:pt x="4006587" y="6822109"/>
                    <a:pt x="4070374" y="6821953"/>
                  </a:cubicBezTo>
                  <a:cubicBezTo>
                    <a:pt x="4071651" y="6920230"/>
                    <a:pt x="4069144" y="6749717"/>
                    <a:pt x="4073846" y="7104799"/>
                  </a:cubicBezTo>
                  <a:cubicBezTo>
                    <a:pt x="4073846" y="7105920"/>
                    <a:pt x="3893851" y="7107149"/>
                    <a:pt x="3827790" y="7106838"/>
                  </a:cubicBezTo>
                  <a:close/>
                  <a:moveTo>
                    <a:pt x="4079934" y="6228090"/>
                  </a:moveTo>
                  <a:cubicBezTo>
                    <a:pt x="4355400" y="6228090"/>
                    <a:pt x="4318874" y="6215871"/>
                    <a:pt x="4319326" y="6252589"/>
                  </a:cubicBezTo>
                  <a:cubicBezTo>
                    <a:pt x="4323156" y="6559078"/>
                    <a:pt x="4343100" y="6512274"/>
                    <a:pt x="4266717" y="6512274"/>
                  </a:cubicBezTo>
                  <a:cubicBezTo>
                    <a:pt x="4176712" y="6512274"/>
                    <a:pt x="4173629" y="6510982"/>
                    <a:pt x="4079934" y="6510982"/>
                  </a:cubicBezTo>
                  <a:cubicBezTo>
                    <a:pt x="4077738" y="6510982"/>
                    <a:pt x="4068179" y="6228105"/>
                    <a:pt x="4079934" y="6228090"/>
                  </a:cubicBezTo>
                  <a:close/>
                  <a:moveTo>
                    <a:pt x="4082565" y="6783679"/>
                  </a:moveTo>
                  <a:cubicBezTo>
                    <a:pt x="4077271" y="6459089"/>
                    <a:pt x="4078704" y="6544944"/>
                    <a:pt x="4078361" y="6525442"/>
                  </a:cubicBezTo>
                  <a:cubicBezTo>
                    <a:pt x="4181881" y="6525442"/>
                    <a:pt x="4169410" y="6527107"/>
                    <a:pt x="4324791" y="6526656"/>
                  </a:cubicBezTo>
                  <a:cubicBezTo>
                    <a:pt x="4324822" y="6527870"/>
                    <a:pt x="4329508" y="6781656"/>
                    <a:pt x="4329897" y="6810093"/>
                  </a:cubicBezTo>
                  <a:cubicBezTo>
                    <a:pt x="4254651" y="6811105"/>
                    <a:pt x="4207539" y="6810077"/>
                    <a:pt x="4173474" y="6808957"/>
                  </a:cubicBezTo>
                  <a:cubicBezTo>
                    <a:pt x="4066466" y="6805610"/>
                    <a:pt x="4083079" y="6816708"/>
                    <a:pt x="4082565" y="6783679"/>
                  </a:cubicBezTo>
                  <a:close/>
                  <a:moveTo>
                    <a:pt x="4086628" y="7105343"/>
                  </a:moveTo>
                  <a:cubicBezTo>
                    <a:pt x="4083172" y="6867994"/>
                    <a:pt x="4084091" y="6894750"/>
                    <a:pt x="4083125" y="6821953"/>
                  </a:cubicBezTo>
                  <a:cubicBezTo>
                    <a:pt x="4173115" y="6822031"/>
                    <a:pt x="4173692" y="6824926"/>
                    <a:pt x="4266717" y="6824926"/>
                  </a:cubicBezTo>
                  <a:cubicBezTo>
                    <a:pt x="4351040" y="6824926"/>
                    <a:pt x="4328418" y="6771134"/>
                    <a:pt x="4333479" y="7105982"/>
                  </a:cubicBezTo>
                  <a:cubicBezTo>
                    <a:pt x="4161656" y="7106028"/>
                    <a:pt x="4178627" y="7105375"/>
                    <a:pt x="4086628" y="7105343"/>
                  </a:cubicBezTo>
                  <a:close/>
                  <a:moveTo>
                    <a:pt x="4335985" y="6464847"/>
                  </a:moveTo>
                  <a:cubicBezTo>
                    <a:pt x="4327905" y="6188897"/>
                    <a:pt x="4324837" y="6227218"/>
                    <a:pt x="4360070" y="6227685"/>
                  </a:cubicBezTo>
                  <a:cubicBezTo>
                    <a:pt x="4431175" y="6228743"/>
                    <a:pt x="4453034" y="6228027"/>
                    <a:pt x="4547119" y="6228665"/>
                  </a:cubicBezTo>
                  <a:cubicBezTo>
                    <a:pt x="4592456" y="6228977"/>
                    <a:pt x="4579955" y="6185022"/>
                    <a:pt x="4583208" y="6512305"/>
                  </a:cubicBezTo>
                  <a:cubicBezTo>
                    <a:pt x="4295240" y="6511200"/>
                    <a:pt x="4337838" y="6528679"/>
                    <a:pt x="4335985" y="6464847"/>
                  </a:cubicBezTo>
                  <a:close/>
                  <a:moveTo>
                    <a:pt x="4342275" y="6783679"/>
                  </a:moveTo>
                  <a:cubicBezTo>
                    <a:pt x="4337636" y="6487463"/>
                    <a:pt x="4328169" y="6526687"/>
                    <a:pt x="4360180" y="6526516"/>
                  </a:cubicBezTo>
                  <a:cubicBezTo>
                    <a:pt x="4625697" y="6525457"/>
                    <a:pt x="4583115" y="6515838"/>
                    <a:pt x="4584002" y="6571498"/>
                  </a:cubicBezTo>
                  <a:cubicBezTo>
                    <a:pt x="4588362" y="6849596"/>
                    <a:pt x="4602063" y="6808334"/>
                    <a:pt x="4547119" y="6808552"/>
                  </a:cubicBezTo>
                  <a:cubicBezTo>
                    <a:pt x="4306622" y="6809205"/>
                    <a:pt x="4342805" y="6818000"/>
                    <a:pt x="4342275" y="6783679"/>
                  </a:cubicBezTo>
                  <a:close/>
                  <a:moveTo>
                    <a:pt x="4592503" y="7102853"/>
                  </a:moveTo>
                  <a:cubicBezTo>
                    <a:pt x="4592503" y="7106417"/>
                    <a:pt x="4613428" y="7105873"/>
                    <a:pt x="4346230" y="7105966"/>
                  </a:cubicBezTo>
                  <a:cubicBezTo>
                    <a:pt x="4341434" y="6788738"/>
                    <a:pt x="4336686" y="6824475"/>
                    <a:pt x="4360258" y="6824039"/>
                  </a:cubicBezTo>
                  <a:cubicBezTo>
                    <a:pt x="4430786" y="6822716"/>
                    <a:pt x="4447383" y="6823401"/>
                    <a:pt x="4547166" y="6822996"/>
                  </a:cubicBezTo>
                  <a:cubicBezTo>
                    <a:pt x="4597703" y="6822872"/>
                    <a:pt x="4593531" y="6777251"/>
                    <a:pt x="4592503" y="7102853"/>
                  </a:cubicBez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grpSp>
      <p:sp>
        <p:nvSpPr>
          <p:cNvPr id="254" name="Google Shape;254;p7"/>
          <p:cNvSpPr txBox="1">
            <a:spLocks noGrp="1"/>
          </p:cNvSpPr>
          <p:nvPr>
            <p:ph type="title"/>
          </p:nvPr>
        </p:nvSpPr>
        <p:spPr>
          <a:xfrm>
            <a:off x="855300" y="571625"/>
            <a:ext cx="7433400" cy="1038000"/>
          </a:xfrm>
          <a:prstGeom prst="rect">
            <a:avLst/>
          </a:prstGeom>
        </p:spPr>
        <p:txBody>
          <a:bodyPr spcFirstLastPara="1" wrap="square" lIns="0" tIns="0" rIns="0" bIns="0" anchor="t" anchorCtr="0">
            <a:noAutofit/>
          </a:bodyPr>
          <a:lstStyle>
            <a:lvl1pPr lvl="0" algn="ctr" rtl="0">
              <a:spcBef>
                <a:spcPts val="0"/>
              </a:spcBef>
              <a:spcAft>
                <a:spcPts val="0"/>
              </a:spcAft>
              <a:buSzPts val="4000"/>
              <a:buNone/>
              <a:defRPr sz="400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55" name="Google Shape;255;p7"/>
          <p:cNvSpPr txBox="1">
            <a:spLocks noGrp="1"/>
          </p:cNvSpPr>
          <p:nvPr>
            <p:ph type="body" idx="1"/>
          </p:nvPr>
        </p:nvSpPr>
        <p:spPr>
          <a:xfrm>
            <a:off x="1125225" y="2191250"/>
            <a:ext cx="2093100" cy="2323500"/>
          </a:xfrm>
          <a:prstGeom prst="rect">
            <a:avLst/>
          </a:prstGeom>
        </p:spPr>
        <p:txBody>
          <a:bodyPr spcFirstLastPara="1" wrap="square" lIns="0" tIns="0" rIns="0" bIns="0" anchor="t" anchorCtr="0">
            <a:noAutofit/>
          </a:bodyPr>
          <a:lstStyle>
            <a:lvl1pPr marL="457200" lvl="0" indent="-336550" rtl="0">
              <a:lnSpc>
                <a:spcPct val="120000"/>
              </a:lnSpc>
              <a:spcBef>
                <a:spcPts val="0"/>
              </a:spcBef>
              <a:spcAft>
                <a:spcPts val="0"/>
              </a:spcAft>
              <a:buSzPts val="1700"/>
              <a:buChar char="●"/>
              <a:defRPr sz="1700"/>
            </a:lvl1pPr>
            <a:lvl2pPr marL="914400" lvl="1" indent="-336550" rtl="0">
              <a:lnSpc>
                <a:spcPct val="120000"/>
              </a:lnSpc>
              <a:spcBef>
                <a:spcPts val="800"/>
              </a:spcBef>
              <a:spcAft>
                <a:spcPts val="0"/>
              </a:spcAft>
              <a:buSzPts val="1700"/>
              <a:buChar char="○"/>
              <a:defRPr sz="1700"/>
            </a:lvl2pPr>
            <a:lvl3pPr marL="1371600" lvl="2" indent="-336550" rtl="0">
              <a:lnSpc>
                <a:spcPct val="120000"/>
              </a:lnSpc>
              <a:spcBef>
                <a:spcPts val="800"/>
              </a:spcBef>
              <a:spcAft>
                <a:spcPts val="0"/>
              </a:spcAft>
              <a:buSzPts val="1700"/>
              <a:buChar char="■"/>
              <a:defRPr sz="1700"/>
            </a:lvl3pPr>
            <a:lvl4pPr marL="1828800" lvl="3" indent="-336550" rtl="0">
              <a:lnSpc>
                <a:spcPct val="120000"/>
              </a:lnSpc>
              <a:spcBef>
                <a:spcPts val="800"/>
              </a:spcBef>
              <a:spcAft>
                <a:spcPts val="0"/>
              </a:spcAft>
              <a:buSzPts val="1700"/>
              <a:buChar char="●"/>
              <a:defRPr sz="1700"/>
            </a:lvl4pPr>
            <a:lvl5pPr marL="2286000" lvl="4" indent="-336550" rtl="0">
              <a:lnSpc>
                <a:spcPct val="120000"/>
              </a:lnSpc>
              <a:spcBef>
                <a:spcPts val="800"/>
              </a:spcBef>
              <a:spcAft>
                <a:spcPts val="0"/>
              </a:spcAft>
              <a:buSzPts val="1700"/>
              <a:buChar char="○"/>
              <a:defRPr sz="1700"/>
            </a:lvl5pPr>
            <a:lvl6pPr marL="2743200" lvl="5" indent="-336550" rtl="0">
              <a:lnSpc>
                <a:spcPct val="120000"/>
              </a:lnSpc>
              <a:spcBef>
                <a:spcPts val="800"/>
              </a:spcBef>
              <a:spcAft>
                <a:spcPts val="0"/>
              </a:spcAft>
              <a:buSzPts val="1700"/>
              <a:buChar char="■"/>
              <a:defRPr sz="1700"/>
            </a:lvl6pPr>
            <a:lvl7pPr marL="3200400" lvl="6" indent="-336550" rtl="0">
              <a:lnSpc>
                <a:spcPct val="120000"/>
              </a:lnSpc>
              <a:spcBef>
                <a:spcPts val="800"/>
              </a:spcBef>
              <a:spcAft>
                <a:spcPts val="0"/>
              </a:spcAft>
              <a:buSzPts val="1700"/>
              <a:buChar char="●"/>
              <a:defRPr sz="1700"/>
            </a:lvl7pPr>
            <a:lvl8pPr marL="3657600" lvl="7" indent="-336550" rtl="0">
              <a:lnSpc>
                <a:spcPct val="120000"/>
              </a:lnSpc>
              <a:spcBef>
                <a:spcPts val="800"/>
              </a:spcBef>
              <a:spcAft>
                <a:spcPts val="0"/>
              </a:spcAft>
              <a:buSzPts val="1700"/>
              <a:buChar char="○"/>
              <a:defRPr sz="1700"/>
            </a:lvl8pPr>
            <a:lvl9pPr marL="4114800" lvl="8" indent="-336550" rtl="0">
              <a:lnSpc>
                <a:spcPct val="120000"/>
              </a:lnSpc>
              <a:spcBef>
                <a:spcPts val="800"/>
              </a:spcBef>
              <a:spcAft>
                <a:spcPts val="800"/>
              </a:spcAft>
              <a:buSzPts val="1700"/>
              <a:buChar char="■"/>
              <a:defRPr sz="1700"/>
            </a:lvl9pPr>
          </a:lstStyle>
          <a:p>
            <a:endParaRPr/>
          </a:p>
        </p:txBody>
      </p:sp>
      <p:sp>
        <p:nvSpPr>
          <p:cNvPr id="256" name="Google Shape;256;p7"/>
          <p:cNvSpPr txBox="1">
            <a:spLocks noGrp="1"/>
          </p:cNvSpPr>
          <p:nvPr>
            <p:ph type="body" idx="2"/>
          </p:nvPr>
        </p:nvSpPr>
        <p:spPr>
          <a:xfrm>
            <a:off x="3525438" y="2191250"/>
            <a:ext cx="2093100" cy="2323500"/>
          </a:xfrm>
          <a:prstGeom prst="rect">
            <a:avLst/>
          </a:prstGeom>
        </p:spPr>
        <p:txBody>
          <a:bodyPr spcFirstLastPara="1" wrap="square" lIns="0" tIns="0" rIns="0" bIns="0" anchor="t" anchorCtr="0">
            <a:noAutofit/>
          </a:bodyPr>
          <a:lstStyle>
            <a:lvl1pPr marL="457200" lvl="0" indent="-336550" rtl="0">
              <a:lnSpc>
                <a:spcPct val="120000"/>
              </a:lnSpc>
              <a:spcBef>
                <a:spcPts val="0"/>
              </a:spcBef>
              <a:spcAft>
                <a:spcPts val="0"/>
              </a:spcAft>
              <a:buSzPts val="1700"/>
              <a:buChar char="●"/>
              <a:defRPr sz="1700"/>
            </a:lvl1pPr>
            <a:lvl2pPr marL="914400" lvl="1" indent="-336550" rtl="0">
              <a:lnSpc>
                <a:spcPct val="120000"/>
              </a:lnSpc>
              <a:spcBef>
                <a:spcPts val="800"/>
              </a:spcBef>
              <a:spcAft>
                <a:spcPts val="0"/>
              </a:spcAft>
              <a:buSzPts val="1700"/>
              <a:buChar char="○"/>
              <a:defRPr sz="1700"/>
            </a:lvl2pPr>
            <a:lvl3pPr marL="1371600" lvl="2" indent="-336550" rtl="0">
              <a:lnSpc>
                <a:spcPct val="120000"/>
              </a:lnSpc>
              <a:spcBef>
                <a:spcPts val="800"/>
              </a:spcBef>
              <a:spcAft>
                <a:spcPts val="0"/>
              </a:spcAft>
              <a:buSzPts val="1700"/>
              <a:buChar char="■"/>
              <a:defRPr sz="1700"/>
            </a:lvl3pPr>
            <a:lvl4pPr marL="1828800" lvl="3" indent="-336550" rtl="0">
              <a:lnSpc>
                <a:spcPct val="120000"/>
              </a:lnSpc>
              <a:spcBef>
                <a:spcPts val="800"/>
              </a:spcBef>
              <a:spcAft>
                <a:spcPts val="0"/>
              </a:spcAft>
              <a:buSzPts val="1700"/>
              <a:buChar char="●"/>
              <a:defRPr sz="1700"/>
            </a:lvl4pPr>
            <a:lvl5pPr marL="2286000" lvl="4" indent="-336550" rtl="0">
              <a:lnSpc>
                <a:spcPct val="120000"/>
              </a:lnSpc>
              <a:spcBef>
                <a:spcPts val="800"/>
              </a:spcBef>
              <a:spcAft>
                <a:spcPts val="0"/>
              </a:spcAft>
              <a:buSzPts val="1700"/>
              <a:buChar char="○"/>
              <a:defRPr sz="1700"/>
            </a:lvl5pPr>
            <a:lvl6pPr marL="2743200" lvl="5" indent="-336550" rtl="0">
              <a:lnSpc>
                <a:spcPct val="120000"/>
              </a:lnSpc>
              <a:spcBef>
                <a:spcPts val="800"/>
              </a:spcBef>
              <a:spcAft>
                <a:spcPts val="0"/>
              </a:spcAft>
              <a:buSzPts val="1700"/>
              <a:buChar char="■"/>
              <a:defRPr sz="1700"/>
            </a:lvl6pPr>
            <a:lvl7pPr marL="3200400" lvl="6" indent="-336550" rtl="0">
              <a:lnSpc>
                <a:spcPct val="120000"/>
              </a:lnSpc>
              <a:spcBef>
                <a:spcPts val="800"/>
              </a:spcBef>
              <a:spcAft>
                <a:spcPts val="0"/>
              </a:spcAft>
              <a:buSzPts val="1700"/>
              <a:buChar char="●"/>
              <a:defRPr sz="1700"/>
            </a:lvl7pPr>
            <a:lvl8pPr marL="3657600" lvl="7" indent="-336550" rtl="0">
              <a:lnSpc>
                <a:spcPct val="120000"/>
              </a:lnSpc>
              <a:spcBef>
                <a:spcPts val="800"/>
              </a:spcBef>
              <a:spcAft>
                <a:spcPts val="0"/>
              </a:spcAft>
              <a:buSzPts val="1700"/>
              <a:buChar char="○"/>
              <a:defRPr sz="1700"/>
            </a:lvl8pPr>
            <a:lvl9pPr marL="4114800" lvl="8" indent="-336550" rtl="0">
              <a:lnSpc>
                <a:spcPct val="120000"/>
              </a:lnSpc>
              <a:spcBef>
                <a:spcPts val="800"/>
              </a:spcBef>
              <a:spcAft>
                <a:spcPts val="800"/>
              </a:spcAft>
              <a:buSzPts val="1700"/>
              <a:buChar char="■"/>
              <a:defRPr sz="1700"/>
            </a:lvl9pPr>
          </a:lstStyle>
          <a:p>
            <a:endParaRPr/>
          </a:p>
        </p:txBody>
      </p:sp>
      <p:sp>
        <p:nvSpPr>
          <p:cNvPr id="257" name="Google Shape;257;p7"/>
          <p:cNvSpPr txBox="1">
            <a:spLocks noGrp="1"/>
          </p:cNvSpPr>
          <p:nvPr>
            <p:ph type="body" idx="3"/>
          </p:nvPr>
        </p:nvSpPr>
        <p:spPr>
          <a:xfrm>
            <a:off x="5925588" y="2191250"/>
            <a:ext cx="2093100" cy="2323500"/>
          </a:xfrm>
          <a:prstGeom prst="rect">
            <a:avLst/>
          </a:prstGeom>
        </p:spPr>
        <p:txBody>
          <a:bodyPr spcFirstLastPara="1" wrap="square" lIns="0" tIns="0" rIns="0" bIns="0" anchor="t" anchorCtr="0">
            <a:noAutofit/>
          </a:bodyPr>
          <a:lstStyle>
            <a:lvl1pPr marL="457200" lvl="0" indent="-336550" rtl="0">
              <a:lnSpc>
                <a:spcPct val="120000"/>
              </a:lnSpc>
              <a:spcBef>
                <a:spcPts val="0"/>
              </a:spcBef>
              <a:spcAft>
                <a:spcPts val="0"/>
              </a:spcAft>
              <a:buSzPts val="1700"/>
              <a:buChar char="●"/>
              <a:defRPr sz="1700"/>
            </a:lvl1pPr>
            <a:lvl2pPr marL="914400" lvl="1" indent="-336550" rtl="0">
              <a:lnSpc>
                <a:spcPct val="120000"/>
              </a:lnSpc>
              <a:spcBef>
                <a:spcPts val="800"/>
              </a:spcBef>
              <a:spcAft>
                <a:spcPts val="0"/>
              </a:spcAft>
              <a:buSzPts val="1700"/>
              <a:buChar char="○"/>
              <a:defRPr sz="1700"/>
            </a:lvl2pPr>
            <a:lvl3pPr marL="1371600" lvl="2" indent="-336550" rtl="0">
              <a:lnSpc>
                <a:spcPct val="120000"/>
              </a:lnSpc>
              <a:spcBef>
                <a:spcPts val="800"/>
              </a:spcBef>
              <a:spcAft>
                <a:spcPts val="0"/>
              </a:spcAft>
              <a:buSzPts val="1700"/>
              <a:buChar char="■"/>
              <a:defRPr sz="1700"/>
            </a:lvl3pPr>
            <a:lvl4pPr marL="1828800" lvl="3" indent="-336550" rtl="0">
              <a:lnSpc>
                <a:spcPct val="120000"/>
              </a:lnSpc>
              <a:spcBef>
                <a:spcPts val="800"/>
              </a:spcBef>
              <a:spcAft>
                <a:spcPts val="0"/>
              </a:spcAft>
              <a:buSzPts val="1700"/>
              <a:buChar char="●"/>
              <a:defRPr sz="1700"/>
            </a:lvl4pPr>
            <a:lvl5pPr marL="2286000" lvl="4" indent="-336550" rtl="0">
              <a:lnSpc>
                <a:spcPct val="120000"/>
              </a:lnSpc>
              <a:spcBef>
                <a:spcPts val="800"/>
              </a:spcBef>
              <a:spcAft>
                <a:spcPts val="0"/>
              </a:spcAft>
              <a:buSzPts val="1700"/>
              <a:buChar char="○"/>
              <a:defRPr sz="1700"/>
            </a:lvl5pPr>
            <a:lvl6pPr marL="2743200" lvl="5" indent="-336550" rtl="0">
              <a:lnSpc>
                <a:spcPct val="120000"/>
              </a:lnSpc>
              <a:spcBef>
                <a:spcPts val="800"/>
              </a:spcBef>
              <a:spcAft>
                <a:spcPts val="0"/>
              </a:spcAft>
              <a:buSzPts val="1700"/>
              <a:buChar char="■"/>
              <a:defRPr sz="1700"/>
            </a:lvl6pPr>
            <a:lvl7pPr marL="3200400" lvl="6" indent="-336550" rtl="0">
              <a:lnSpc>
                <a:spcPct val="120000"/>
              </a:lnSpc>
              <a:spcBef>
                <a:spcPts val="800"/>
              </a:spcBef>
              <a:spcAft>
                <a:spcPts val="0"/>
              </a:spcAft>
              <a:buSzPts val="1700"/>
              <a:buChar char="●"/>
              <a:defRPr sz="1700"/>
            </a:lvl7pPr>
            <a:lvl8pPr marL="3657600" lvl="7" indent="-336550" rtl="0">
              <a:lnSpc>
                <a:spcPct val="120000"/>
              </a:lnSpc>
              <a:spcBef>
                <a:spcPts val="800"/>
              </a:spcBef>
              <a:spcAft>
                <a:spcPts val="0"/>
              </a:spcAft>
              <a:buSzPts val="1700"/>
              <a:buChar char="○"/>
              <a:defRPr sz="1700"/>
            </a:lvl8pPr>
            <a:lvl9pPr marL="4114800" lvl="8" indent="-336550" rtl="0">
              <a:lnSpc>
                <a:spcPct val="120000"/>
              </a:lnSpc>
              <a:spcBef>
                <a:spcPts val="800"/>
              </a:spcBef>
              <a:spcAft>
                <a:spcPts val="800"/>
              </a:spcAft>
              <a:buSzPts val="1700"/>
              <a:buChar char="■"/>
              <a:defRPr sz="1700"/>
            </a:lvl9pPr>
          </a:lstStyle>
          <a:p>
            <a:endParaRPr/>
          </a:p>
        </p:txBody>
      </p:sp>
      <p:sp>
        <p:nvSpPr>
          <p:cNvPr id="258" name="Google Shape;258;p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87"/>
        <p:cNvGrpSpPr/>
        <p:nvPr/>
      </p:nvGrpSpPr>
      <p:grpSpPr>
        <a:xfrm>
          <a:off x="0" y="0"/>
          <a:ext cx="0" cy="0"/>
          <a:chOff x="0" y="0"/>
          <a:chExt cx="0" cy="0"/>
        </a:xfrm>
      </p:grpSpPr>
      <p:sp>
        <p:nvSpPr>
          <p:cNvPr id="288" name="Google Shape;288;p9"/>
          <p:cNvSpPr txBox="1">
            <a:spLocks noGrp="1"/>
          </p:cNvSpPr>
          <p:nvPr>
            <p:ph type="body" idx="1"/>
          </p:nvPr>
        </p:nvSpPr>
        <p:spPr>
          <a:xfrm>
            <a:off x="855300" y="4406300"/>
            <a:ext cx="7433400" cy="519600"/>
          </a:xfrm>
          <a:prstGeom prst="rect">
            <a:avLst/>
          </a:prstGeom>
        </p:spPr>
        <p:txBody>
          <a:bodyPr spcFirstLastPara="1" wrap="square" lIns="0" tIns="0" rIns="0" bIns="0" anchor="t" anchorCtr="0">
            <a:noAutofit/>
          </a:bodyPr>
          <a:lstStyle>
            <a:lvl1pPr marL="457200" lvl="0" indent="-228600" algn="ctr" rtl="0">
              <a:spcBef>
                <a:spcPts val="0"/>
              </a:spcBef>
              <a:spcAft>
                <a:spcPts val="800"/>
              </a:spcAft>
              <a:buSzPts val="1800"/>
              <a:buNone/>
              <a:defRPr sz="1800"/>
            </a:lvl1pPr>
          </a:lstStyle>
          <a:p>
            <a:endParaRPr/>
          </a:p>
        </p:txBody>
      </p:sp>
      <p:sp>
        <p:nvSpPr>
          <p:cNvPr id="289" name="Google Shape;289;p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0"/>
        <p:cNvGrpSpPr/>
        <p:nvPr/>
      </p:nvGrpSpPr>
      <p:grpSpPr>
        <a:xfrm>
          <a:off x="0" y="0"/>
          <a:ext cx="0" cy="0"/>
          <a:chOff x="0" y="0"/>
          <a:chExt cx="0" cy="0"/>
        </a:xfrm>
      </p:grpSpPr>
      <p:sp>
        <p:nvSpPr>
          <p:cNvPr id="291" name="Google Shape;291;p1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55300" y="836000"/>
            <a:ext cx="7433400" cy="3963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dk1"/>
              </a:buClr>
              <a:buSzPts val="3200"/>
              <a:buFont typeface="Mali"/>
              <a:buNone/>
              <a:defRPr sz="3200" b="1">
                <a:solidFill>
                  <a:schemeClr val="dk1"/>
                </a:solidFill>
                <a:latin typeface="Mali"/>
                <a:ea typeface="Mali"/>
                <a:cs typeface="Mali"/>
                <a:sym typeface="Mali"/>
              </a:defRPr>
            </a:lvl1pPr>
            <a:lvl2pPr lvl="1" rtl="0">
              <a:lnSpc>
                <a:spcPct val="90000"/>
              </a:lnSpc>
              <a:spcBef>
                <a:spcPts val="0"/>
              </a:spcBef>
              <a:spcAft>
                <a:spcPts val="0"/>
              </a:spcAft>
              <a:buClr>
                <a:schemeClr val="dk1"/>
              </a:buClr>
              <a:buSzPts val="3200"/>
              <a:buFont typeface="Mali"/>
              <a:buNone/>
              <a:defRPr sz="3200" b="1">
                <a:solidFill>
                  <a:schemeClr val="dk1"/>
                </a:solidFill>
                <a:latin typeface="Mali"/>
                <a:ea typeface="Mali"/>
                <a:cs typeface="Mali"/>
                <a:sym typeface="Mali"/>
              </a:defRPr>
            </a:lvl2pPr>
            <a:lvl3pPr lvl="2" rtl="0">
              <a:lnSpc>
                <a:spcPct val="90000"/>
              </a:lnSpc>
              <a:spcBef>
                <a:spcPts val="0"/>
              </a:spcBef>
              <a:spcAft>
                <a:spcPts val="0"/>
              </a:spcAft>
              <a:buClr>
                <a:schemeClr val="dk1"/>
              </a:buClr>
              <a:buSzPts val="3200"/>
              <a:buFont typeface="Mali"/>
              <a:buNone/>
              <a:defRPr sz="3200" b="1">
                <a:solidFill>
                  <a:schemeClr val="dk1"/>
                </a:solidFill>
                <a:latin typeface="Mali"/>
                <a:ea typeface="Mali"/>
                <a:cs typeface="Mali"/>
                <a:sym typeface="Mali"/>
              </a:defRPr>
            </a:lvl3pPr>
            <a:lvl4pPr lvl="3" rtl="0">
              <a:lnSpc>
                <a:spcPct val="90000"/>
              </a:lnSpc>
              <a:spcBef>
                <a:spcPts val="0"/>
              </a:spcBef>
              <a:spcAft>
                <a:spcPts val="0"/>
              </a:spcAft>
              <a:buClr>
                <a:schemeClr val="dk1"/>
              </a:buClr>
              <a:buSzPts val="3200"/>
              <a:buFont typeface="Mali"/>
              <a:buNone/>
              <a:defRPr sz="3200" b="1">
                <a:solidFill>
                  <a:schemeClr val="dk1"/>
                </a:solidFill>
                <a:latin typeface="Mali"/>
                <a:ea typeface="Mali"/>
                <a:cs typeface="Mali"/>
                <a:sym typeface="Mali"/>
              </a:defRPr>
            </a:lvl4pPr>
            <a:lvl5pPr lvl="4" rtl="0">
              <a:lnSpc>
                <a:spcPct val="90000"/>
              </a:lnSpc>
              <a:spcBef>
                <a:spcPts val="0"/>
              </a:spcBef>
              <a:spcAft>
                <a:spcPts val="0"/>
              </a:spcAft>
              <a:buClr>
                <a:schemeClr val="dk1"/>
              </a:buClr>
              <a:buSzPts val="3200"/>
              <a:buFont typeface="Mali"/>
              <a:buNone/>
              <a:defRPr sz="3200" b="1">
                <a:solidFill>
                  <a:schemeClr val="dk1"/>
                </a:solidFill>
                <a:latin typeface="Mali"/>
                <a:ea typeface="Mali"/>
                <a:cs typeface="Mali"/>
                <a:sym typeface="Mali"/>
              </a:defRPr>
            </a:lvl5pPr>
            <a:lvl6pPr lvl="5" rtl="0">
              <a:lnSpc>
                <a:spcPct val="90000"/>
              </a:lnSpc>
              <a:spcBef>
                <a:spcPts val="0"/>
              </a:spcBef>
              <a:spcAft>
                <a:spcPts val="0"/>
              </a:spcAft>
              <a:buClr>
                <a:schemeClr val="dk1"/>
              </a:buClr>
              <a:buSzPts val="3200"/>
              <a:buFont typeface="Mali"/>
              <a:buNone/>
              <a:defRPr sz="3200" b="1">
                <a:solidFill>
                  <a:schemeClr val="dk1"/>
                </a:solidFill>
                <a:latin typeface="Mali"/>
                <a:ea typeface="Mali"/>
                <a:cs typeface="Mali"/>
                <a:sym typeface="Mali"/>
              </a:defRPr>
            </a:lvl6pPr>
            <a:lvl7pPr lvl="6" rtl="0">
              <a:lnSpc>
                <a:spcPct val="90000"/>
              </a:lnSpc>
              <a:spcBef>
                <a:spcPts val="0"/>
              </a:spcBef>
              <a:spcAft>
                <a:spcPts val="0"/>
              </a:spcAft>
              <a:buClr>
                <a:schemeClr val="dk1"/>
              </a:buClr>
              <a:buSzPts val="3200"/>
              <a:buFont typeface="Mali"/>
              <a:buNone/>
              <a:defRPr sz="3200" b="1">
                <a:solidFill>
                  <a:schemeClr val="dk1"/>
                </a:solidFill>
                <a:latin typeface="Mali"/>
                <a:ea typeface="Mali"/>
                <a:cs typeface="Mali"/>
                <a:sym typeface="Mali"/>
              </a:defRPr>
            </a:lvl7pPr>
            <a:lvl8pPr lvl="7" rtl="0">
              <a:lnSpc>
                <a:spcPct val="90000"/>
              </a:lnSpc>
              <a:spcBef>
                <a:spcPts val="0"/>
              </a:spcBef>
              <a:spcAft>
                <a:spcPts val="0"/>
              </a:spcAft>
              <a:buClr>
                <a:schemeClr val="dk1"/>
              </a:buClr>
              <a:buSzPts val="3200"/>
              <a:buFont typeface="Mali"/>
              <a:buNone/>
              <a:defRPr sz="3200" b="1">
                <a:solidFill>
                  <a:schemeClr val="dk1"/>
                </a:solidFill>
                <a:latin typeface="Mali"/>
                <a:ea typeface="Mali"/>
                <a:cs typeface="Mali"/>
                <a:sym typeface="Mali"/>
              </a:defRPr>
            </a:lvl8pPr>
            <a:lvl9pPr lvl="8" rtl="0">
              <a:lnSpc>
                <a:spcPct val="90000"/>
              </a:lnSpc>
              <a:spcBef>
                <a:spcPts val="0"/>
              </a:spcBef>
              <a:spcAft>
                <a:spcPts val="0"/>
              </a:spcAft>
              <a:buClr>
                <a:schemeClr val="dk1"/>
              </a:buClr>
              <a:buSzPts val="3200"/>
              <a:buFont typeface="Mali"/>
              <a:buNone/>
              <a:defRPr sz="3200" b="1">
                <a:solidFill>
                  <a:schemeClr val="dk1"/>
                </a:solidFill>
                <a:latin typeface="Mali"/>
                <a:ea typeface="Mali"/>
                <a:cs typeface="Mali"/>
                <a:sym typeface="Mali"/>
              </a:defRPr>
            </a:lvl9pPr>
          </a:lstStyle>
          <a:p>
            <a:endParaRPr/>
          </a:p>
        </p:txBody>
      </p:sp>
      <p:sp>
        <p:nvSpPr>
          <p:cNvPr id="7" name="Google Shape;7;p1"/>
          <p:cNvSpPr txBox="1">
            <a:spLocks noGrp="1"/>
          </p:cNvSpPr>
          <p:nvPr>
            <p:ph type="body" idx="1"/>
          </p:nvPr>
        </p:nvSpPr>
        <p:spPr>
          <a:xfrm>
            <a:off x="855300" y="1353947"/>
            <a:ext cx="7433400" cy="30339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dk1"/>
              </a:buClr>
              <a:buSzPts val="2400"/>
              <a:buFont typeface="Mali"/>
              <a:buChar char="●"/>
              <a:defRPr sz="2400">
                <a:solidFill>
                  <a:schemeClr val="dk1"/>
                </a:solidFill>
                <a:latin typeface="Mali"/>
                <a:ea typeface="Mali"/>
                <a:cs typeface="Mali"/>
                <a:sym typeface="Mali"/>
              </a:defRPr>
            </a:lvl1pPr>
            <a:lvl2pPr marL="914400" lvl="1" indent="-381000" rtl="0">
              <a:lnSpc>
                <a:spcPct val="115000"/>
              </a:lnSpc>
              <a:spcBef>
                <a:spcPts val="800"/>
              </a:spcBef>
              <a:spcAft>
                <a:spcPts val="0"/>
              </a:spcAft>
              <a:buClr>
                <a:schemeClr val="dk1"/>
              </a:buClr>
              <a:buSzPts val="2400"/>
              <a:buFont typeface="Mali"/>
              <a:buChar char="○"/>
              <a:defRPr sz="2400">
                <a:solidFill>
                  <a:schemeClr val="dk1"/>
                </a:solidFill>
                <a:latin typeface="Mali"/>
                <a:ea typeface="Mali"/>
                <a:cs typeface="Mali"/>
                <a:sym typeface="Mali"/>
              </a:defRPr>
            </a:lvl2pPr>
            <a:lvl3pPr marL="1371600" lvl="2" indent="-381000" rtl="0">
              <a:lnSpc>
                <a:spcPct val="115000"/>
              </a:lnSpc>
              <a:spcBef>
                <a:spcPts val="800"/>
              </a:spcBef>
              <a:spcAft>
                <a:spcPts val="0"/>
              </a:spcAft>
              <a:buClr>
                <a:schemeClr val="dk1"/>
              </a:buClr>
              <a:buSzPts val="2400"/>
              <a:buFont typeface="Mali"/>
              <a:buChar char="■"/>
              <a:defRPr sz="2400">
                <a:solidFill>
                  <a:schemeClr val="dk1"/>
                </a:solidFill>
                <a:latin typeface="Mali"/>
                <a:ea typeface="Mali"/>
                <a:cs typeface="Mali"/>
                <a:sym typeface="Mali"/>
              </a:defRPr>
            </a:lvl3pPr>
            <a:lvl4pPr marL="1828800" lvl="3" indent="-381000" rtl="0">
              <a:lnSpc>
                <a:spcPct val="115000"/>
              </a:lnSpc>
              <a:spcBef>
                <a:spcPts val="800"/>
              </a:spcBef>
              <a:spcAft>
                <a:spcPts val="0"/>
              </a:spcAft>
              <a:buClr>
                <a:schemeClr val="dk1"/>
              </a:buClr>
              <a:buSzPts val="2400"/>
              <a:buFont typeface="Mali"/>
              <a:buChar char="●"/>
              <a:defRPr sz="2400">
                <a:solidFill>
                  <a:schemeClr val="dk1"/>
                </a:solidFill>
                <a:latin typeface="Mali"/>
                <a:ea typeface="Mali"/>
                <a:cs typeface="Mali"/>
                <a:sym typeface="Mali"/>
              </a:defRPr>
            </a:lvl4pPr>
            <a:lvl5pPr marL="2286000" lvl="4" indent="-381000" rtl="0">
              <a:lnSpc>
                <a:spcPct val="115000"/>
              </a:lnSpc>
              <a:spcBef>
                <a:spcPts val="800"/>
              </a:spcBef>
              <a:spcAft>
                <a:spcPts val="0"/>
              </a:spcAft>
              <a:buClr>
                <a:schemeClr val="dk1"/>
              </a:buClr>
              <a:buSzPts val="2400"/>
              <a:buFont typeface="Mali"/>
              <a:buChar char="○"/>
              <a:defRPr sz="2400">
                <a:solidFill>
                  <a:schemeClr val="dk1"/>
                </a:solidFill>
                <a:latin typeface="Mali"/>
                <a:ea typeface="Mali"/>
                <a:cs typeface="Mali"/>
                <a:sym typeface="Mali"/>
              </a:defRPr>
            </a:lvl5pPr>
            <a:lvl6pPr marL="2743200" lvl="5" indent="-381000" rtl="0">
              <a:lnSpc>
                <a:spcPct val="115000"/>
              </a:lnSpc>
              <a:spcBef>
                <a:spcPts val="800"/>
              </a:spcBef>
              <a:spcAft>
                <a:spcPts val="0"/>
              </a:spcAft>
              <a:buClr>
                <a:schemeClr val="dk1"/>
              </a:buClr>
              <a:buSzPts val="2400"/>
              <a:buFont typeface="Mali"/>
              <a:buChar char="■"/>
              <a:defRPr sz="2400">
                <a:solidFill>
                  <a:schemeClr val="dk1"/>
                </a:solidFill>
                <a:latin typeface="Mali"/>
                <a:ea typeface="Mali"/>
                <a:cs typeface="Mali"/>
                <a:sym typeface="Mali"/>
              </a:defRPr>
            </a:lvl6pPr>
            <a:lvl7pPr marL="3200400" lvl="6" indent="-381000" rtl="0">
              <a:lnSpc>
                <a:spcPct val="115000"/>
              </a:lnSpc>
              <a:spcBef>
                <a:spcPts val="800"/>
              </a:spcBef>
              <a:spcAft>
                <a:spcPts val="0"/>
              </a:spcAft>
              <a:buClr>
                <a:schemeClr val="dk1"/>
              </a:buClr>
              <a:buSzPts val="2400"/>
              <a:buFont typeface="Mali"/>
              <a:buChar char="●"/>
              <a:defRPr sz="2400">
                <a:solidFill>
                  <a:schemeClr val="dk1"/>
                </a:solidFill>
                <a:latin typeface="Mali"/>
                <a:ea typeface="Mali"/>
                <a:cs typeface="Mali"/>
                <a:sym typeface="Mali"/>
              </a:defRPr>
            </a:lvl7pPr>
            <a:lvl8pPr marL="3657600" lvl="7" indent="-381000" rtl="0">
              <a:lnSpc>
                <a:spcPct val="115000"/>
              </a:lnSpc>
              <a:spcBef>
                <a:spcPts val="800"/>
              </a:spcBef>
              <a:spcAft>
                <a:spcPts val="0"/>
              </a:spcAft>
              <a:buClr>
                <a:schemeClr val="dk1"/>
              </a:buClr>
              <a:buSzPts val="2400"/>
              <a:buFont typeface="Mali"/>
              <a:buChar char="○"/>
              <a:defRPr sz="2400">
                <a:solidFill>
                  <a:schemeClr val="dk1"/>
                </a:solidFill>
                <a:latin typeface="Mali"/>
                <a:ea typeface="Mali"/>
                <a:cs typeface="Mali"/>
                <a:sym typeface="Mali"/>
              </a:defRPr>
            </a:lvl8pPr>
            <a:lvl9pPr marL="4114800" lvl="8" indent="-381000" rtl="0">
              <a:lnSpc>
                <a:spcPct val="115000"/>
              </a:lnSpc>
              <a:spcBef>
                <a:spcPts val="800"/>
              </a:spcBef>
              <a:spcAft>
                <a:spcPts val="800"/>
              </a:spcAft>
              <a:buClr>
                <a:schemeClr val="dk1"/>
              </a:buClr>
              <a:buSzPts val="2400"/>
              <a:buFont typeface="Mali"/>
              <a:buChar char="■"/>
              <a:defRPr sz="2400">
                <a:solidFill>
                  <a:schemeClr val="dk1"/>
                </a:solidFill>
                <a:latin typeface="Mali"/>
                <a:ea typeface="Mali"/>
                <a:cs typeface="Mali"/>
                <a:sym typeface="Mali"/>
              </a:defRPr>
            </a:lvl9pPr>
          </a:lstStyle>
          <a:p>
            <a:endParaRPr/>
          </a:p>
        </p:txBody>
      </p:sp>
      <p:sp>
        <p:nvSpPr>
          <p:cNvPr id="8" name="Google Shape;8;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chemeClr val="dk1"/>
                </a:solidFill>
                <a:latin typeface="Mali"/>
                <a:ea typeface="Mali"/>
                <a:cs typeface="Mali"/>
                <a:sym typeface="Mali"/>
              </a:defRPr>
            </a:lvl1pPr>
            <a:lvl2pPr lvl="1" algn="r">
              <a:buNone/>
              <a:defRPr sz="1300">
                <a:solidFill>
                  <a:schemeClr val="dk1"/>
                </a:solidFill>
                <a:latin typeface="Mali"/>
                <a:ea typeface="Mali"/>
                <a:cs typeface="Mali"/>
                <a:sym typeface="Mali"/>
              </a:defRPr>
            </a:lvl2pPr>
            <a:lvl3pPr lvl="2" algn="r">
              <a:buNone/>
              <a:defRPr sz="1300">
                <a:solidFill>
                  <a:schemeClr val="dk1"/>
                </a:solidFill>
                <a:latin typeface="Mali"/>
                <a:ea typeface="Mali"/>
                <a:cs typeface="Mali"/>
                <a:sym typeface="Mali"/>
              </a:defRPr>
            </a:lvl3pPr>
            <a:lvl4pPr lvl="3" algn="r">
              <a:buNone/>
              <a:defRPr sz="1300">
                <a:solidFill>
                  <a:schemeClr val="dk1"/>
                </a:solidFill>
                <a:latin typeface="Mali"/>
                <a:ea typeface="Mali"/>
                <a:cs typeface="Mali"/>
                <a:sym typeface="Mali"/>
              </a:defRPr>
            </a:lvl4pPr>
            <a:lvl5pPr lvl="4" algn="r">
              <a:buNone/>
              <a:defRPr sz="1300">
                <a:solidFill>
                  <a:schemeClr val="dk1"/>
                </a:solidFill>
                <a:latin typeface="Mali"/>
                <a:ea typeface="Mali"/>
                <a:cs typeface="Mali"/>
                <a:sym typeface="Mali"/>
              </a:defRPr>
            </a:lvl5pPr>
            <a:lvl6pPr lvl="5" algn="r">
              <a:buNone/>
              <a:defRPr sz="1300">
                <a:solidFill>
                  <a:schemeClr val="dk1"/>
                </a:solidFill>
                <a:latin typeface="Mali"/>
                <a:ea typeface="Mali"/>
                <a:cs typeface="Mali"/>
                <a:sym typeface="Mali"/>
              </a:defRPr>
            </a:lvl6pPr>
            <a:lvl7pPr lvl="6" algn="r">
              <a:buNone/>
              <a:defRPr sz="1300">
                <a:solidFill>
                  <a:schemeClr val="dk1"/>
                </a:solidFill>
                <a:latin typeface="Mali"/>
                <a:ea typeface="Mali"/>
                <a:cs typeface="Mali"/>
                <a:sym typeface="Mali"/>
              </a:defRPr>
            </a:lvl7pPr>
            <a:lvl8pPr lvl="7" algn="r">
              <a:buNone/>
              <a:defRPr sz="1300">
                <a:solidFill>
                  <a:schemeClr val="dk1"/>
                </a:solidFill>
                <a:latin typeface="Mali"/>
                <a:ea typeface="Mali"/>
                <a:cs typeface="Mali"/>
                <a:sym typeface="Mali"/>
              </a:defRPr>
            </a:lvl8pPr>
            <a:lvl9pPr lvl="8" algn="r">
              <a:buNone/>
              <a:defRPr sz="1300">
                <a:solidFill>
                  <a:schemeClr val="dk1"/>
                </a:solidFill>
                <a:latin typeface="Mali"/>
                <a:ea typeface="Mali"/>
                <a:cs typeface="Mali"/>
                <a:sym typeface="Mal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5" r:id="rId5"/>
    <p:sldLayoutId id="2147483656"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95"/>
        <p:cNvGrpSpPr/>
        <p:nvPr/>
      </p:nvGrpSpPr>
      <p:grpSpPr>
        <a:xfrm>
          <a:off x="0" y="0"/>
          <a:ext cx="0" cy="0"/>
          <a:chOff x="0" y="0"/>
          <a:chExt cx="0" cy="0"/>
        </a:xfrm>
      </p:grpSpPr>
      <p:sp>
        <p:nvSpPr>
          <p:cNvPr id="296" name="Google Shape;296;p11"/>
          <p:cNvSpPr txBox="1"/>
          <p:nvPr/>
        </p:nvSpPr>
        <p:spPr>
          <a:xfrm>
            <a:off x="1279613" y="614465"/>
            <a:ext cx="6067800" cy="3385542"/>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5500" b="1" i="0" strike="noStrike" cap="none" dirty="0">
                <a:solidFill>
                  <a:schemeClr val="accent1">
                    <a:lumMod val="75000"/>
                  </a:schemeClr>
                </a:solidFill>
                <a:latin typeface="Mali"/>
                <a:ea typeface="Mali"/>
                <a:cs typeface="Mali"/>
                <a:sym typeface="Mali"/>
              </a:rPr>
              <a:t>QR Algorithm For Finding Eigenvalues and Eigenvectors</a:t>
            </a:r>
            <a:endParaRPr sz="5500" dirty="0">
              <a:solidFill>
                <a:schemeClr val="accent1">
                  <a:lumMod val="7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30" name="Google Shape;430;p14"/>
          <p:cNvSpPr/>
          <p:nvPr/>
        </p:nvSpPr>
        <p:spPr>
          <a:xfrm>
            <a:off x="0" y="0"/>
            <a:ext cx="9144000" cy="1452900"/>
          </a:xfrm>
          <a:prstGeom prst="rect">
            <a:avLst/>
          </a:prstGeom>
          <a:solidFill>
            <a:schemeClr val="lt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431" name="Google Shape;431;p14"/>
          <p:cNvSpPr txBox="1"/>
          <p:nvPr/>
        </p:nvSpPr>
        <p:spPr>
          <a:xfrm>
            <a:off x="698244" y="509588"/>
            <a:ext cx="7747500" cy="6156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 sz="4000" b="1" dirty="0">
                <a:solidFill>
                  <a:schemeClr val="dk1"/>
                </a:solidFill>
                <a:latin typeface="Mali"/>
                <a:ea typeface="Mali"/>
                <a:cs typeface="Mali"/>
                <a:sym typeface="Mali"/>
              </a:rPr>
              <a:t>QR Decomposition</a:t>
            </a:r>
            <a:endParaRPr sz="700" dirty="0">
              <a:solidFill>
                <a:schemeClr val="dk1"/>
              </a:solidFill>
            </a:endParaRPr>
          </a:p>
        </p:txBody>
      </p:sp>
      <p:sp>
        <p:nvSpPr>
          <p:cNvPr id="432" name="Google Shape;432;p1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mc:AlternateContent xmlns:mc="http://schemas.openxmlformats.org/markup-compatibility/2006">
        <mc:Choice xmlns:a14="http://schemas.microsoft.com/office/drawing/2010/main" Requires="a14">
          <p:sp>
            <p:nvSpPr>
              <p:cNvPr id="3" name="Google Shape;412;p14">
                <a:extLst>
                  <a:ext uri="{FF2B5EF4-FFF2-40B4-BE49-F238E27FC236}">
                    <a16:creationId xmlns:a16="http://schemas.microsoft.com/office/drawing/2014/main" id="{DC831A0B-A89A-D81C-CCC0-A616331B7F49}"/>
                  </a:ext>
                </a:extLst>
              </p:cNvPr>
              <p:cNvSpPr txBox="1"/>
              <p:nvPr/>
            </p:nvSpPr>
            <p:spPr>
              <a:xfrm>
                <a:off x="698244" y="1576535"/>
                <a:ext cx="7651042" cy="347172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dirty="0">
                    <a:solidFill>
                      <a:schemeClr val="dk1"/>
                    </a:solidFill>
                  </a:rPr>
                  <a:t>QR decomposition is a matrix factorization where a given matrix </a:t>
                </a:r>
                <a14:m>
                  <m:oMath xmlns:m="http://schemas.openxmlformats.org/officeDocument/2006/math">
                    <m:r>
                      <a:rPr lang="en-US" dirty="0">
                        <a:solidFill>
                          <a:schemeClr val="dk1"/>
                        </a:solidFill>
                      </a:rPr>
                      <m:t>𝐴</m:t>
                    </m:r>
                  </m:oMath>
                </a14:m>
                <a:r>
                  <a:rPr lang="en-US" dirty="0">
                    <a:solidFill>
                      <a:schemeClr val="dk1"/>
                    </a:solidFill>
                  </a:rPr>
                  <a:t> is decomposed into the product of two matrices: </a:t>
                </a:r>
                <a14:m>
                  <m:oMath xmlns:m="http://schemas.openxmlformats.org/officeDocument/2006/math">
                    <m:r>
                      <a:rPr lang="en-US" dirty="0">
                        <a:solidFill>
                          <a:schemeClr val="dk1"/>
                        </a:solidFill>
                      </a:rPr>
                      <m:t>𝑄</m:t>
                    </m:r>
                  </m:oMath>
                </a14:m>
                <a:r>
                  <a:rPr lang="en-US" dirty="0">
                    <a:solidFill>
                      <a:schemeClr val="dk1"/>
                    </a:solidFill>
                  </a:rPr>
                  <a:t> (orthogonal) and </a:t>
                </a:r>
                <a14:m>
                  <m:oMath xmlns:m="http://schemas.openxmlformats.org/officeDocument/2006/math">
                    <m:r>
                      <a:rPr lang="en-US" dirty="0">
                        <a:solidFill>
                          <a:schemeClr val="dk1"/>
                        </a:solidFill>
                      </a:rPr>
                      <m:t>𝑅</m:t>
                    </m:r>
                  </m:oMath>
                </a14:m>
                <a:r>
                  <a:rPr lang="en-US" dirty="0">
                    <a:solidFill>
                      <a:schemeClr val="dk1"/>
                    </a:solidFill>
                  </a:rPr>
                  <a:t> (upper triangular). It is used for efficient computations and solving linear systems</a:t>
                </a:r>
              </a:p>
              <a:p>
                <a:pPr marL="0" marR="0" lvl="0" indent="0" algn="ctr" rtl="0">
                  <a:lnSpc>
                    <a:spcPct val="120000"/>
                  </a:lnSpc>
                  <a:spcBef>
                    <a:spcPts val="0"/>
                  </a:spcBef>
                  <a:spcAft>
                    <a:spcPts val="0"/>
                  </a:spcAft>
                  <a:buNone/>
                </a:pPr>
                <a:endParaRPr lang="en-US" dirty="0">
                  <a:solidFill>
                    <a:schemeClr val="dk1"/>
                  </a:solidFill>
                </a:endParaRPr>
              </a:p>
              <a:p>
                <a:pPr marL="0" marR="0" lvl="0" indent="0" algn="ctr" rtl="0">
                  <a:lnSpc>
                    <a:spcPct val="120000"/>
                  </a:lnSpc>
                  <a:spcBef>
                    <a:spcPts val="0"/>
                  </a:spcBef>
                  <a:spcAft>
                    <a:spcPts val="0"/>
                  </a:spcAft>
                  <a:buNone/>
                </a:pPr>
                <a14:m>
                  <m:oMathPara xmlns:m="http://schemas.openxmlformats.org/officeDocument/2006/math">
                    <m:oMathParaPr>
                      <m:jc m:val="centerGroup"/>
                    </m:oMathParaPr>
                    <m:oMath xmlns:m="http://schemas.openxmlformats.org/officeDocument/2006/math">
                      <m:r>
                        <a:rPr lang="en-US">
                          <a:solidFill>
                            <a:schemeClr val="dk1"/>
                          </a:solidFill>
                        </a:rPr>
                        <m:t>𝐴</m:t>
                      </m:r>
                      <m:r>
                        <a:rPr lang="en-US">
                          <a:solidFill>
                            <a:schemeClr val="dk1"/>
                          </a:solidFill>
                        </a:rPr>
                        <m:t>=</m:t>
                      </m:r>
                      <m:r>
                        <a:rPr lang="en-US">
                          <a:solidFill>
                            <a:schemeClr val="dk1"/>
                          </a:solidFill>
                        </a:rPr>
                        <m:t>𝑄</m:t>
                      </m:r>
                      <m:r>
                        <a:rPr lang="en-US">
                          <a:solidFill>
                            <a:schemeClr val="dk1"/>
                          </a:solidFill>
                        </a:rPr>
                        <m:t>∗</m:t>
                      </m:r>
                      <m:r>
                        <a:rPr lang="en-US">
                          <a:solidFill>
                            <a:schemeClr val="dk1"/>
                          </a:solidFill>
                        </a:rPr>
                        <m:t>𝑅</m:t>
                      </m:r>
                    </m:oMath>
                  </m:oMathPara>
                </a14:m>
                <a:endParaRPr lang="en-US" dirty="0">
                  <a:solidFill>
                    <a:schemeClr val="dk1"/>
                  </a:solidFill>
                </a:endParaRPr>
              </a:p>
              <a:p>
                <a:pPr marL="0" marR="0" lvl="0" indent="0" algn="ctr" rtl="0">
                  <a:lnSpc>
                    <a:spcPct val="120000"/>
                  </a:lnSpc>
                  <a:spcBef>
                    <a:spcPts val="0"/>
                  </a:spcBef>
                  <a:spcAft>
                    <a:spcPts val="0"/>
                  </a:spcAft>
                  <a:buNone/>
                </a:pPr>
                <a:endParaRPr lang="en-US" dirty="0">
                  <a:solidFill>
                    <a:schemeClr val="dk1"/>
                  </a:solidFill>
                </a:endParaRPr>
              </a:p>
              <a:p>
                <a:pPr lvl="0" algn="ctr">
                  <a:lnSpc>
                    <a:spcPct val="120000"/>
                  </a:lnSpc>
                </a:pPr>
                <a:r>
                  <a:rPr lang="en-US" dirty="0">
                    <a:solidFill>
                      <a:schemeClr val="dk1"/>
                    </a:solidFill>
                  </a:rPr>
                  <a:t>A commonly known method for </a:t>
                </a:r>
                <a14:m>
                  <m:oMath xmlns:m="http://schemas.openxmlformats.org/officeDocument/2006/math">
                    <m:r>
                      <a:rPr lang="en-US">
                        <a:solidFill>
                          <a:schemeClr val="dk1"/>
                        </a:solidFill>
                      </a:rPr>
                      <m:t>𝑄𝑅</m:t>
                    </m:r>
                  </m:oMath>
                </a14:m>
                <a:r>
                  <a:rPr lang="en-US" dirty="0">
                    <a:solidFill>
                      <a:schemeClr val="dk1"/>
                    </a:solidFill>
                  </a:rPr>
                  <a:t> decomposition is the Graham Schmidt process which is very computationally expensive since the Gram-Schmidt process is sequential and involves many arithmetic operations, it is slow computationally.</a:t>
                </a:r>
              </a:p>
              <a:p>
                <a:pPr lvl="0" algn="ctr">
                  <a:lnSpc>
                    <a:spcPct val="120000"/>
                  </a:lnSpc>
                </a:pPr>
                <a:endParaRPr lang="en-US" dirty="0">
                  <a:solidFill>
                    <a:schemeClr val="dk1"/>
                  </a:solidFill>
                </a:endParaRPr>
              </a:p>
              <a:p>
                <a:pPr lvl="0" algn="ctr">
                  <a:lnSpc>
                    <a:spcPct val="120000"/>
                  </a:lnSpc>
                </a:pPr>
                <a:r>
                  <a:rPr lang="en-US" dirty="0">
                    <a:solidFill>
                      <a:schemeClr val="dk1"/>
                    </a:solidFill>
                  </a:rPr>
                  <a:t> It lacks parallelizability and cannot fully leverage modern computing architectures, leading to slower computation compared to alternative methods.</a:t>
                </a:r>
                <a:br>
                  <a:rPr lang="en-US" dirty="0">
                    <a:solidFill>
                      <a:schemeClr val="dk1"/>
                    </a:solidFill>
                  </a:rPr>
                </a:br>
                <a:endParaRPr lang="en-US" dirty="0">
                  <a:solidFill>
                    <a:schemeClr val="dk1"/>
                  </a:solidFill>
                </a:endParaRPr>
              </a:p>
            </p:txBody>
          </p:sp>
        </mc:Choice>
        <mc:Fallback>
          <p:sp>
            <p:nvSpPr>
              <p:cNvPr id="3" name="Google Shape;412;p14">
                <a:extLst>
                  <a:ext uri="{FF2B5EF4-FFF2-40B4-BE49-F238E27FC236}">
                    <a16:creationId xmlns:a16="http://schemas.microsoft.com/office/drawing/2014/main" id="{DC831A0B-A89A-D81C-CCC0-A616331B7F49}"/>
                  </a:ext>
                </a:extLst>
              </p:cNvPr>
              <p:cNvSpPr txBox="1">
                <a:spLocks noRot="1" noChangeAspect="1" noMove="1" noResize="1" noEditPoints="1" noAdjustHandles="1" noChangeArrowheads="1" noChangeShapeType="1" noTextEdit="1"/>
              </p:cNvSpPr>
              <p:nvPr/>
            </p:nvSpPr>
            <p:spPr>
              <a:xfrm>
                <a:off x="698244" y="1576535"/>
                <a:ext cx="7651042" cy="3471720"/>
              </a:xfrm>
              <a:prstGeom prst="rect">
                <a:avLst/>
              </a:prstGeom>
              <a:blipFill>
                <a:blip r:embed="rId3"/>
                <a:stretch>
                  <a:fillRect l="-319" t="-1054" r="-1195"/>
                </a:stretch>
              </a:blipFill>
              <a:ln>
                <a:noFill/>
              </a:ln>
            </p:spPr>
            <p:txBody>
              <a:bodyPr/>
              <a:lstStyle/>
              <a:p>
                <a:r>
                  <a:rPr lang="en-IL">
                    <a:noFill/>
                  </a:rPr>
                  <a:t> </a:t>
                </a:r>
              </a:p>
            </p:txBody>
          </p:sp>
        </mc:Fallback>
      </mc:AlternateContent>
    </p:spTree>
    <p:extLst>
      <p:ext uri="{BB962C8B-B14F-4D97-AF65-F5344CB8AC3E}">
        <p14:creationId xmlns:p14="http://schemas.microsoft.com/office/powerpoint/2010/main" val="2541877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30" name="Google Shape;430;p14"/>
          <p:cNvSpPr/>
          <p:nvPr/>
        </p:nvSpPr>
        <p:spPr>
          <a:xfrm>
            <a:off x="0" y="0"/>
            <a:ext cx="9144000" cy="1452900"/>
          </a:xfrm>
          <a:prstGeom prst="rect">
            <a:avLst/>
          </a:prstGeom>
          <a:solidFill>
            <a:schemeClr val="lt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431" name="Google Shape;431;p14"/>
          <p:cNvSpPr txBox="1"/>
          <p:nvPr/>
        </p:nvSpPr>
        <p:spPr>
          <a:xfrm>
            <a:off x="698243" y="509588"/>
            <a:ext cx="8340981" cy="615553"/>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 sz="4000" b="1" dirty="0">
                <a:solidFill>
                  <a:schemeClr val="dk1"/>
                </a:solidFill>
                <a:latin typeface="Mali"/>
                <a:ea typeface="Mali"/>
                <a:cs typeface="Mali"/>
                <a:sym typeface="Mali"/>
              </a:rPr>
              <a:t>Householder QR Decompositon</a:t>
            </a:r>
            <a:endParaRPr sz="700" dirty="0">
              <a:solidFill>
                <a:schemeClr val="dk1"/>
              </a:solidFill>
            </a:endParaRPr>
          </a:p>
        </p:txBody>
      </p:sp>
      <p:sp>
        <p:nvSpPr>
          <p:cNvPr id="432" name="Google Shape;432;p1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mc:AlternateContent xmlns:mc="http://schemas.openxmlformats.org/markup-compatibility/2006">
        <mc:Choice xmlns:a14="http://schemas.microsoft.com/office/drawing/2010/main" Requires="a14">
          <p:sp>
            <p:nvSpPr>
              <p:cNvPr id="3" name="Google Shape;412;p14">
                <a:extLst>
                  <a:ext uri="{FF2B5EF4-FFF2-40B4-BE49-F238E27FC236}">
                    <a16:creationId xmlns:a16="http://schemas.microsoft.com/office/drawing/2014/main" id="{DC831A0B-A89A-D81C-CCC0-A616331B7F49}"/>
                  </a:ext>
                </a:extLst>
              </p:cNvPr>
              <p:cNvSpPr txBox="1"/>
              <p:nvPr/>
            </p:nvSpPr>
            <p:spPr>
              <a:xfrm>
                <a:off x="698244" y="1576535"/>
                <a:ext cx="7651042" cy="3102388"/>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dirty="0">
                    <a:solidFill>
                      <a:schemeClr val="dk1"/>
                    </a:solidFill>
                  </a:rPr>
                  <a:t>To resolve the fact that </a:t>
                </a:r>
                <a14:m>
                  <m:oMath xmlns:m="http://schemas.openxmlformats.org/officeDocument/2006/math">
                    <m:r>
                      <a:rPr lang="en-US" b="0" i="1" smtClean="0">
                        <a:solidFill>
                          <a:schemeClr val="dk1"/>
                        </a:solidFill>
                        <a:latin typeface="Cambria Math" panose="02040503050406030204" pitchFamily="18" charset="0"/>
                      </a:rPr>
                      <m:t>𝑄𝑅</m:t>
                    </m:r>
                  </m:oMath>
                </a14:m>
                <a:r>
                  <a:rPr lang="en-US" dirty="0">
                    <a:solidFill>
                      <a:schemeClr val="dk1"/>
                    </a:solidFill>
                  </a:rPr>
                  <a:t> factorizations are computationally expensive we can apply a faster factorization method called </a:t>
                </a:r>
                <a14:m>
                  <m:oMath xmlns:m="http://schemas.openxmlformats.org/officeDocument/2006/math">
                    <m:r>
                      <a:rPr lang="en-US" b="0" i="1" smtClean="0">
                        <a:solidFill>
                          <a:schemeClr val="dk1"/>
                        </a:solidFill>
                        <a:latin typeface="Cambria Math" panose="02040503050406030204" pitchFamily="18" charset="0"/>
                      </a:rPr>
                      <m:t>𝐻𝑜𝑢𝑠𝑒</m:t>
                    </m:r>
                    <m:r>
                      <a:rPr lang="en-US" b="0" i="1" smtClean="0">
                        <a:solidFill>
                          <a:schemeClr val="dk1"/>
                        </a:solidFill>
                        <a:latin typeface="Cambria Math" panose="02040503050406030204" pitchFamily="18" charset="0"/>
                      </a:rPr>
                      <m:t>h</m:t>
                    </m:r>
                    <m:r>
                      <a:rPr lang="en-US" b="0" i="1" smtClean="0">
                        <a:solidFill>
                          <a:schemeClr val="dk1"/>
                        </a:solidFill>
                        <a:latin typeface="Cambria Math" panose="02040503050406030204" pitchFamily="18" charset="0"/>
                      </a:rPr>
                      <m:t>𝑜𝑙𝑑𝑒𝑟</m:t>
                    </m:r>
                    <m:r>
                      <a:rPr lang="en-US" b="0" i="1" smtClean="0">
                        <a:solidFill>
                          <a:schemeClr val="dk1"/>
                        </a:solidFill>
                        <a:latin typeface="Cambria Math" panose="02040503050406030204" pitchFamily="18" charset="0"/>
                      </a:rPr>
                      <m:t> </m:t>
                    </m:r>
                    <m:r>
                      <a:rPr lang="en-US" b="0" i="1" smtClean="0">
                        <a:solidFill>
                          <a:schemeClr val="dk1"/>
                        </a:solidFill>
                        <a:latin typeface="Cambria Math" panose="02040503050406030204" pitchFamily="18" charset="0"/>
                      </a:rPr>
                      <m:t>𝑄𝑅</m:t>
                    </m:r>
                    <m:r>
                      <a:rPr lang="en-US" b="0" i="1" smtClean="0">
                        <a:solidFill>
                          <a:schemeClr val="dk1"/>
                        </a:solidFill>
                        <a:latin typeface="Cambria Math" panose="02040503050406030204" pitchFamily="18" charset="0"/>
                      </a:rPr>
                      <m:t> </m:t>
                    </m:r>
                    <m:r>
                      <a:rPr lang="en-US" b="0" i="1" smtClean="0">
                        <a:solidFill>
                          <a:schemeClr val="dk1"/>
                        </a:solidFill>
                        <a:latin typeface="Cambria Math" panose="02040503050406030204" pitchFamily="18" charset="0"/>
                      </a:rPr>
                      <m:t>𝐷𝑒𝑐𝑜𝑚𝑝𝑜𝑠𝑖𝑡𝑖𝑜𝑛</m:t>
                    </m:r>
                  </m:oMath>
                </a14:m>
                <a:endParaRPr lang="en-US" dirty="0">
                  <a:solidFill>
                    <a:schemeClr val="dk1"/>
                  </a:solidFill>
                </a:endParaRPr>
              </a:p>
              <a:p>
                <a:pPr marL="0" marR="0" lvl="0" indent="0" algn="ctr" rtl="0">
                  <a:lnSpc>
                    <a:spcPct val="120000"/>
                  </a:lnSpc>
                  <a:spcBef>
                    <a:spcPts val="0"/>
                  </a:spcBef>
                  <a:spcAft>
                    <a:spcPts val="0"/>
                  </a:spcAft>
                  <a:buNone/>
                </a:pPr>
                <a:endParaRPr lang="en-US" dirty="0">
                  <a:solidFill>
                    <a:schemeClr val="dk1"/>
                  </a:solidFill>
                </a:endParaRPr>
              </a:p>
              <a:p>
                <a:pPr marL="0" marR="0" lvl="0" indent="0" algn="ctr" rtl="0">
                  <a:lnSpc>
                    <a:spcPct val="120000"/>
                  </a:lnSpc>
                  <a:spcBef>
                    <a:spcPts val="0"/>
                  </a:spcBef>
                  <a:spcAft>
                    <a:spcPts val="0"/>
                  </a:spcAft>
                  <a:buNone/>
                </a:pPr>
                <a:endParaRPr lang="en-US" dirty="0">
                  <a:solidFill>
                    <a:schemeClr val="dk1"/>
                  </a:solidFill>
                </a:endParaRPr>
              </a:p>
              <a:p>
                <a:pPr marL="0" marR="0" lvl="0" indent="0" algn="ctr" rtl="0">
                  <a:lnSpc>
                    <a:spcPct val="120000"/>
                  </a:lnSpc>
                  <a:spcBef>
                    <a:spcPts val="0"/>
                  </a:spcBef>
                  <a:spcAft>
                    <a:spcPts val="0"/>
                  </a:spcAft>
                  <a:buNone/>
                </a:pPr>
                <a:r>
                  <a:rPr lang="en-US" dirty="0">
                    <a:solidFill>
                      <a:schemeClr val="dk1"/>
                    </a:solidFill>
                  </a:rPr>
                  <a:t>Householder QR decomposition is a matrix factorization method that decomposes a given matrix A into the product of two matrices: Q and R. The Q matrix is orthogonal, while R is upper triangular. It is a powerful technique for efficient computations, solving linear systems, and obtaining matrix factorizations.</a:t>
                </a:r>
              </a:p>
              <a:p>
                <a:pPr marL="0" marR="0" lvl="0" indent="0" algn="ctr" rtl="0">
                  <a:lnSpc>
                    <a:spcPct val="120000"/>
                  </a:lnSpc>
                  <a:spcBef>
                    <a:spcPts val="0"/>
                  </a:spcBef>
                  <a:spcAft>
                    <a:spcPts val="0"/>
                  </a:spcAft>
                  <a:buNone/>
                </a:pPr>
                <a:endParaRPr lang="en-US" dirty="0">
                  <a:solidFill>
                    <a:schemeClr val="dk1"/>
                  </a:solidFill>
                </a:endParaRPr>
              </a:p>
              <a:p>
                <a:pPr marL="0" marR="0" lvl="0" indent="0" algn="ctr" rtl="0">
                  <a:lnSpc>
                    <a:spcPct val="120000"/>
                  </a:lnSpc>
                  <a:spcBef>
                    <a:spcPts val="0"/>
                  </a:spcBef>
                  <a:spcAft>
                    <a:spcPts val="0"/>
                  </a:spcAft>
                  <a:buNone/>
                </a:pPr>
                <a:endParaRPr lang="en-US" dirty="0">
                  <a:solidFill>
                    <a:schemeClr val="dk1"/>
                  </a:solidFill>
                </a:endParaRPr>
              </a:p>
              <a:p>
                <a:pPr marL="0" marR="0" lvl="0" indent="0" algn="ctr" rtl="0">
                  <a:lnSpc>
                    <a:spcPct val="120000"/>
                  </a:lnSpc>
                  <a:spcBef>
                    <a:spcPts val="0"/>
                  </a:spcBef>
                  <a:spcAft>
                    <a:spcPts val="0"/>
                  </a:spcAft>
                  <a:buNone/>
                </a:pPr>
                <a:r>
                  <a:rPr lang="en-US" dirty="0">
                    <a:solidFill>
                      <a:schemeClr val="dk1"/>
                    </a:solidFill>
                  </a:rPr>
                  <a:t>It is faster than Gaussian Elimination by not requiring row operations</a:t>
                </a:r>
              </a:p>
              <a:p>
                <a:pPr marL="0" marR="0" lvl="0" indent="0" algn="ctr" rtl="0">
                  <a:lnSpc>
                    <a:spcPct val="120000"/>
                  </a:lnSpc>
                  <a:spcBef>
                    <a:spcPts val="0"/>
                  </a:spcBef>
                  <a:spcAft>
                    <a:spcPts val="0"/>
                  </a:spcAft>
                  <a:buNone/>
                </a:pPr>
                <a:r>
                  <a:rPr lang="en-US" dirty="0">
                    <a:solidFill>
                      <a:schemeClr val="dk1"/>
                    </a:solidFill>
                  </a:rPr>
                  <a:t>And more accurate than Graham Schmidt by not accumulating numerical errors.</a:t>
                </a:r>
              </a:p>
            </p:txBody>
          </p:sp>
        </mc:Choice>
        <mc:Fallback>
          <p:sp>
            <p:nvSpPr>
              <p:cNvPr id="3" name="Google Shape;412;p14">
                <a:extLst>
                  <a:ext uri="{FF2B5EF4-FFF2-40B4-BE49-F238E27FC236}">
                    <a16:creationId xmlns:a16="http://schemas.microsoft.com/office/drawing/2014/main" id="{DC831A0B-A89A-D81C-CCC0-A616331B7F49}"/>
                  </a:ext>
                </a:extLst>
              </p:cNvPr>
              <p:cNvSpPr txBox="1">
                <a:spLocks noRot="1" noChangeAspect="1" noMove="1" noResize="1" noEditPoints="1" noAdjustHandles="1" noChangeArrowheads="1" noChangeShapeType="1" noTextEdit="1"/>
              </p:cNvSpPr>
              <p:nvPr/>
            </p:nvSpPr>
            <p:spPr>
              <a:xfrm>
                <a:off x="698244" y="1576535"/>
                <a:ext cx="7651042" cy="3102388"/>
              </a:xfrm>
              <a:prstGeom prst="rect">
                <a:avLst/>
              </a:prstGeom>
              <a:blipFill>
                <a:blip r:embed="rId3"/>
                <a:stretch>
                  <a:fillRect l="-876" t="-1179" r="-1514" b="-1965"/>
                </a:stretch>
              </a:blipFill>
              <a:ln>
                <a:noFill/>
              </a:ln>
            </p:spPr>
            <p:txBody>
              <a:bodyPr/>
              <a:lstStyle/>
              <a:p>
                <a:r>
                  <a:rPr lang="en-IL">
                    <a:noFill/>
                  </a:rPr>
                  <a:t> </a:t>
                </a:r>
              </a:p>
            </p:txBody>
          </p:sp>
        </mc:Fallback>
      </mc:AlternateContent>
    </p:spTree>
    <p:extLst>
      <p:ext uri="{BB962C8B-B14F-4D97-AF65-F5344CB8AC3E}">
        <p14:creationId xmlns:p14="http://schemas.microsoft.com/office/powerpoint/2010/main" val="2466094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30" name="Google Shape;430;p14"/>
          <p:cNvSpPr/>
          <p:nvPr/>
        </p:nvSpPr>
        <p:spPr>
          <a:xfrm>
            <a:off x="0" y="0"/>
            <a:ext cx="9144000" cy="1452900"/>
          </a:xfrm>
          <a:prstGeom prst="rect">
            <a:avLst/>
          </a:prstGeom>
          <a:solidFill>
            <a:schemeClr val="lt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431" name="Google Shape;431;p14"/>
          <p:cNvSpPr txBox="1"/>
          <p:nvPr/>
        </p:nvSpPr>
        <p:spPr>
          <a:xfrm>
            <a:off x="698244" y="509588"/>
            <a:ext cx="7747500" cy="615553"/>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 sz="4000" b="1" dirty="0">
                <a:solidFill>
                  <a:schemeClr val="dk1"/>
                </a:solidFill>
                <a:latin typeface="Mali"/>
                <a:cs typeface="Mali"/>
                <a:sym typeface="Mali"/>
              </a:rPr>
              <a:t>HH Decomposition Process</a:t>
            </a:r>
            <a:endParaRPr sz="700" dirty="0">
              <a:solidFill>
                <a:schemeClr val="dk1"/>
              </a:solidFill>
            </a:endParaRPr>
          </a:p>
        </p:txBody>
      </p:sp>
      <p:sp>
        <p:nvSpPr>
          <p:cNvPr id="432" name="Google Shape;432;p1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mc:AlternateContent xmlns:mc="http://schemas.openxmlformats.org/markup-compatibility/2006">
        <mc:Choice xmlns:a14="http://schemas.microsoft.com/office/drawing/2010/main" Requires="a14">
          <p:sp>
            <p:nvSpPr>
              <p:cNvPr id="3" name="Google Shape;412;p14">
                <a:extLst>
                  <a:ext uri="{FF2B5EF4-FFF2-40B4-BE49-F238E27FC236}">
                    <a16:creationId xmlns:a16="http://schemas.microsoft.com/office/drawing/2014/main" id="{DC831A0B-A89A-D81C-CCC0-A616331B7F49}"/>
                  </a:ext>
                </a:extLst>
              </p:cNvPr>
              <p:cNvSpPr txBox="1"/>
              <p:nvPr/>
            </p:nvSpPr>
            <p:spPr>
              <a:xfrm>
                <a:off x="698244" y="2041259"/>
                <a:ext cx="7651042" cy="1944378"/>
              </a:xfrm>
              <a:prstGeom prst="rect">
                <a:avLst/>
              </a:prstGeom>
              <a:noFill/>
              <a:ln>
                <a:noFill/>
              </a:ln>
            </p:spPr>
            <p:txBody>
              <a:bodyPr spcFirstLastPara="1" wrap="square" lIns="0" tIns="0" rIns="0" bIns="0" anchor="t" anchorCtr="0">
                <a:spAutoFit/>
              </a:bodyPr>
              <a:lstStyle/>
              <a:p>
                <a:pPr marL="342900" marR="0" lvl="0" indent="-342900" algn="ctr" rtl="0">
                  <a:lnSpc>
                    <a:spcPct val="120000"/>
                  </a:lnSpc>
                  <a:spcBef>
                    <a:spcPts val="0"/>
                  </a:spcBef>
                  <a:spcAft>
                    <a:spcPts val="0"/>
                  </a:spcAft>
                  <a:buAutoNum type="arabicPeriod"/>
                </a:pPr>
                <a:r>
                  <a:rPr lang="en-US" dirty="0">
                    <a:solidFill>
                      <a:schemeClr val="dk1"/>
                    </a:solidFill>
                  </a:rPr>
                  <a:t>Given a matrix </a:t>
                </a:r>
                <a14:m>
                  <m:oMath xmlns:m="http://schemas.openxmlformats.org/officeDocument/2006/math">
                    <m:r>
                      <a:rPr lang="en-US" b="0" i="1" smtClean="0">
                        <a:solidFill>
                          <a:schemeClr val="dk1"/>
                        </a:solidFill>
                        <a:latin typeface="Cambria Math" panose="02040503050406030204" pitchFamily="18" charset="0"/>
                      </a:rPr>
                      <m:t>𝐴</m:t>
                    </m:r>
                  </m:oMath>
                </a14:m>
                <a:r>
                  <a:rPr lang="en-US" dirty="0">
                    <a:solidFill>
                      <a:schemeClr val="dk1"/>
                    </a:solidFill>
                  </a:rPr>
                  <a:t> of size </a:t>
                </a:r>
                <a14:m>
                  <m:oMath xmlns:m="http://schemas.openxmlformats.org/officeDocument/2006/math">
                    <m:r>
                      <a:rPr lang="en-US" b="0" i="1" smtClean="0">
                        <a:solidFill>
                          <a:schemeClr val="dk1"/>
                        </a:solidFill>
                        <a:latin typeface="Cambria Math" panose="02040503050406030204" pitchFamily="18" charset="0"/>
                      </a:rPr>
                      <m:t>𝑛</m:t>
                    </m:r>
                    <m:r>
                      <a:rPr lang="en-US" b="0" i="1" smtClean="0">
                        <a:solidFill>
                          <a:schemeClr val="dk1"/>
                        </a:solidFill>
                        <a:latin typeface="Cambria Math" panose="02040503050406030204" pitchFamily="18" charset="0"/>
                      </a:rPr>
                      <m:t>×</m:t>
                    </m:r>
                    <m:r>
                      <a:rPr lang="en-US" b="0" i="1" smtClean="0">
                        <a:solidFill>
                          <a:schemeClr val="dk1"/>
                        </a:solidFill>
                        <a:latin typeface="Cambria Math" panose="02040503050406030204" pitchFamily="18" charset="0"/>
                      </a:rPr>
                      <m:t>𝑛</m:t>
                    </m:r>
                  </m:oMath>
                </a14:m>
                <a:r>
                  <a:rPr lang="en-US" dirty="0">
                    <a:solidFill>
                      <a:schemeClr val="dk1"/>
                    </a:solidFill>
                  </a:rPr>
                  <a:t>, initialize </a:t>
                </a:r>
                <a14:m>
                  <m:oMath xmlns:m="http://schemas.openxmlformats.org/officeDocument/2006/math">
                    <m:r>
                      <a:rPr lang="en-US" b="0" i="1" smtClean="0">
                        <a:solidFill>
                          <a:schemeClr val="dk1"/>
                        </a:solidFill>
                        <a:latin typeface="Cambria Math" panose="02040503050406030204" pitchFamily="18" charset="0"/>
                      </a:rPr>
                      <m:t>𝑄</m:t>
                    </m:r>
                  </m:oMath>
                </a14:m>
                <a:r>
                  <a:rPr lang="en-US" dirty="0">
                    <a:solidFill>
                      <a:schemeClr val="dk1"/>
                    </a:solidFill>
                  </a:rPr>
                  <a:t> as </a:t>
                </a:r>
                <a14:m>
                  <m:oMath xmlns:m="http://schemas.openxmlformats.org/officeDocument/2006/math">
                    <m:sSub>
                      <m:sSubPr>
                        <m:ctrlPr>
                          <a:rPr lang="en-US" b="0" i="1" smtClean="0">
                            <a:solidFill>
                              <a:schemeClr val="dk1"/>
                            </a:solidFill>
                            <a:latin typeface="Cambria Math" panose="02040503050406030204" pitchFamily="18" charset="0"/>
                          </a:rPr>
                        </m:ctrlPr>
                      </m:sSubPr>
                      <m:e>
                        <m:r>
                          <a:rPr lang="en-US" b="0" i="1" smtClean="0">
                            <a:solidFill>
                              <a:schemeClr val="dk1"/>
                            </a:solidFill>
                            <a:latin typeface="Cambria Math" panose="02040503050406030204" pitchFamily="18" charset="0"/>
                          </a:rPr>
                          <m:t>𝐼</m:t>
                        </m:r>
                      </m:e>
                      <m:sub>
                        <m:r>
                          <a:rPr lang="en-US" b="0" i="1" smtClean="0">
                            <a:solidFill>
                              <a:schemeClr val="dk1"/>
                            </a:solidFill>
                            <a:latin typeface="Cambria Math" panose="02040503050406030204" pitchFamily="18" charset="0"/>
                          </a:rPr>
                          <m:t>𝑛</m:t>
                        </m:r>
                      </m:sub>
                    </m:sSub>
                  </m:oMath>
                </a14:m>
                <a:r>
                  <a:rPr lang="en-US" dirty="0">
                    <a:solidFill>
                      <a:schemeClr val="dk1"/>
                    </a:solidFill>
                  </a:rPr>
                  <a:t> and </a:t>
                </a:r>
                <a14:m>
                  <m:oMath xmlns:m="http://schemas.openxmlformats.org/officeDocument/2006/math">
                    <m:r>
                      <a:rPr lang="en-US" b="0" i="1" smtClean="0">
                        <a:solidFill>
                          <a:schemeClr val="dk1"/>
                        </a:solidFill>
                        <a:latin typeface="Cambria Math" panose="02040503050406030204" pitchFamily="18" charset="0"/>
                      </a:rPr>
                      <m:t>𝑅</m:t>
                    </m:r>
                  </m:oMath>
                </a14:m>
                <a:r>
                  <a:rPr lang="en-US" dirty="0">
                    <a:solidFill>
                      <a:schemeClr val="dk1"/>
                    </a:solidFill>
                  </a:rPr>
                  <a:t> as a copy of </a:t>
                </a:r>
                <a14:m>
                  <m:oMath xmlns:m="http://schemas.openxmlformats.org/officeDocument/2006/math">
                    <m:r>
                      <a:rPr lang="en-US" b="0" i="1" smtClean="0">
                        <a:solidFill>
                          <a:schemeClr val="dk1"/>
                        </a:solidFill>
                        <a:latin typeface="Cambria Math" panose="02040503050406030204" pitchFamily="18" charset="0"/>
                      </a:rPr>
                      <m:t>𝐴</m:t>
                    </m:r>
                  </m:oMath>
                </a14:m>
                <a:endParaRPr lang="en-US" dirty="0">
                  <a:solidFill>
                    <a:schemeClr val="dk1"/>
                  </a:solidFill>
                </a:endParaRPr>
              </a:p>
              <a:p>
                <a:pPr marL="342900" marR="0" lvl="0" indent="-342900" algn="ctr" rtl="0">
                  <a:lnSpc>
                    <a:spcPct val="120000"/>
                  </a:lnSpc>
                  <a:spcBef>
                    <a:spcPts val="0"/>
                  </a:spcBef>
                  <a:spcAft>
                    <a:spcPts val="0"/>
                  </a:spcAft>
                  <a:buAutoNum type="arabicPeriod"/>
                </a:pPr>
                <a:r>
                  <a:rPr lang="en-US" dirty="0">
                    <a:solidFill>
                      <a:schemeClr val="dk1"/>
                    </a:solidFill>
                  </a:rPr>
                  <a:t>For each </a:t>
                </a:r>
                <a14:m>
                  <m:oMath xmlns:m="http://schemas.openxmlformats.org/officeDocument/2006/math">
                    <m:sSup>
                      <m:sSupPr>
                        <m:ctrlPr>
                          <a:rPr lang="en-US" b="0" i="1" smtClean="0">
                            <a:solidFill>
                              <a:schemeClr val="dk1"/>
                            </a:solidFill>
                            <a:latin typeface="Cambria Math" panose="02040503050406030204" pitchFamily="18" charset="0"/>
                          </a:rPr>
                        </m:ctrlPr>
                      </m:sSupPr>
                      <m:e>
                        <m:r>
                          <a:rPr lang="en-US" b="0" i="1" smtClean="0">
                            <a:solidFill>
                              <a:schemeClr val="dk1"/>
                            </a:solidFill>
                            <a:latin typeface="Cambria Math" panose="02040503050406030204" pitchFamily="18" charset="0"/>
                          </a:rPr>
                          <m:t>𝑘</m:t>
                        </m:r>
                      </m:e>
                      <m:sup>
                        <m:r>
                          <a:rPr lang="en-US" b="0" i="1" smtClean="0">
                            <a:solidFill>
                              <a:schemeClr val="dk1"/>
                            </a:solidFill>
                            <a:latin typeface="Cambria Math" panose="02040503050406030204" pitchFamily="18" charset="0"/>
                          </a:rPr>
                          <m:t>𝑡</m:t>
                        </m:r>
                        <m:r>
                          <a:rPr lang="en-US" b="0" i="1" smtClean="0">
                            <a:solidFill>
                              <a:schemeClr val="dk1"/>
                            </a:solidFill>
                            <a:latin typeface="Cambria Math" panose="02040503050406030204" pitchFamily="18" charset="0"/>
                          </a:rPr>
                          <m:t>h</m:t>
                        </m:r>
                      </m:sup>
                    </m:sSup>
                  </m:oMath>
                </a14:m>
                <a:r>
                  <a:rPr lang="en-US" dirty="0">
                    <a:solidFill>
                      <a:schemeClr val="dk1"/>
                    </a:solidFill>
                  </a:rPr>
                  <a:t> column </a:t>
                </a:r>
                <a14:m>
                  <m:oMath xmlns:m="http://schemas.openxmlformats.org/officeDocument/2006/math">
                    <m:r>
                      <a:rPr lang="en-US" b="0" i="1" smtClean="0">
                        <a:solidFill>
                          <a:schemeClr val="dk1"/>
                        </a:solidFill>
                        <a:latin typeface="Cambria Math" panose="02040503050406030204" pitchFamily="18" charset="0"/>
                      </a:rPr>
                      <m:t>1</m:t>
                    </m:r>
                    <m:r>
                      <a:rPr lang="en-US" b="0" i="1" smtClean="0">
                        <a:solidFill>
                          <a:schemeClr val="dk1"/>
                        </a:solidFill>
                        <a:latin typeface="Cambria Math" panose="02040503050406030204" pitchFamily="18" charset="0"/>
                      </a:rPr>
                      <m:t>→</m:t>
                    </m:r>
                    <m:r>
                      <a:rPr lang="en-US" b="0" i="1" smtClean="0">
                        <a:solidFill>
                          <a:schemeClr val="dk1"/>
                        </a:solidFill>
                        <a:latin typeface="Cambria Math" panose="02040503050406030204" pitchFamily="18" charset="0"/>
                      </a:rPr>
                      <m:t>𝑛</m:t>
                    </m:r>
                  </m:oMath>
                </a14:m>
                <a:endParaRPr lang="en-US" b="0" dirty="0">
                  <a:solidFill>
                    <a:schemeClr val="dk1"/>
                  </a:solidFill>
                </a:endParaRPr>
              </a:p>
              <a:p>
                <a:pPr marL="342900" marR="0" lvl="0" indent="-342900" algn="ctr" rtl="0">
                  <a:lnSpc>
                    <a:spcPct val="120000"/>
                  </a:lnSpc>
                  <a:spcBef>
                    <a:spcPts val="0"/>
                  </a:spcBef>
                  <a:spcAft>
                    <a:spcPts val="0"/>
                  </a:spcAft>
                  <a:buAutoNum type="alphaLcPeriod"/>
                </a:pPr>
                <a:r>
                  <a:rPr lang="en-US" dirty="0">
                    <a:solidFill>
                      <a:schemeClr val="dk1"/>
                    </a:solidFill>
                  </a:rPr>
                  <a:t>Extract sub vector </a:t>
                </a:r>
                <a14:m>
                  <m:oMath xmlns:m="http://schemas.openxmlformats.org/officeDocument/2006/math">
                    <m:sSub>
                      <m:sSubPr>
                        <m:ctrlPr>
                          <a:rPr lang="en-US" b="0" i="1" smtClean="0">
                            <a:solidFill>
                              <a:schemeClr val="dk1"/>
                            </a:solidFill>
                            <a:latin typeface="Cambria Math" panose="02040503050406030204" pitchFamily="18" charset="0"/>
                          </a:rPr>
                        </m:ctrlPr>
                      </m:sSubPr>
                      <m:e>
                        <m:r>
                          <a:rPr lang="en-US" b="0" i="1" smtClean="0">
                            <a:solidFill>
                              <a:schemeClr val="dk1"/>
                            </a:solidFill>
                            <a:latin typeface="Cambria Math" panose="02040503050406030204" pitchFamily="18" charset="0"/>
                          </a:rPr>
                          <m:t>𝑥</m:t>
                        </m:r>
                      </m:e>
                      <m:sub>
                        <m:r>
                          <a:rPr lang="en-US" b="0" i="1" smtClean="0">
                            <a:solidFill>
                              <a:schemeClr val="dk1"/>
                            </a:solidFill>
                            <a:latin typeface="Cambria Math" panose="02040503050406030204" pitchFamily="18" charset="0"/>
                          </a:rPr>
                          <m:t>𝑘</m:t>
                        </m:r>
                      </m:sub>
                    </m:sSub>
                  </m:oMath>
                </a14:m>
                <a:r>
                  <a:rPr lang="en-US" dirty="0">
                    <a:solidFill>
                      <a:schemeClr val="dk1"/>
                    </a:solidFill>
                  </a:rPr>
                  <a:t> </a:t>
                </a:r>
                <a14:m>
                  <m:oMath xmlns:m="http://schemas.openxmlformats.org/officeDocument/2006/math">
                    <m:d>
                      <m:dPr>
                        <m:ctrlPr>
                          <a:rPr lang="en-US" b="0" i="1" dirty="0" smtClean="0">
                            <a:solidFill>
                              <a:schemeClr val="dk1"/>
                            </a:solidFill>
                            <a:latin typeface="Cambria Math" panose="02040503050406030204" pitchFamily="18" charset="0"/>
                          </a:rPr>
                        </m:ctrlPr>
                      </m:dPr>
                      <m:e>
                        <m:sSub>
                          <m:sSubPr>
                            <m:ctrlPr>
                              <a:rPr lang="en-US" b="0" i="1" dirty="0" smtClean="0">
                                <a:solidFill>
                                  <a:schemeClr val="dk1"/>
                                </a:solidFill>
                                <a:latin typeface="Cambria Math" panose="02040503050406030204" pitchFamily="18" charset="0"/>
                              </a:rPr>
                            </m:ctrlPr>
                          </m:sSubPr>
                          <m:e>
                            <m:r>
                              <a:rPr lang="en-US" b="0" i="1" dirty="0" smtClean="0">
                                <a:solidFill>
                                  <a:schemeClr val="dk1"/>
                                </a:solidFill>
                                <a:latin typeface="Cambria Math" panose="02040503050406030204" pitchFamily="18" charset="0"/>
                              </a:rPr>
                              <m:t>𝑥</m:t>
                            </m:r>
                          </m:e>
                          <m:sub>
                            <m:r>
                              <a:rPr lang="en-US" b="0" i="1" dirty="0" smtClean="0">
                                <a:solidFill>
                                  <a:schemeClr val="dk1"/>
                                </a:solidFill>
                                <a:latin typeface="Cambria Math" panose="02040503050406030204" pitchFamily="18" charset="0"/>
                              </a:rPr>
                              <m:t>𝑘</m:t>
                            </m:r>
                          </m:sub>
                        </m:sSub>
                        <m:r>
                          <a:rPr lang="en-US" b="0" i="1" dirty="0" smtClean="0">
                            <a:solidFill>
                              <a:schemeClr val="dk1"/>
                            </a:solidFill>
                            <a:latin typeface="Cambria Math" panose="02040503050406030204" pitchFamily="18" charset="0"/>
                          </a:rPr>
                          <m:t>=</m:t>
                        </m:r>
                        <m:sSub>
                          <m:sSubPr>
                            <m:ctrlPr>
                              <a:rPr lang="en-US" b="0" i="1" dirty="0" smtClean="0">
                                <a:solidFill>
                                  <a:schemeClr val="dk1"/>
                                </a:solidFill>
                                <a:latin typeface="Cambria Math" panose="02040503050406030204" pitchFamily="18" charset="0"/>
                              </a:rPr>
                            </m:ctrlPr>
                          </m:sSubPr>
                          <m:e>
                            <m:r>
                              <a:rPr lang="en-US" b="0" i="1" dirty="0" smtClean="0">
                                <a:solidFill>
                                  <a:schemeClr val="dk1"/>
                                </a:solidFill>
                                <a:latin typeface="Cambria Math" panose="02040503050406030204" pitchFamily="18" charset="0"/>
                              </a:rPr>
                              <m:t>𝐴</m:t>
                            </m:r>
                          </m:e>
                          <m:sub>
                            <m:r>
                              <a:rPr lang="en-US" b="0" i="1" dirty="0" smtClean="0">
                                <a:solidFill>
                                  <a:schemeClr val="dk1"/>
                                </a:solidFill>
                                <a:latin typeface="Cambria Math" panose="02040503050406030204" pitchFamily="18" charset="0"/>
                              </a:rPr>
                              <m:t>𝑘</m:t>
                            </m:r>
                            <m:r>
                              <a:rPr lang="en-US" b="0" i="1" dirty="0" smtClean="0">
                                <a:solidFill>
                                  <a:schemeClr val="dk1"/>
                                </a:solidFill>
                                <a:latin typeface="Cambria Math" panose="02040503050406030204" pitchFamily="18" charset="0"/>
                              </a:rPr>
                              <m:t>:</m:t>
                            </m:r>
                            <m:r>
                              <a:rPr lang="en-US" b="0" i="1" dirty="0" smtClean="0">
                                <a:solidFill>
                                  <a:schemeClr val="dk1"/>
                                </a:solidFill>
                                <a:latin typeface="Cambria Math" panose="02040503050406030204" pitchFamily="18" charset="0"/>
                              </a:rPr>
                              <m:t>𝑛</m:t>
                            </m:r>
                            <m:r>
                              <a:rPr lang="en-US" b="0" i="1" dirty="0" smtClean="0">
                                <a:solidFill>
                                  <a:schemeClr val="dk1"/>
                                </a:solidFill>
                                <a:latin typeface="Cambria Math" panose="02040503050406030204" pitchFamily="18" charset="0"/>
                              </a:rPr>
                              <m:t>,</m:t>
                            </m:r>
                            <m:r>
                              <a:rPr lang="en-US" b="0" i="1" dirty="0" smtClean="0">
                                <a:solidFill>
                                  <a:schemeClr val="dk1"/>
                                </a:solidFill>
                                <a:latin typeface="Cambria Math" panose="02040503050406030204" pitchFamily="18" charset="0"/>
                              </a:rPr>
                              <m:t>𝑘</m:t>
                            </m:r>
                          </m:sub>
                        </m:sSub>
                      </m:e>
                    </m:d>
                  </m:oMath>
                </a14:m>
                <a:endParaRPr lang="en-US" b="0" dirty="0">
                  <a:solidFill>
                    <a:schemeClr val="dk1"/>
                  </a:solidFill>
                </a:endParaRPr>
              </a:p>
              <a:p>
                <a:pPr marL="342900" marR="0" lvl="0" indent="-342900" algn="ctr" rtl="0">
                  <a:lnSpc>
                    <a:spcPct val="120000"/>
                  </a:lnSpc>
                  <a:spcBef>
                    <a:spcPts val="0"/>
                  </a:spcBef>
                  <a:spcAft>
                    <a:spcPts val="0"/>
                  </a:spcAft>
                  <a:buAutoNum type="alphaLcPeriod"/>
                </a:pPr>
                <a:r>
                  <a:rPr lang="en-US" dirty="0">
                    <a:solidFill>
                      <a:schemeClr val="dk1"/>
                    </a:solidFill>
                  </a:rPr>
                  <a:t>Compute the HH Reflector </a:t>
                </a:r>
                <a14:m>
                  <m:oMath xmlns:m="http://schemas.openxmlformats.org/officeDocument/2006/math">
                    <m:sSub>
                      <m:sSubPr>
                        <m:ctrlPr>
                          <a:rPr lang="en-US" b="0" i="1" smtClean="0">
                            <a:solidFill>
                              <a:schemeClr val="dk1"/>
                            </a:solidFill>
                            <a:latin typeface="Cambria Math" panose="02040503050406030204" pitchFamily="18" charset="0"/>
                          </a:rPr>
                        </m:ctrlPr>
                      </m:sSubPr>
                      <m:e>
                        <m:r>
                          <a:rPr lang="en-US" b="0" i="1" smtClean="0">
                            <a:solidFill>
                              <a:schemeClr val="dk1"/>
                            </a:solidFill>
                            <a:latin typeface="Cambria Math" panose="02040503050406030204" pitchFamily="18" charset="0"/>
                          </a:rPr>
                          <m:t>𝑣</m:t>
                        </m:r>
                      </m:e>
                      <m:sub>
                        <m:r>
                          <a:rPr lang="en-US" b="0" i="1" smtClean="0">
                            <a:solidFill>
                              <a:schemeClr val="dk1"/>
                            </a:solidFill>
                            <a:latin typeface="Cambria Math" panose="02040503050406030204" pitchFamily="18" charset="0"/>
                          </a:rPr>
                          <m:t>𝑘</m:t>
                        </m:r>
                      </m:sub>
                    </m:sSub>
                    <m:r>
                      <a:rPr lang="en-US" b="0" i="1" smtClean="0">
                        <a:solidFill>
                          <a:schemeClr val="dk1"/>
                        </a:solidFill>
                        <a:latin typeface="Cambria Math" panose="02040503050406030204" pitchFamily="18" charset="0"/>
                      </a:rPr>
                      <m:t>=</m:t>
                    </m:r>
                    <m:sSub>
                      <m:sSubPr>
                        <m:ctrlPr>
                          <a:rPr lang="en-US" b="0" i="1" smtClean="0">
                            <a:solidFill>
                              <a:schemeClr val="dk1"/>
                            </a:solidFill>
                            <a:latin typeface="Cambria Math" panose="02040503050406030204" pitchFamily="18" charset="0"/>
                          </a:rPr>
                        </m:ctrlPr>
                      </m:sSubPr>
                      <m:e>
                        <m:r>
                          <a:rPr lang="en-US" b="0" i="1" smtClean="0">
                            <a:solidFill>
                              <a:schemeClr val="dk1"/>
                            </a:solidFill>
                            <a:latin typeface="Cambria Math" panose="02040503050406030204" pitchFamily="18" charset="0"/>
                          </a:rPr>
                          <m:t>𝑥</m:t>
                        </m:r>
                      </m:e>
                      <m:sub>
                        <m:r>
                          <a:rPr lang="en-US" b="0" i="1" smtClean="0">
                            <a:solidFill>
                              <a:schemeClr val="dk1"/>
                            </a:solidFill>
                            <a:latin typeface="Cambria Math" panose="02040503050406030204" pitchFamily="18" charset="0"/>
                          </a:rPr>
                          <m:t>𝑘</m:t>
                        </m:r>
                      </m:sub>
                    </m:sSub>
                    <m:r>
                      <a:rPr lang="en-US" b="0" i="1" smtClean="0">
                        <a:solidFill>
                          <a:schemeClr val="dk1"/>
                        </a:solidFill>
                        <a:latin typeface="Cambria Math" panose="02040503050406030204" pitchFamily="18" charset="0"/>
                      </a:rPr>
                      <m:t>−</m:t>
                    </m:r>
                    <m:d>
                      <m:dPr>
                        <m:begChr m:val="‖"/>
                        <m:endChr m:val="‖"/>
                        <m:ctrlPr>
                          <a:rPr lang="en-US" b="0" i="1" smtClean="0">
                            <a:solidFill>
                              <a:schemeClr val="dk1"/>
                            </a:solidFill>
                            <a:latin typeface="Cambria Math" panose="02040503050406030204" pitchFamily="18" charset="0"/>
                          </a:rPr>
                        </m:ctrlPr>
                      </m:dPr>
                      <m:e>
                        <m:sSub>
                          <m:sSubPr>
                            <m:ctrlPr>
                              <a:rPr lang="en-US" b="0" i="1" smtClean="0">
                                <a:solidFill>
                                  <a:schemeClr val="dk1"/>
                                </a:solidFill>
                                <a:latin typeface="Cambria Math" panose="02040503050406030204" pitchFamily="18" charset="0"/>
                              </a:rPr>
                            </m:ctrlPr>
                          </m:sSubPr>
                          <m:e>
                            <m:r>
                              <a:rPr lang="en-US" b="0" i="1" smtClean="0">
                                <a:solidFill>
                                  <a:schemeClr val="dk1"/>
                                </a:solidFill>
                                <a:latin typeface="Cambria Math" panose="02040503050406030204" pitchFamily="18" charset="0"/>
                              </a:rPr>
                              <m:t>𝑥</m:t>
                            </m:r>
                          </m:e>
                          <m:sub>
                            <m:r>
                              <a:rPr lang="en-US" b="0" i="1" smtClean="0">
                                <a:solidFill>
                                  <a:schemeClr val="dk1"/>
                                </a:solidFill>
                                <a:latin typeface="Cambria Math" panose="02040503050406030204" pitchFamily="18" charset="0"/>
                              </a:rPr>
                              <m:t>𝑘</m:t>
                            </m:r>
                          </m:sub>
                        </m:sSub>
                      </m:e>
                    </m:d>
                    <m:r>
                      <a:rPr lang="en-US" b="0" i="1" smtClean="0">
                        <a:solidFill>
                          <a:schemeClr val="dk1"/>
                        </a:solidFill>
                        <a:latin typeface="Cambria Math" panose="02040503050406030204" pitchFamily="18" charset="0"/>
                      </a:rPr>
                      <m:t>∗</m:t>
                    </m:r>
                    <m:sSub>
                      <m:sSubPr>
                        <m:ctrlPr>
                          <a:rPr lang="en-US" b="0" i="1" smtClean="0">
                            <a:solidFill>
                              <a:schemeClr val="dk1"/>
                            </a:solidFill>
                            <a:latin typeface="Cambria Math" panose="02040503050406030204" pitchFamily="18" charset="0"/>
                          </a:rPr>
                        </m:ctrlPr>
                      </m:sSubPr>
                      <m:e>
                        <m:r>
                          <a:rPr lang="en-US" b="0" i="1" smtClean="0">
                            <a:solidFill>
                              <a:schemeClr val="dk1"/>
                            </a:solidFill>
                            <a:latin typeface="Cambria Math" panose="02040503050406030204" pitchFamily="18" charset="0"/>
                          </a:rPr>
                          <m:t>𝑒</m:t>
                        </m:r>
                      </m:e>
                      <m:sub>
                        <m:r>
                          <a:rPr lang="en-US" b="0" i="1" smtClean="0">
                            <a:solidFill>
                              <a:schemeClr val="dk1"/>
                            </a:solidFill>
                            <a:latin typeface="Cambria Math" panose="02040503050406030204" pitchFamily="18" charset="0"/>
                          </a:rPr>
                          <m:t>1</m:t>
                        </m:r>
                      </m:sub>
                    </m:sSub>
                  </m:oMath>
                </a14:m>
                <a:endParaRPr lang="en-US" b="0" dirty="0">
                  <a:solidFill>
                    <a:schemeClr val="dk1"/>
                  </a:solidFill>
                </a:endParaRPr>
              </a:p>
              <a:p>
                <a:pPr marL="342900" lvl="0" indent="-342900" algn="ctr">
                  <a:lnSpc>
                    <a:spcPct val="120000"/>
                  </a:lnSpc>
                  <a:buAutoNum type="alphaLcPeriod"/>
                </a:pPr>
                <a14:m>
                  <m:oMath xmlns:m="http://schemas.openxmlformats.org/officeDocument/2006/math">
                    <m:sSub>
                      <m:sSubPr>
                        <m:ctrlPr>
                          <a:rPr lang="en-US" b="0" i="1" smtClean="0">
                            <a:solidFill>
                              <a:schemeClr val="dk1"/>
                            </a:solidFill>
                            <a:latin typeface="Cambria Math" panose="02040503050406030204" pitchFamily="18" charset="0"/>
                          </a:rPr>
                        </m:ctrlPr>
                      </m:sSubPr>
                      <m:e>
                        <m:r>
                          <a:rPr lang="en-US" b="0" i="1" smtClean="0">
                            <a:solidFill>
                              <a:schemeClr val="dk1"/>
                            </a:solidFill>
                            <a:latin typeface="Cambria Math" panose="02040503050406030204" pitchFamily="18" charset="0"/>
                          </a:rPr>
                          <m:t>𝑅</m:t>
                        </m:r>
                      </m:e>
                      <m:sub>
                        <m:r>
                          <a:rPr lang="en-US" b="0" i="1" smtClean="0">
                            <a:solidFill>
                              <a:schemeClr val="dk1"/>
                            </a:solidFill>
                            <a:latin typeface="Cambria Math" panose="02040503050406030204" pitchFamily="18" charset="0"/>
                          </a:rPr>
                          <m:t>𝑘</m:t>
                        </m:r>
                        <m:r>
                          <a:rPr lang="en-US" b="0" i="1" smtClean="0">
                            <a:solidFill>
                              <a:schemeClr val="dk1"/>
                            </a:solidFill>
                            <a:latin typeface="Cambria Math" panose="02040503050406030204" pitchFamily="18" charset="0"/>
                          </a:rPr>
                          <m:t>:</m:t>
                        </m:r>
                        <m:r>
                          <a:rPr lang="en-US" b="0" i="1" smtClean="0">
                            <a:solidFill>
                              <a:schemeClr val="dk1"/>
                            </a:solidFill>
                            <a:latin typeface="Cambria Math" panose="02040503050406030204" pitchFamily="18" charset="0"/>
                          </a:rPr>
                          <m:t>𝑛</m:t>
                        </m:r>
                        <m:r>
                          <a:rPr lang="en-US" b="0" i="1" smtClean="0">
                            <a:solidFill>
                              <a:schemeClr val="dk1"/>
                            </a:solidFill>
                            <a:latin typeface="Cambria Math" panose="02040503050406030204" pitchFamily="18" charset="0"/>
                          </a:rPr>
                          <m:t>,</m:t>
                        </m:r>
                        <m:r>
                          <a:rPr lang="en-US" b="0" i="1" smtClean="0">
                            <a:solidFill>
                              <a:schemeClr val="dk1"/>
                            </a:solidFill>
                            <a:latin typeface="Cambria Math" panose="02040503050406030204" pitchFamily="18" charset="0"/>
                          </a:rPr>
                          <m:t>𝑘</m:t>
                        </m:r>
                        <m:r>
                          <a:rPr lang="en-US" b="0" i="1" smtClean="0">
                            <a:solidFill>
                              <a:schemeClr val="dk1"/>
                            </a:solidFill>
                            <a:latin typeface="Cambria Math" panose="02040503050406030204" pitchFamily="18" charset="0"/>
                          </a:rPr>
                          <m:t>:</m:t>
                        </m:r>
                        <m:r>
                          <a:rPr lang="en-US" b="0" i="1" smtClean="0">
                            <a:solidFill>
                              <a:schemeClr val="dk1"/>
                            </a:solidFill>
                            <a:latin typeface="Cambria Math" panose="02040503050406030204" pitchFamily="18" charset="0"/>
                          </a:rPr>
                          <m:t>𝑛</m:t>
                        </m:r>
                      </m:sub>
                    </m:sSub>
                    <m:r>
                      <a:rPr lang="en-US" b="0" i="1" smtClean="0">
                        <a:solidFill>
                          <a:schemeClr val="dk1"/>
                        </a:solidFill>
                        <a:latin typeface="Cambria Math" panose="02040503050406030204" pitchFamily="18" charset="0"/>
                      </a:rPr>
                      <m:t>=</m:t>
                    </m:r>
                    <m:sSub>
                      <m:sSubPr>
                        <m:ctrlPr>
                          <a:rPr lang="en-US" b="0" i="1" smtClean="0">
                            <a:solidFill>
                              <a:schemeClr val="dk1"/>
                            </a:solidFill>
                            <a:latin typeface="Cambria Math" panose="02040503050406030204" pitchFamily="18" charset="0"/>
                          </a:rPr>
                        </m:ctrlPr>
                      </m:sSubPr>
                      <m:e>
                        <m:r>
                          <a:rPr lang="en-US" b="0" i="1" smtClean="0">
                            <a:solidFill>
                              <a:schemeClr val="dk1"/>
                            </a:solidFill>
                            <a:latin typeface="Cambria Math" panose="02040503050406030204" pitchFamily="18" charset="0"/>
                          </a:rPr>
                          <m:t>𝑅</m:t>
                        </m:r>
                      </m:e>
                      <m:sub>
                        <m:r>
                          <a:rPr lang="en-US" b="0" i="1" smtClean="0">
                            <a:solidFill>
                              <a:schemeClr val="dk1"/>
                            </a:solidFill>
                            <a:latin typeface="Cambria Math" panose="02040503050406030204" pitchFamily="18" charset="0"/>
                          </a:rPr>
                          <m:t>𝑘</m:t>
                        </m:r>
                        <m:r>
                          <a:rPr lang="en-US" b="0" i="1" smtClean="0">
                            <a:solidFill>
                              <a:schemeClr val="dk1"/>
                            </a:solidFill>
                            <a:latin typeface="Cambria Math" panose="02040503050406030204" pitchFamily="18" charset="0"/>
                          </a:rPr>
                          <m:t>:</m:t>
                        </m:r>
                        <m:r>
                          <a:rPr lang="en-US" b="0" i="1" smtClean="0">
                            <a:solidFill>
                              <a:schemeClr val="dk1"/>
                            </a:solidFill>
                            <a:latin typeface="Cambria Math" panose="02040503050406030204" pitchFamily="18" charset="0"/>
                          </a:rPr>
                          <m:t>𝑛</m:t>
                        </m:r>
                        <m:r>
                          <a:rPr lang="en-US" b="0" i="1" smtClean="0">
                            <a:solidFill>
                              <a:schemeClr val="dk1"/>
                            </a:solidFill>
                            <a:latin typeface="Cambria Math" panose="02040503050406030204" pitchFamily="18" charset="0"/>
                          </a:rPr>
                          <m:t>,</m:t>
                        </m:r>
                        <m:r>
                          <a:rPr lang="en-US" b="0" i="1" smtClean="0">
                            <a:solidFill>
                              <a:schemeClr val="dk1"/>
                            </a:solidFill>
                            <a:latin typeface="Cambria Math" panose="02040503050406030204" pitchFamily="18" charset="0"/>
                          </a:rPr>
                          <m:t>𝑘</m:t>
                        </m:r>
                        <m:r>
                          <a:rPr lang="en-US" b="0" i="1" smtClean="0">
                            <a:solidFill>
                              <a:schemeClr val="dk1"/>
                            </a:solidFill>
                            <a:latin typeface="Cambria Math" panose="02040503050406030204" pitchFamily="18" charset="0"/>
                          </a:rPr>
                          <m:t>:</m:t>
                        </m:r>
                        <m:r>
                          <a:rPr lang="en-US" b="0" i="1" smtClean="0">
                            <a:solidFill>
                              <a:schemeClr val="dk1"/>
                            </a:solidFill>
                            <a:latin typeface="Cambria Math" panose="02040503050406030204" pitchFamily="18" charset="0"/>
                          </a:rPr>
                          <m:t>𝑛</m:t>
                        </m:r>
                      </m:sub>
                    </m:sSub>
                    <m:r>
                      <a:rPr lang="en-US" b="0" i="1" smtClean="0">
                        <a:solidFill>
                          <a:schemeClr val="dk1"/>
                        </a:solidFill>
                        <a:latin typeface="Cambria Math" panose="02040503050406030204" pitchFamily="18" charset="0"/>
                      </a:rPr>
                      <m:t>−</m:t>
                    </m:r>
                    <m:r>
                      <a:rPr lang="en-US" b="0" i="1" smtClean="0">
                        <a:solidFill>
                          <a:schemeClr val="dk1"/>
                        </a:solidFill>
                        <a:latin typeface="Cambria Math" panose="02040503050406030204" pitchFamily="18" charset="0"/>
                      </a:rPr>
                      <m:t>2</m:t>
                    </m:r>
                    <m:sSub>
                      <m:sSubPr>
                        <m:ctrlPr>
                          <a:rPr lang="en-US" b="0" i="1" smtClean="0">
                            <a:solidFill>
                              <a:schemeClr val="dk1"/>
                            </a:solidFill>
                            <a:latin typeface="Cambria Math" panose="02040503050406030204" pitchFamily="18" charset="0"/>
                          </a:rPr>
                        </m:ctrlPr>
                      </m:sSubPr>
                      <m:e>
                        <m:r>
                          <a:rPr lang="en-US" b="0" i="1" smtClean="0">
                            <a:solidFill>
                              <a:schemeClr val="dk1"/>
                            </a:solidFill>
                            <a:latin typeface="Cambria Math" panose="02040503050406030204" pitchFamily="18" charset="0"/>
                          </a:rPr>
                          <m:t>𝑣</m:t>
                        </m:r>
                      </m:e>
                      <m:sub>
                        <m:r>
                          <a:rPr lang="en-US" b="0" i="1" smtClean="0">
                            <a:solidFill>
                              <a:schemeClr val="dk1"/>
                            </a:solidFill>
                            <a:latin typeface="Cambria Math" panose="02040503050406030204" pitchFamily="18" charset="0"/>
                          </a:rPr>
                          <m:t>𝑘</m:t>
                        </m:r>
                      </m:sub>
                    </m:sSub>
                    <m:r>
                      <a:rPr lang="en-US" b="0" i="1" smtClean="0">
                        <a:solidFill>
                          <a:schemeClr val="dk1"/>
                        </a:solidFill>
                        <a:latin typeface="Cambria Math" panose="02040503050406030204" pitchFamily="18" charset="0"/>
                      </a:rPr>
                      <m:t>(</m:t>
                    </m:r>
                    <m:sSubSup>
                      <m:sSubSupPr>
                        <m:ctrlPr>
                          <a:rPr lang="en-US" b="0" i="1" smtClean="0">
                            <a:solidFill>
                              <a:schemeClr val="dk1"/>
                            </a:solidFill>
                            <a:latin typeface="Cambria Math" panose="02040503050406030204" pitchFamily="18" charset="0"/>
                          </a:rPr>
                        </m:ctrlPr>
                      </m:sSubSupPr>
                      <m:e>
                        <m:r>
                          <a:rPr lang="en-US" b="0" i="1" smtClean="0">
                            <a:solidFill>
                              <a:schemeClr val="dk1"/>
                            </a:solidFill>
                            <a:latin typeface="Cambria Math" panose="02040503050406030204" pitchFamily="18" charset="0"/>
                          </a:rPr>
                          <m:t>𝑣</m:t>
                        </m:r>
                      </m:e>
                      <m:sub>
                        <m:r>
                          <a:rPr lang="en-US" b="0" i="1" smtClean="0">
                            <a:solidFill>
                              <a:schemeClr val="dk1"/>
                            </a:solidFill>
                            <a:latin typeface="Cambria Math" panose="02040503050406030204" pitchFamily="18" charset="0"/>
                          </a:rPr>
                          <m:t>𝑘</m:t>
                        </m:r>
                      </m:sub>
                      <m:sup>
                        <m:r>
                          <a:rPr lang="en-US" b="0" i="1" smtClean="0">
                            <a:solidFill>
                              <a:schemeClr val="dk1"/>
                            </a:solidFill>
                            <a:latin typeface="Cambria Math" panose="02040503050406030204" pitchFamily="18" charset="0"/>
                          </a:rPr>
                          <m:t>𝑇</m:t>
                        </m:r>
                      </m:sup>
                    </m:sSubSup>
                    <m:r>
                      <a:rPr lang="en-US" b="0" i="1" smtClean="0">
                        <a:solidFill>
                          <a:schemeClr val="dk1"/>
                        </a:solidFill>
                        <a:latin typeface="Cambria Math" panose="02040503050406030204" pitchFamily="18" charset="0"/>
                      </a:rPr>
                      <m:t>∗</m:t>
                    </m:r>
                  </m:oMath>
                </a14:m>
                <a:r>
                  <a:rPr lang="en-US" dirty="0">
                    <a:solidFill>
                      <a:schemeClr val="dk1"/>
                    </a:solidFill>
                  </a:rPr>
                  <a:t> </a:t>
                </a:r>
                <a14:m>
                  <m:oMath xmlns:m="http://schemas.openxmlformats.org/officeDocument/2006/math">
                    <m:sSub>
                      <m:sSubPr>
                        <m:ctrlPr>
                          <a:rPr lang="en-US" i="1">
                            <a:solidFill>
                              <a:schemeClr val="dk1"/>
                            </a:solidFill>
                            <a:latin typeface="Cambria Math" panose="02040503050406030204" pitchFamily="18" charset="0"/>
                          </a:rPr>
                        </m:ctrlPr>
                      </m:sSubPr>
                      <m:e>
                        <m:r>
                          <a:rPr lang="en-US" i="1">
                            <a:solidFill>
                              <a:schemeClr val="dk1"/>
                            </a:solidFill>
                            <a:latin typeface="Cambria Math" panose="02040503050406030204" pitchFamily="18" charset="0"/>
                          </a:rPr>
                          <m:t>𝑅</m:t>
                        </m:r>
                      </m:e>
                      <m:sub>
                        <m:r>
                          <a:rPr lang="en-US" i="1">
                            <a:solidFill>
                              <a:schemeClr val="dk1"/>
                            </a:solidFill>
                            <a:latin typeface="Cambria Math" panose="02040503050406030204" pitchFamily="18" charset="0"/>
                          </a:rPr>
                          <m:t>𝑘</m:t>
                        </m:r>
                        <m:r>
                          <a:rPr lang="en-US" i="1">
                            <a:solidFill>
                              <a:schemeClr val="dk1"/>
                            </a:solidFill>
                            <a:latin typeface="Cambria Math" panose="02040503050406030204" pitchFamily="18" charset="0"/>
                          </a:rPr>
                          <m:t>:</m:t>
                        </m:r>
                        <m:r>
                          <a:rPr lang="en-US" b="0" i="1" smtClean="0">
                            <a:solidFill>
                              <a:schemeClr val="dk1"/>
                            </a:solidFill>
                            <a:latin typeface="Cambria Math" panose="02040503050406030204" pitchFamily="18" charset="0"/>
                          </a:rPr>
                          <m:t>𝑛</m:t>
                        </m:r>
                        <m:r>
                          <a:rPr lang="en-US" i="1">
                            <a:solidFill>
                              <a:schemeClr val="dk1"/>
                            </a:solidFill>
                            <a:latin typeface="Cambria Math" panose="02040503050406030204" pitchFamily="18" charset="0"/>
                          </a:rPr>
                          <m:t>,</m:t>
                        </m:r>
                        <m:r>
                          <a:rPr lang="en-US" i="1">
                            <a:solidFill>
                              <a:schemeClr val="dk1"/>
                            </a:solidFill>
                            <a:latin typeface="Cambria Math" panose="02040503050406030204" pitchFamily="18" charset="0"/>
                          </a:rPr>
                          <m:t>𝑘</m:t>
                        </m:r>
                        <m:r>
                          <a:rPr lang="en-US" i="1">
                            <a:solidFill>
                              <a:schemeClr val="dk1"/>
                            </a:solidFill>
                            <a:latin typeface="Cambria Math" panose="02040503050406030204" pitchFamily="18" charset="0"/>
                          </a:rPr>
                          <m:t>:</m:t>
                        </m:r>
                        <m:r>
                          <a:rPr lang="en-US" i="1">
                            <a:solidFill>
                              <a:schemeClr val="dk1"/>
                            </a:solidFill>
                            <a:latin typeface="Cambria Math" panose="02040503050406030204" pitchFamily="18" charset="0"/>
                          </a:rPr>
                          <m:t>𝑛</m:t>
                        </m:r>
                      </m:sub>
                    </m:sSub>
                    <m:r>
                      <a:rPr lang="en-US" b="0" i="1" smtClean="0">
                        <a:solidFill>
                          <a:schemeClr val="dk1"/>
                        </a:solidFill>
                        <a:latin typeface="Cambria Math" panose="02040503050406030204" pitchFamily="18" charset="0"/>
                      </a:rPr>
                      <m:t>)</m:t>
                    </m:r>
                  </m:oMath>
                </a14:m>
                <a:endParaRPr lang="en-US" dirty="0">
                  <a:solidFill>
                    <a:schemeClr val="dk1"/>
                  </a:solidFill>
                </a:endParaRPr>
              </a:p>
              <a:p>
                <a:pPr marL="342900" lvl="0" indent="-342900" algn="ctr">
                  <a:lnSpc>
                    <a:spcPct val="120000"/>
                  </a:lnSpc>
                  <a:buAutoNum type="alphaLcPeriod"/>
                </a:pPr>
                <a14:m>
                  <m:oMath xmlns:m="http://schemas.openxmlformats.org/officeDocument/2006/math">
                    <m:sSub>
                      <m:sSubPr>
                        <m:ctrlPr>
                          <a:rPr lang="en-US" b="0" i="1" smtClean="0">
                            <a:solidFill>
                              <a:schemeClr val="dk1"/>
                            </a:solidFill>
                            <a:latin typeface="Cambria Math" panose="02040503050406030204" pitchFamily="18" charset="0"/>
                          </a:rPr>
                        </m:ctrlPr>
                      </m:sSubPr>
                      <m:e>
                        <m:r>
                          <a:rPr lang="en-US" b="0" i="1" smtClean="0">
                            <a:solidFill>
                              <a:schemeClr val="dk1"/>
                            </a:solidFill>
                            <a:latin typeface="Cambria Math" panose="02040503050406030204" pitchFamily="18" charset="0"/>
                          </a:rPr>
                          <m:t>𝑄</m:t>
                        </m:r>
                      </m:e>
                      <m:sub>
                        <m:r>
                          <a:rPr lang="en-US" b="0" i="1" smtClean="0">
                            <a:solidFill>
                              <a:schemeClr val="dk1"/>
                            </a:solidFill>
                            <a:latin typeface="Cambria Math" panose="02040503050406030204" pitchFamily="18" charset="0"/>
                          </a:rPr>
                          <m:t>𝑘</m:t>
                        </m:r>
                        <m:r>
                          <a:rPr lang="en-US" b="0" i="1" smtClean="0">
                            <a:solidFill>
                              <a:schemeClr val="dk1"/>
                            </a:solidFill>
                            <a:latin typeface="Cambria Math" panose="02040503050406030204" pitchFamily="18" charset="0"/>
                          </a:rPr>
                          <m:t>:</m:t>
                        </m:r>
                        <m:r>
                          <a:rPr lang="en-US" b="0" i="1" smtClean="0">
                            <a:solidFill>
                              <a:schemeClr val="dk1"/>
                            </a:solidFill>
                            <a:latin typeface="Cambria Math" panose="02040503050406030204" pitchFamily="18" charset="0"/>
                          </a:rPr>
                          <m:t>𝑛</m:t>
                        </m:r>
                      </m:sub>
                    </m:sSub>
                    <m:r>
                      <a:rPr lang="en-US" b="0" i="1" smtClean="0">
                        <a:solidFill>
                          <a:schemeClr val="dk1"/>
                        </a:solidFill>
                        <a:latin typeface="Cambria Math" panose="02040503050406030204" pitchFamily="18" charset="0"/>
                      </a:rPr>
                      <m:t>=</m:t>
                    </m:r>
                    <m:sSub>
                      <m:sSubPr>
                        <m:ctrlPr>
                          <a:rPr lang="en-US" i="1">
                            <a:solidFill>
                              <a:schemeClr val="dk1"/>
                            </a:solidFill>
                            <a:latin typeface="Cambria Math" panose="02040503050406030204" pitchFamily="18" charset="0"/>
                          </a:rPr>
                        </m:ctrlPr>
                      </m:sSubPr>
                      <m:e>
                        <m:r>
                          <a:rPr lang="en-US" i="1">
                            <a:solidFill>
                              <a:schemeClr val="dk1"/>
                            </a:solidFill>
                            <a:latin typeface="Cambria Math" panose="02040503050406030204" pitchFamily="18" charset="0"/>
                          </a:rPr>
                          <m:t>𝑄</m:t>
                        </m:r>
                      </m:e>
                      <m:sub>
                        <m:r>
                          <a:rPr lang="en-US" i="1">
                            <a:solidFill>
                              <a:schemeClr val="dk1"/>
                            </a:solidFill>
                            <a:latin typeface="Cambria Math" panose="02040503050406030204" pitchFamily="18" charset="0"/>
                          </a:rPr>
                          <m:t>𝑘</m:t>
                        </m:r>
                        <m:r>
                          <a:rPr lang="en-US" i="1">
                            <a:solidFill>
                              <a:schemeClr val="dk1"/>
                            </a:solidFill>
                            <a:latin typeface="Cambria Math" panose="02040503050406030204" pitchFamily="18" charset="0"/>
                          </a:rPr>
                          <m:t>:</m:t>
                        </m:r>
                        <m:r>
                          <a:rPr lang="en-US" b="0" i="1" smtClean="0">
                            <a:solidFill>
                              <a:schemeClr val="dk1"/>
                            </a:solidFill>
                            <a:latin typeface="Cambria Math" panose="02040503050406030204" pitchFamily="18" charset="0"/>
                          </a:rPr>
                          <m:t>𝑛</m:t>
                        </m:r>
                      </m:sub>
                    </m:sSub>
                    <m:r>
                      <a:rPr lang="en-US" b="0" i="1" smtClean="0">
                        <a:solidFill>
                          <a:schemeClr val="dk1"/>
                        </a:solidFill>
                        <a:latin typeface="Cambria Math" panose="02040503050406030204" pitchFamily="18" charset="0"/>
                      </a:rPr>
                      <m:t>−</m:t>
                    </m:r>
                    <m:r>
                      <a:rPr lang="en-US" b="0" i="1" smtClean="0">
                        <a:solidFill>
                          <a:schemeClr val="dk1"/>
                        </a:solidFill>
                        <a:latin typeface="Cambria Math" panose="02040503050406030204" pitchFamily="18" charset="0"/>
                      </a:rPr>
                      <m:t>2</m:t>
                    </m:r>
                    <m:sSub>
                      <m:sSubPr>
                        <m:ctrlPr>
                          <a:rPr lang="en-US" b="0" i="1" smtClean="0">
                            <a:solidFill>
                              <a:schemeClr val="dk1"/>
                            </a:solidFill>
                            <a:latin typeface="Cambria Math" panose="02040503050406030204" pitchFamily="18" charset="0"/>
                          </a:rPr>
                        </m:ctrlPr>
                      </m:sSubPr>
                      <m:e>
                        <m:r>
                          <a:rPr lang="en-US" b="0" i="1" smtClean="0">
                            <a:solidFill>
                              <a:schemeClr val="dk1"/>
                            </a:solidFill>
                            <a:latin typeface="Cambria Math" panose="02040503050406030204" pitchFamily="18" charset="0"/>
                          </a:rPr>
                          <m:t>𝑣</m:t>
                        </m:r>
                      </m:e>
                      <m:sub>
                        <m:r>
                          <a:rPr lang="en-US" b="0" i="1" smtClean="0">
                            <a:solidFill>
                              <a:schemeClr val="dk1"/>
                            </a:solidFill>
                            <a:latin typeface="Cambria Math" panose="02040503050406030204" pitchFamily="18" charset="0"/>
                          </a:rPr>
                          <m:t>𝑘</m:t>
                        </m:r>
                      </m:sub>
                    </m:sSub>
                    <m:d>
                      <m:dPr>
                        <m:ctrlPr>
                          <a:rPr lang="en-US" b="0" i="1" smtClean="0">
                            <a:solidFill>
                              <a:schemeClr val="dk1"/>
                            </a:solidFill>
                            <a:latin typeface="Cambria Math" panose="02040503050406030204" pitchFamily="18" charset="0"/>
                          </a:rPr>
                        </m:ctrlPr>
                      </m:dPr>
                      <m:e>
                        <m:sSubSup>
                          <m:sSubSupPr>
                            <m:ctrlPr>
                              <a:rPr lang="en-US" b="0" i="1" smtClean="0">
                                <a:solidFill>
                                  <a:schemeClr val="dk1"/>
                                </a:solidFill>
                                <a:latin typeface="Cambria Math" panose="02040503050406030204" pitchFamily="18" charset="0"/>
                              </a:rPr>
                            </m:ctrlPr>
                          </m:sSubSupPr>
                          <m:e>
                            <m:r>
                              <a:rPr lang="en-US" b="0" i="1" smtClean="0">
                                <a:solidFill>
                                  <a:schemeClr val="dk1"/>
                                </a:solidFill>
                                <a:latin typeface="Cambria Math" panose="02040503050406030204" pitchFamily="18" charset="0"/>
                              </a:rPr>
                              <m:t>𝑣</m:t>
                            </m:r>
                          </m:e>
                          <m:sub>
                            <m:r>
                              <a:rPr lang="en-US" b="0" i="1" smtClean="0">
                                <a:solidFill>
                                  <a:schemeClr val="dk1"/>
                                </a:solidFill>
                                <a:latin typeface="Cambria Math" panose="02040503050406030204" pitchFamily="18" charset="0"/>
                              </a:rPr>
                              <m:t>𝑘</m:t>
                            </m:r>
                          </m:sub>
                          <m:sup>
                            <m:r>
                              <a:rPr lang="en-US" b="0" i="1" smtClean="0">
                                <a:solidFill>
                                  <a:schemeClr val="dk1"/>
                                </a:solidFill>
                                <a:latin typeface="Cambria Math" panose="02040503050406030204" pitchFamily="18" charset="0"/>
                              </a:rPr>
                              <m:t>𝑇</m:t>
                            </m:r>
                          </m:sup>
                        </m:sSubSup>
                        <m:r>
                          <a:rPr lang="en-US" b="0" i="1" smtClean="0">
                            <a:solidFill>
                              <a:schemeClr val="dk1"/>
                            </a:solidFill>
                            <a:latin typeface="Cambria Math" panose="02040503050406030204" pitchFamily="18" charset="0"/>
                          </a:rPr>
                          <m:t>∗</m:t>
                        </m:r>
                        <m:sSub>
                          <m:sSubPr>
                            <m:ctrlPr>
                              <a:rPr lang="en-US" i="1">
                                <a:solidFill>
                                  <a:schemeClr val="dk1"/>
                                </a:solidFill>
                                <a:latin typeface="Cambria Math" panose="02040503050406030204" pitchFamily="18" charset="0"/>
                              </a:rPr>
                            </m:ctrlPr>
                          </m:sSubPr>
                          <m:e>
                            <m:r>
                              <a:rPr lang="en-US" i="1">
                                <a:solidFill>
                                  <a:schemeClr val="dk1"/>
                                </a:solidFill>
                                <a:latin typeface="Cambria Math" panose="02040503050406030204" pitchFamily="18" charset="0"/>
                              </a:rPr>
                              <m:t>𝑄</m:t>
                            </m:r>
                          </m:e>
                          <m:sub>
                            <m:r>
                              <a:rPr lang="en-US" i="1">
                                <a:solidFill>
                                  <a:schemeClr val="dk1"/>
                                </a:solidFill>
                                <a:latin typeface="Cambria Math" panose="02040503050406030204" pitchFamily="18" charset="0"/>
                              </a:rPr>
                              <m:t>𝑘</m:t>
                            </m:r>
                            <m:r>
                              <a:rPr lang="en-US" i="1">
                                <a:solidFill>
                                  <a:schemeClr val="dk1"/>
                                </a:solidFill>
                                <a:latin typeface="Cambria Math" panose="02040503050406030204" pitchFamily="18" charset="0"/>
                              </a:rPr>
                              <m:t>:</m:t>
                            </m:r>
                            <m:r>
                              <a:rPr lang="en-US" b="0" i="1" smtClean="0">
                                <a:solidFill>
                                  <a:schemeClr val="dk1"/>
                                </a:solidFill>
                                <a:latin typeface="Cambria Math" panose="02040503050406030204" pitchFamily="18" charset="0"/>
                              </a:rPr>
                              <m:t>𝑛</m:t>
                            </m:r>
                          </m:sub>
                        </m:sSub>
                      </m:e>
                    </m:d>
                  </m:oMath>
                </a14:m>
                <a:endParaRPr lang="en-US" dirty="0">
                  <a:solidFill>
                    <a:schemeClr val="dk1"/>
                  </a:solidFill>
                </a:endParaRPr>
              </a:p>
              <a:p>
                <a:pPr lvl="0" algn="ctr">
                  <a:lnSpc>
                    <a:spcPct val="120000"/>
                  </a:lnSpc>
                </a:pPr>
                <a:r>
                  <a:rPr lang="en-US" dirty="0">
                    <a:solidFill>
                      <a:schemeClr val="dk1"/>
                    </a:solidFill>
                  </a:rPr>
                  <a:t>3. </a:t>
                </a:r>
                <a14:m>
                  <m:oMath xmlns:m="http://schemas.openxmlformats.org/officeDocument/2006/math">
                    <m:r>
                      <a:rPr lang="en-US" b="0" i="1" smtClean="0">
                        <a:solidFill>
                          <a:schemeClr val="dk1"/>
                        </a:solidFill>
                        <a:latin typeface="Cambria Math" panose="02040503050406030204" pitchFamily="18" charset="0"/>
                      </a:rPr>
                      <m:t>𝐴</m:t>
                    </m:r>
                    <m:r>
                      <a:rPr lang="en-US" b="0" i="1" smtClean="0">
                        <a:solidFill>
                          <a:schemeClr val="dk1"/>
                        </a:solidFill>
                        <a:latin typeface="Cambria Math" panose="02040503050406030204" pitchFamily="18" charset="0"/>
                      </a:rPr>
                      <m:t>=</m:t>
                    </m:r>
                    <m:r>
                      <a:rPr lang="en-US" b="0" i="1" smtClean="0">
                        <a:solidFill>
                          <a:schemeClr val="dk1"/>
                        </a:solidFill>
                        <a:latin typeface="Cambria Math" panose="02040503050406030204" pitchFamily="18" charset="0"/>
                      </a:rPr>
                      <m:t>𝑄</m:t>
                    </m:r>
                    <m:r>
                      <a:rPr lang="en-US" b="0" i="1" smtClean="0">
                        <a:solidFill>
                          <a:schemeClr val="dk1"/>
                        </a:solidFill>
                        <a:latin typeface="Cambria Math" panose="02040503050406030204" pitchFamily="18" charset="0"/>
                      </a:rPr>
                      <m:t>∗</m:t>
                    </m:r>
                    <m:r>
                      <a:rPr lang="en-US" b="0" i="1" smtClean="0">
                        <a:solidFill>
                          <a:schemeClr val="dk1"/>
                        </a:solidFill>
                        <a:latin typeface="Cambria Math" panose="02040503050406030204" pitchFamily="18" charset="0"/>
                      </a:rPr>
                      <m:t>𝑅</m:t>
                    </m:r>
                    <m:r>
                      <a:rPr lang="en-US" b="0" i="1" smtClean="0">
                        <a:solidFill>
                          <a:schemeClr val="dk1"/>
                        </a:solidFill>
                        <a:latin typeface="Cambria Math" panose="02040503050406030204" pitchFamily="18" charset="0"/>
                      </a:rPr>
                      <m:t> , </m:t>
                    </m:r>
                    <m:r>
                      <a:rPr lang="en-US" b="0" i="1" smtClean="0">
                        <a:solidFill>
                          <a:schemeClr val="dk1"/>
                        </a:solidFill>
                        <a:latin typeface="Cambria Math" panose="02040503050406030204" pitchFamily="18" charset="0"/>
                      </a:rPr>
                      <m:t>𝑄</m:t>
                    </m:r>
                    <m:r>
                      <a:rPr lang="en-US" b="0" i="1" smtClean="0">
                        <a:solidFill>
                          <a:schemeClr val="dk1"/>
                        </a:solidFill>
                        <a:latin typeface="Cambria Math" panose="02040503050406030204" pitchFamily="18" charset="0"/>
                      </a:rPr>
                      <m:t> </m:t>
                    </m:r>
                    <m:r>
                      <a:rPr lang="en-US" b="0" i="1" smtClean="0">
                        <a:solidFill>
                          <a:schemeClr val="dk1"/>
                        </a:solidFill>
                        <a:latin typeface="Cambria Math" panose="02040503050406030204" pitchFamily="18" charset="0"/>
                      </a:rPr>
                      <m:t>𝑖𝑠</m:t>
                    </m:r>
                    <m:r>
                      <a:rPr lang="en-US" b="0" i="1" smtClean="0">
                        <a:solidFill>
                          <a:schemeClr val="dk1"/>
                        </a:solidFill>
                        <a:latin typeface="Cambria Math" panose="02040503050406030204" pitchFamily="18" charset="0"/>
                      </a:rPr>
                      <m:t> </m:t>
                    </m:r>
                    <m:r>
                      <a:rPr lang="en-US" b="0" i="1" smtClean="0">
                        <a:solidFill>
                          <a:schemeClr val="dk1"/>
                        </a:solidFill>
                        <a:latin typeface="Cambria Math" panose="02040503050406030204" pitchFamily="18" charset="0"/>
                      </a:rPr>
                      <m:t>𝑜𝑟𝑡</m:t>
                    </m:r>
                    <m:r>
                      <a:rPr lang="en-US" b="0" i="1" smtClean="0">
                        <a:solidFill>
                          <a:schemeClr val="dk1"/>
                        </a:solidFill>
                        <a:latin typeface="Cambria Math" panose="02040503050406030204" pitchFamily="18" charset="0"/>
                      </a:rPr>
                      <m:t>h</m:t>
                    </m:r>
                    <m:r>
                      <a:rPr lang="en-US" b="0" i="1" smtClean="0">
                        <a:solidFill>
                          <a:schemeClr val="dk1"/>
                        </a:solidFill>
                        <a:latin typeface="Cambria Math" panose="02040503050406030204" pitchFamily="18" charset="0"/>
                      </a:rPr>
                      <m:t>𝑜𝑔𝑜𝑛𝑎𝑙</m:t>
                    </m:r>
                    <m:r>
                      <a:rPr lang="en-US" b="0" i="1" smtClean="0">
                        <a:solidFill>
                          <a:schemeClr val="dk1"/>
                        </a:solidFill>
                        <a:latin typeface="Cambria Math" panose="02040503050406030204" pitchFamily="18" charset="0"/>
                      </a:rPr>
                      <m:t>, </m:t>
                    </m:r>
                    <m:r>
                      <a:rPr lang="en-US" b="0" i="1" smtClean="0">
                        <a:solidFill>
                          <a:schemeClr val="dk1"/>
                        </a:solidFill>
                        <a:latin typeface="Cambria Math" panose="02040503050406030204" pitchFamily="18" charset="0"/>
                      </a:rPr>
                      <m:t>𝑅</m:t>
                    </m:r>
                    <m:r>
                      <a:rPr lang="en-US" b="0" i="1" smtClean="0">
                        <a:solidFill>
                          <a:schemeClr val="dk1"/>
                        </a:solidFill>
                        <a:latin typeface="Cambria Math" panose="02040503050406030204" pitchFamily="18" charset="0"/>
                      </a:rPr>
                      <m:t> </m:t>
                    </m:r>
                    <m:r>
                      <a:rPr lang="en-US" b="0" i="1" smtClean="0">
                        <a:solidFill>
                          <a:schemeClr val="dk1"/>
                        </a:solidFill>
                        <a:latin typeface="Cambria Math" panose="02040503050406030204" pitchFamily="18" charset="0"/>
                      </a:rPr>
                      <m:t>𝑖𝑠</m:t>
                    </m:r>
                    <m:r>
                      <a:rPr lang="en-US" b="0" i="1" smtClean="0">
                        <a:solidFill>
                          <a:schemeClr val="dk1"/>
                        </a:solidFill>
                        <a:latin typeface="Cambria Math" panose="02040503050406030204" pitchFamily="18" charset="0"/>
                      </a:rPr>
                      <m:t> </m:t>
                    </m:r>
                    <m:r>
                      <a:rPr lang="en-US" b="0" i="1" smtClean="0">
                        <a:solidFill>
                          <a:schemeClr val="dk1"/>
                        </a:solidFill>
                        <a:latin typeface="Cambria Math" panose="02040503050406030204" pitchFamily="18" charset="0"/>
                      </a:rPr>
                      <m:t>𝑢𝑝𝑝𝑒𝑟</m:t>
                    </m:r>
                    <m:r>
                      <a:rPr lang="en-US" b="0" i="1" smtClean="0">
                        <a:solidFill>
                          <a:schemeClr val="dk1"/>
                        </a:solidFill>
                        <a:latin typeface="Cambria Math" panose="02040503050406030204" pitchFamily="18" charset="0"/>
                      </a:rPr>
                      <m:t> </m:t>
                    </m:r>
                    <m:r>
                      <a:rPr lang="en-US" b="0" i="1" smtClean="0">
                        <a:solidFill>
                          <a:schemeClr val="dk1"/>
                        </a:solidFill>
                        <a:latin typeface="Cambria Math" panose="02040503050406030204" pitchFamily="18" charset="0"/>
                      </a:rPr>
                      <m:t>𝑡𝑟𝑖𝑎𝑛𝑔𝑢𝑙𝑎𝑟</m:t>
                    </m:r>
                  </m:oMath>
                </a14:m>
                <a:endParaRPr lang="en-US" dirty="0">
                  <a:solidFill>
                    <a:schemeClr val="dk1"/>
                  </a:solidFill>
                </a:endParaRPr>
              </a:p>
            </p:txBody>
          </p:sp>
        </mc:Choice>
        <mc:Fallback>
          <p:sp>
            <p:nvSpPr>
              <p:cNvPr id="3" name="Google Shape;412;p14">
                <a:extLst>
                  <a:ext uri="{FF2B5EF4-FFF2-40B4-BE49-F238E27FC236}">
                    <a16:creationId xmlns:a16="http://schemas.microsoft.com/office/drawing/2014/main" id="{DC831A0B-A89A-D81C-CCC0-A616331B7F49}"/>
                  </a:ext>
                </a:extLst>
              </p:cNvPr>
              <p:cNvSpPr txBox="1">
                <a:spLocks noRot="1" noChangeAspect="1" noMove="1" noResize="1" noEditPoints="1" noAdjustHandles="1" noChangeArrowheads="1" noChangeShapeType="1" noTextEdit="1"/>
              </p:cNvSpPr>
              <p:nvPr/>
            </p:nvSpPr>
            <p:spPr>
              <a:xfrm>
                <a:off x="698244" y="2041259"/>
                <a:ext cx="7651042" cy="1944378"/>
              </a:xfrm>
              <a:prstGeom prst="rect">
                <a:avLst/>
              </a:prstGeom>
              <a:blipFill>
                <a:blip r:embed="rId3"/>
                <a:stretch>
                  <a:fillRect t="-1567" b="-1567"/>
                </a:stretch>
              </a:blipFill>
              <a:ln>
                <a:noFill/>
              </a:ln>
            </p:spPr>
            <p:txBody>
              <a:bodyPr/>
              <a:lstStyle/>
              <a:p>
                <a:r>
                  <a:rPr lang="en-IL">
                    <a:noFill/>
                  </a:rPr>
                  <a:t> </a:t>
                </a:r>
              </a:p>
            </p:txBody>
          </p:sp>
        </mc:Fallback>
      </mc:AlternateContent>
    </p:spTree>
    <p:extLst>
      <p:ext uri="{BB962C8B-B14F-4D97-AF65-F5344CB8AC3E}">
        <p14:creationId xmlns:p14="http://schemas.microsoft.com/office/powerpoint/2010/main" val="21536469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30" name="Google Shape;430;p14"/>
          <p:cNvSpPr/>
          <p:nvPr/>
        </p:nvSpPr>
        <p:spPr>
          <a:xfrm>
            <a:off x="0" y="0"/>
            <a:ext cx="9144000" cy="1452900"/>
          </a:xfrm>
          <a:prstGeom prst="rect">
            <a:avLst/>
          </a:prstGeom>
          <a:solidFill>
            <a:schemeClr val="lt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431" name="Google Shape;431;p14"/>
          <p:cNvSpPr txBox="1"/>
          <p:nvPr/>
        </p:nvSpPr>
        <p:spPr>
          <a:xfrm>
            <a:off x="698244" y="509588"/>
            <a:ext cx="7747500" cy="615553"/>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 sz="4000" b="1" dirty="0">
                <a:solidFill>
                  <a:schemeClr val="dk1"/>
                </a:solidFill>
                <a:latin typeface="Mali"/>
                <a:cs typeface="Mali"/>
                <a:sym typeface="Mali"/>
              </a:rPr>
              <a:t>Wilkinson Shift</a:t>
            </a:r>
            <a:endParaRPr sz="700" dirty="0">
              <a:solidFill>
                <a:schemeClr val="dk1"/>
              </a:solidFill>
            </a:endParaRPr>
          </a:p>
        </p:txBody>
      </p:sp>
      <p:sp>
        <p:nvSpPr>
          <p:cNvPr id="432" name="Google Shape;432;p1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mc:AlternateContent xmlns:mc="http://schemas.openxmlformats.org/markup-compatibility/2006">
        <mc:Choice xmlns:a14="http://schemas.microsoft.com/office/drawing/2010/main" Requires="a14">
          <p:sp>
            <p:nvSpPr>
              <p:cNvPr id="3" name="Google Shape;412;p14">
                <a:extLst>
                  <a:ext uri="{FF2B5EF4-FFF2-40B4-BE49-F238E27FC236}">
                    <a16:creationId xmlns:a16="http://schemas.microsoft.com/office/drawing/2014/main" id="{DC831A0B-A89A-D81C-CCC0-A616331B7F49}"/>
                  </a:ext>
                </a:extLst>
              </p:cNvPr>
              <p:cNvSpPr txBox="1"/>
              <p:nvPr/>
            </p:nvSpPr>
            <p:spPr>
              <a:xfrm>
                <a:off x="698244" y="1688834"/>
                <a:ext cx="7651042" cy="3683252"/>
              </a:xfrm>
              <a:prstGeom prst="rect">
                <a:avLst/>
              </a:prstGeom>
              <a:noFill/>
              <a:ln>
                <a:noFill/>
              </a:ln>
            </p:spPr>
            <p:txBody>
              <a:bodyPr spcFirstLastPara="1" wrap="square" lIns="0" tIns="0" rIns="0" bIns="0" anchor="t" anchorCtr="0">
                <a:spAutoFit/>
              </a:bodyPr>
              <a:lstStyle/>
              <a:p>
                <a:pPr marR="0" lvl="0" algn="ctr" rtl="0">
                  <a:lnSpc>
                    <a:spcPct val="120000"/>
                  </a:lnSpc>
                  <a:spcBef>
                    <a:spcPts val="0"/>
                  </a:spcBef>
                  <a:spcAft>
                    <a:spcPts val="0"/>
                  </a:spcAft>
                </a:pPr>
                <a:r>
                  <a:rPr lang="en-US" dirty="0">
                    <a:solidFill>
                      <a:schemeClr val="dk1"/>
                    </a:solidFill>
                  </a:rPr>
                  <a:t>Shifts in iterative eigenvalue algorithms improve convergence and numerical stability,</a:t>
                </a:r>
                <a:br>
                  <a:rPr lang="en-US" dirty="0">
                    <a:solidFill>
                      <a:schemeClr val="dk1"/>
                    </a:solidFill>
                  </a:rPr>
                </a:br>
                <a:r>
                  <a:rPr lang="en-US" dirty="0">
                    <a:solidFill>
                      <a:schemeClr val="dk1"/>
                    </a:solidFill>
                  </a:rPr>
                  <a:t>When shifts in iterative eigenvalue algorithms are closer to the actual eigenvalues, they can significantly reduce convergence times.</a:t>
                </a:r>
              </a:p>
              <a:p>
                <a:pPr marR="0" lvl="0" algn="ctr" rtl="0">
                  <a:lnSpc>
                    <a:spcPct val="120000"/>
                  </a:lnSpc>
                  <a:spcBef>
                    <a:spcPts val="0"/>
                  </a:spcBef>
                  <a:spcAft>
                    <a:spcPts val="0"/>
                  </a:spcAft>
                </a:pPr>
                <a:endParaRPr lang="en-US" dirty="0">
                  <a:solidFill>
                    <a:schemeClr val="dk1"/>
                  </a:solidFill>
                </a:endParaRPr>
              </a:p>
              <a:p>
                <a:pPr marR="0" lvl="0" algn="ctr" rtl="0">
                  <a:lnSpc>
                    <a:spcPct val="120000"/>
                  </a:lnSpc>
                  <a:spcBef>
                    <a:spcPts val="0"/>
                  </a:spcBef>
                  <a:spcAft>
                    <a:spcPts val="0"/>
                  </a:spcAft>
                </a:pPr>
                <a:r>
                  <a:rPr lang="en-US" dirty="0">
                    <a:solidFill>
                      <a:schemeClr val="dk1"/>
                    </a:solidFill>
                  </a:rPr>
                  <a:t> By selecting shifts near the eigenvalues, the algorithm focuses its iterations on those specific eigenvalues, accelerating the convergence towards the desired solution. This targeted approach helps avoid unnecessary iterations and improves the efficiency of the algorithm.</a:t>
                </a:r>
              </a:p>
              <a:p>
                <a:pPr marR="0" lvl="0" algn="ctr" rtl="0">
                  <a:lnSpc>
                    <a:spcPct val="120000"/>
                  </a:lnSpc>
                  <a:spcBef>
                    <a:spcPts val="0"/>
                  </a:spcBef>
                  <a:spcAft>
                    <a:spcPts val="0"/>
                  </a:spcAft>
                </a:pPr>
                <a:endParaRPr lang="en-US" dirty="0">
                  <a:solidFill>
                    <a:schemeClr val="dk1"/>
                  </a:solidFill>
                </a:endParaRPr>
              </a:p>
              <a:p>
                <a:pPr marR="0" lvl="0" algn="ctr" rtl="0">
                  <a:lnSpc>
                    <a:spcPct val="120000"/>
                  </a:lnSpc>
                  <a:spcBef>
                    <a:spcPts val="0"/>
                  </a:spcBef>
                  <a:spcAft>
                    <a:spcPts val="0"/>
                  </a:spcAft>
                </a:pPr>
                <a:r>
                  <a:rPr lang="en-US" dirty="0">
                    <a:solidFill>
                      <a:schemeClr val="dk1"/>
                    </a:solidFill>
                  </a:rPr>
                  <a:t>The convergence rate of the </a:t>
                </a:r>
                <a14:m>
                  <m:oMath xmlns:m="http://schemas.openxmlformats.org/officeDocument/2006/math">
                    <m:r>
                      <a:rPr lang="en-US" b="0" i="1" smtClean="0">
                        <a:solidFill>
                          <a:schemeClr val="dk1"/>
                        </a:solidFill>
                        <a:latin typeface="Cambria Math" panose="02040503050406030204" pitchFamily="18" charset="0"/>
                      </a:rPr>
                      <m:t>𝑄𝑅</m:t>
                    </m:r>
                  </m:oMath>
                </a14:m>
                <a:r>
                  <a:rPr lang="en-US" dirty="0">
                    <a:solidFill>
                      <a:schemeClr val="dk1"/>
                    </a:solidFill>
                  </a:rPr>
                  <a:t> algorithm is as follows</a:t>
                </a:r>
              </a:p>
              <a:p>
                <a:pPr marR="0" lvl="0" algn="ctr" rtl="0">
                  <a:lnSpc>
                    <a:spcPct val="120000"/>
                  </a:lnSpc>
                  <a:spcBef>
                    <a:spcPts val="0"/>
                  </a:spcBef>
                  <a:spcAft>
                    <a:spcPts val="0"/>
                  </a:spcAft>
                </a:pPr>
                <a14:m>
                  <m:oMathPara xmlns:m="http://schemas.openxmlformats.org/officeDocument/2006/math">
                    <m:oMathParaPr>
                      <m:jc m:val="centerGroup"/>
                    </m:oMathParaPr>
                    <m:oMath xmlns:m="http://schemas.openxmlformats.org/officeDocument/2006/math">
                      <m:r>
                        <a:rPr lang="en-US" b="0" i="1" smtClean="0">
                          <a:solidFill>
                            <a:schemeClr val="dk1"/>
                          </a:solidFill>
                          <a:latin typeface="Cambria Math" panose="02040503050406030204" pitchFamily="18" charset="0"/>
                        </a:rPr>
                        <m:t>𝑟𝑎𝑡𝑒</m:t>
                      </m:r>
                      <m:r>
                        <a:rPr lang="en-US" b="0" i="1" smtClean="0">
                          <a:solidFill>
                            <a:schemeClr val="dk1"/>
                          </a:solidFill>
                          <a:latin typeface="Cambria Math" panose="02040503050406030204" pitchFamily="18" charset="0"/>
                        </a:rPr>
                        <m:t>=</m:t>
                      </m:r>
                      <m:r>
                        <a:rPr lang="en-US" b="0" i="1" smtClean="0">
                          <a:solidFill>
                            <a:schemeClr val="dk1"/>
                          </a:solidFill>
                          <a:latin typeface="Cambria Math" panose="02040503050406030204" pitchFamily="18" charset="0"/>
                        </a:rPr>
                        <m:t>𝑂</m:t>
                      </m:r>
                      <m:d>
                        <m:dPr>
                          <m:ctrlPr>
                            <a:rPr lang="en-US" b="0" i="1" smtClean="0">
                              <a:solidFill>
                                <a:schemeClr val="dk1"/>
                              </a:solidFill>
                              <a:latin typeface="Cambria Math" panose="02040503050406030204" pitchFamily="18" charset="0"/>
                            </a:rPr>
                          </m:ctrlPr>
                        </m:dPr>
                        <m:e>
                          <m:f>
                            <m:fPr>
                              <m:ctrlPr>
                                <a:rPr lang="en-US" b="0" i="1" smtClean="0">
                                  <a:solidFill>
                                    <a:schemeClr val="dk1"/>
                                  </a:solidFill>
                                  <a:latin typeface="Cambria Math" panose="02040503050406030204" pitchFamily="18" charset="0"/>
                                </a:rPr>
                              </m:ctrlPr>
                            </m:fPr>
                            <m:num>
                              <m:sSub>
                                <m:sSubPr>
                                  <m:ctrlPr>
                                    <a:rPr lang="en-US" b="0" i="1" smtClean="0">
                                      <a:solidFill>
                                        <a:schemeClr val="dk1"/>
                                      </a:solidFill>
                                      <a:latin typeface="Cambria Math" panose="02040503050406030204" pitchFamily="18" charset="0"/>
                                    </a:rPr>
                                  </m:ctrlPr>
                                </m:sSubPr>
                                <m:e>
                                  <m:r>
                                    <a:rPr lang="en-US" b="0" i="1" smtClean="0">
                                      <a:solidFill>
                                        <a:schemeClr val="dk1"/>
                                      </a:solidFill>
                                      <a:latin typeface="Cambria Math" panose="02040503050406030204" pitchFamily="18" charset="0"/>
                                    </a:rPr>
                                    <m:t>𝜆</m:t>
                                  </m:r>
                                </m:e>
                                <m:sub>
                                  <m:r>
                                    <a:rPr lang="en-US" b="0" i="1" smtClean="0">
                                      <a:solidFill>
                                        <a:schemeClr val="dk1"/>
                                      </a:solidFill>
                                      <a:latin typeface="Cambria Math" panose="02040503050406030204" pitchFamily="18" charset="0"/>
                                    </a:rPr>
                                    <m:t>𝑝</m:t>
                                  </m:r>
                                </m:sub>
                              </m:sSub>
                              <m:r>
                                <a:rPr lang="en-US" b="0" i="1" smtClean="0">
                                  <a:solidFill>
                                    <a:schemeClr val="dk1"/>
                                  </a:solidFill>
                                  <a:latin typeface="Cambria Math" panose="02040503050406030204" pitchFamily="18" charset="0"/>
                                </a:rPr>
                                <m:t>+</m:t>
                              </m:r>
                              <m:r>
                                <a:rPr lang="en-US" b="0" i="1" smtClean="0">
                                  <a:solidFill>
                                    <a:schemeClr val="dk1"/>
                                  </a:solidFill>
                                  <a:latin typeface="Cambria Math" panose="02040503050406030204" pitchFamily="18" charset="0"/>
                                </a:rPr>
                                <m:t>1</m:t>
                              </m:r>
                            </m:num>
                            <m:den>
                              <m:sSub>
                                <m:sSubPr>
                                  <m:ctrlPr>
                                    <a:rPr lang="en-US" b="0" i="1" smtClean="0">
                                      <a:solidFill>
                                        <a:schemeClr val="dk1"/>
                                      </a:solidFill>
                                      <a:latin typeface="Cambria Math" panose="02040503050406030204" pitchFamily="18" charset="0"/>
                                    </a:rPr>
                                  </m:ctrlPr>
                                </m:sSubPr>
                                <m:e>
                                  <m:r>
                                    <a:rPr lang="en-US" b="0" i="1" smtClean="0">
                                      <a:solidFill>
                                        <a:schemeClr val="dk1"/>
                                      </a:solidFill>
                                      <a:latin typeface="Cambria Math" panose="02040503050406030204" pitchFamily="18" charset="0"/>
                                    </a:rPr>
                                    <m:t>𝜆</m:t>
                                  </m:r>
                                </m:e>
                                <m:sub>
                                  <m:r>
                                    <a:rPr lang="en-US" b="0" i="1" smtClean="0">
                                      <a:solidFill>
                                        <a:schemeClr val="dk1"/>
                                      </a:solidFill>
                                      <a:latin typeface="Cambria Math" panose="02040503050406030204" pitchFamily="18" charset="0"/>
                                    </a:rPr>
                                    <m:t>𝑝</m:t>
                                  </m:r>
                                </m:sub>
                              </m:sSub>
                            </m:den>
                          </m:f>
                        </m:e>
                      </m:d>
                      <m:r>
                        <a:rPr lang="en-US" b="0" i="1" smtClean="0">
                          <a:solidFill>
                            <a:schemeClr val="dk1"/>
                          </a:solidFill>
                          <a:latin typeface="Cambria Math" panose="02040503050406030204" pitchFamily="18" charset="0"/>
                        </a:rPr>
                        <m:t>, </m:t>
                      </m:r>
                      <m:sSub>
                        <m:sSubPr>
                          <m:ctrlPr>
                            <a:rPr lang="en-US" b="0" i="1" smtClean="0">
                              <a:solidFill>
                                <a:schemeClr val="dk1"/>
                              </a:solidFill>
                              <a:latin typeface="Cambria Math" panose="02040503050406030204" pitchFamily="18" charset="0"/>
                            </a:rPr>
                          </m:ctrlPr>
                        </m:sSubPr>
                        <m:e>
                          <m:r>
                            <a:rPr lang="en-US" b="0" i="1" smtClean="0">
                              <a:solidFill>
                                <a:schemeClr val="dk1"/>
                              </a:solidFill>
                              <a:latin typeface="Cambria Math" panose="02040503050406030204" pitchFamily="18" charset="0"/>
                            </a:rPr>
                            <m:t>𝜆</m:t>
                          </m:r>
                        </m:e>
                        <m:sub>
                          <m:r>
                            <a:rPr lang="en-US" b="0" i="1" smtClean="0">
                              <a:solidFill>
                                <a:schemeClr val="dk1"/>
                              </a:solidFill>
                              <a:latin typeface="Cambria Math" panose="02040503050406030204" pitchFamily="18" charset="0"/>
                            </a:rPr>
                            <m:t>𝑝</m:t>
                          </m:r>
                        </m:sub>
                      </m:sSub>
                      <m:r>
                        <a:rPr lang="en-US" b="0" i="1" smtClean="0">
                          <a:solidFill>
                            <a:schemeClr val="dk1"/>
                          </a:solidFill>
                          <a:latin typeface="Cambria Math" panose="02040503050406030204" pitchFamily="18" charset="0"/>
                        </a:rPr>
                        <m:t>=</m:t>
                      </m:r>
                      <m:func>
                        <m:funcPr>
                          <m:ctrlPr>
                            <a:rPr lang="en-US" b="0" i="1" smtClean="0">
                              <a:solidFill>
                                <a:schemeClr val="dk1"/>
                              </a:solidFill>
                              <a:latin typeface="Cambria Math" panose="02040503050406030204" pitchFamily="18" charset="0"/>
                            </a:rPr>
                          </m:ctrlPr>
                        </m:funcPr>
                        <m:fName>
                          <m:r>
                            <m:rPr>
                              <m:sty m:val="p"/>
                            </m:rPr>
                            <a:rPr lang="en-US" b="0" i="0" smtClean="0">
                              <a:solidFill>
                                <a:schemeClr val="dk1"/>
                              </a:solidFill>
                              <a:latin typeface="Cambria Math" panose="02040503050406030204" pitchFamily="18" charset="0"/>
                            </a:rPr>
                            <m:t>max</m:t>
                          </m:r>
                        </m:fName>
                        <m:e>
                          <m:d>
                            <m:dPr>
                              <m:ctrlPr>
                                <a:rPr lang="en-US" b="0" i="1" smtClean="0">
                                  <a:solidFill>
                                    <a:schemeClr val="dk1"/>
                                  </a:solidFill>
                                  <a:latin typeface="Cambria Math" panose="02040503050406030204" pitchFamily="18" charset="0"/>
                                </a:rPr>
                              </m:ctrlPr>
                            </m:dPr>
                            <m:e>
                              <m:r>
                                <a:rPr lang="en-US" b="0" i="1" smtClean="0">
                                  <a:solidFill>
                                    <a:schemeClr val="dk1"/>
                                  </a:solidFill>
                                  <a:latin typeface="Cambria Math" panose="02040503050406030204" pitchFamily="18" charset="0"/>
                                </a:rPr>
                                <m:t>𝑒𝑖𝑔</m:t>
                              </m:r>
                              <m:d>
                                <m:dPr>
                                  <m:ctrlPr>
                                    <a:rPr lang="en-US" b="0" i="1" smtClean="0">
                                      <a:solidFill>
                                        <a:schemeClr val="dk1"/>
                                      </a:solidFill>
                                      <a:latin typeface="Cambria Math" panose="02040503050406030204" pitchFamily="18" charset="0"/>
                                    </a:rPr>
                                  </m:ctrlPr>
                                </m:dPr>
                                <m:e>
                                  <m:r>
                                    <a:rPr lang="en-US" b="0" i="1" smtClean="0">
                                      <a:solidFill>
                                        <a:schemeClr val="dk1"/>
                                      </a:solidFill>
                                      <a:latin typeface="Cambria Math" panose="02040503050406030204" pitchFamily="18" charset="0"/>
                                    </a:rPr>
                                    <m:t>𝐴</m:t>
                                  </m:r>
                                </m:e>
                              </m:d>
                            </m:e>
                          </m:d>
                        </m:e>
                      </m:func>
                      <m:r>
                        <a:rPr lang="en-US" b="0" i="1" smtClean="0">
                          <a:solidFill>
                            <a:schemeClr val="dk1"/>
                          </a:solidFill>
                          <a:latin typeface="Cambria Math" panose="02040503050406030204" pitchFamily="18" charset="0"/>
                        </a:rPr>
                        <m:t> </m:t>
                      </m:r>
                    </m:oMath>
                  </m:oMathPara>
                </a14:m>
                <a:endParaRPr lang="en-US" dirty="0">
                  <a:solidFill>
                    <a:schemeClr val="dk1"/>
                  </a:solidFill>
                </a:endParaRPr>
              </a:p>
              <a:p>
                <a:pPr marR="0" lvl="0" algn="ctr" rtl="0">
                  <a:lnSpc>
                    <a:spcPct val="120000"/>
                  </a:lnSpc>
                  <a:spcBef>
                    <a:spcPts val="0"/>
                  </a:spcBef>
                  <a:spcAft>
                    <a:spcPts val="0"/>
                  </a:spcAft>
                </a:pPr>
                <a:endParaRPr lang="en-US" dirty="0">
                  <a:solidFill>
                    <a:schemeClr val="dk1"/>
                  </a:solidFill>
                </a:endParaRPr>
              </a:p>
              <a:p>
                <a:pPr marR="0" lvl="0" algn="ctr" rtl="0">
                  <a:lnSpc>
                    <a:spcPct val="120000"/>
                  </a:lnSpc>
                  <a:spcBef>
                    <a:spcPts val="0"/>
                  </a:spcBef>
                  <a:spcAft>
                    <a:spcPts val="0"/>
                  </a:spcAft>
                </a:pPr>
                <a:br>
                  <a:rPr lang="en-US" dirty="0">
                    <a:solidFill>
                      <a:schemeClr val="dk1"/>
                    </a:solidFill>
                  </a:rPr>
                </a:br>
                <a:endParaRPr lang="en-US" dirty="0">
                  <a:solidFill>
                    <a:schemeClr val="dk1"/>
                  </a:solidFill>
                </a:endParaRPr>
              </a:p>
            </p:txBody>
          </p:sp>
        </mc:Choice>
        <mc:Fallback>
          <p:sp>
            <p:nvSpPr>
              <p:cNvPr id="3" name="Google Shape;412;p14">
                <a:extLst>
                  <a:ext uri="{FF2B5EF4-FFF2-40B4-BE49-F238E27FC236}">
                    <a16:creationId xmlns:a16="http://schemas.microsoft.com/office/drawing/2014/main" id="{DC831A0B-A89A-D81C-CCC0-A616331B7F49}"/>
                  </a:ext>
                </a:extLst>
              </p:cNvPr>
              <p:cNvSpPr txBox="1">
                <a:spLocks noRot="1" noChangeAspect="1" noMove="1" noResize="1" noEditPoints="1" noAdjustHandles="1" noChangeArrowheads="1" noChangeShapeType="1" noTextEdit="1"/>
              </p:cNvSpPr>
              <p:nvPr/>
            </p:nvSpPr>
            <p:spPr>
              <a:xfrm>
                <a:off x="698244" y="1688834"/>
                <a:ext cx="7651042" cy="3683252"/>
              </a:xfrm>
              <a:prstGeom prst="rect">
                <a:avLst/>
              </a:prstGeom>
              <a:blipFill>
                <a:blip r:embed="rId3"/>
                <a:stretch>
                  <a:fillRect l="-717" t="-828" r="-1275"/>
                </a:stretch>
              </a:blipFill>
              <a:ln>
                <a:noFill/>
              </a:ln>
            </p:spPr>
            <p:txBody>
              <a:bodyPr/>
              <a:lstStyle/>
              <a:p>
                <a:r>
                  <a:rPr lang="en-IL">
                    <a:noFill/>
                  </a:rPr>
                  <a:t> </a:t>
                </a:r>
              </a:p>
            </p:txBody>
          </p:sp>
        </mc:Fallback>
      </mc:AlternateContent>
    </p:spTree>
    <p:extLst>
      <p:ext uri="{BB962C8B-B14F-4D97-AF65-F5344CB8AC3E}">
        <p14:creationId xmlns:p14="http://schemas.microsoft.com/office/powerpoint/2010/main" val="24801337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30" name="Google Shape;430;p14"/>
          <p:cNvSpPr/>
          <p:nvPr/>
        </p:nvSpPr>
        <p:spPr>
          <a:xfrm>
            <a:off x="0" y="0"/>
            <a:ext cx="9144000" cy="1452900"/>
          </a:xfrm>
          <a:prstGeom prst="rect">
            <a:avLst/>
          </a:prstGeom>
          <a:solidFill>
            <a:schemeClr val="lt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431" name="Google Shape;431;p14"/>
          <p:cNvSpPr txBox="1"/>
          <p:nvPr/>
        </p:nvSpPr>
        <p:spPr>
          <a:xfrm>
            <a:off x="698244" y="509588"/>
            <a:ext cx="7747500" cy="615553"/>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 sz="4000" b="1" dirty="0">
                <a:solidFill>
                  <a:schemeClr val="dk1"/>
                </a:solidFill>
                <a:latin typeface="Mali"/>
                <a:cs typeface="Mali"/>
                <a:sym typeface="Mali"/>
              </a:rPr>
              <a:t>Wilkinson Shift</a:t>
            </a:r>
            <a:endParaRPr sz="700" dirty="0">
              <a:solidFill>
                <a:schemeClr val="dk1"/>
              </a:solidFill>
            </a:endParaRPr>
          </a:p>
        </p:txBody>
      </p:sp>
      <p:sp>
        <p:nvSpPr>
          <p:cNvPr id="432" name="Google Shape;432;p1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mc:AlternateContent xmlns:mc="http://schemas.openxmlformats.org/markup-compatibility/2006">
        <mc:Choice xmlns:a14="http://schemas.microsoft.com/office/drawing/2010/main" Requires="a14">
          <p:sp>
            <p:nvSpPr>
              <p:cNvPr id="3" name="Google Shape;412;p14">
                <a:extLst>
                  <a:ext uri="{FF2B5EF4-FFF2-40B4-BE49-F238E27FC236}">
                    <a16:creationId xmlns:a16="http://schemas.microsoft.com/office/drawing/2014/main" id="{DC831A0B-A89A-D81C-CCC0-A616331B7F49}"/>
                  </a:ext>
                </a:extLst>
              </p:cNvPr>
              <p:cNvSpPr txBox="1"/>
              <p:nvPr/>
            </p:nvSpPr>
            <p:spPr>
              <a:xfrm>
                <a:off x="645856" y="1850759"/>
                <a:ext cx="7651042" cy="2164119"/>
              </a:xfrm>
              <a:prstGeom prst="rect">
                <a:avLst/>
              </a:prstGeom>
              <a:noFill/>
              <a:ln>
                <a:noFill/>
              </a:ln>
            </p:spPr>
            <p:txBody>
              <a:bodyPr spcFirstLastPara="1" wrap="square" lIns="0" tIns="0" rIns="0" bIns="0" anchor="t" anchorCtr="0">
                <a:spAutoFit/>
              </a:bodyPr>
              <a:lstStyle/>
              <a:p>
                <a:pPr marR="0" lvl="0" algn="ctr" rtl="0">
                  <a:lnSpc>
                    <a:spcPct val="120000"/>
                  </a:lnSpc>
                  <a:spcBef>
                    <a:spcPts val="0"/>
                  </a:spcBef>
                  <a:spcAft>
                    <a:spcPts val="0"/>
                  </a:spcAft>
                </a:pPr>
                <a:r>
                  <a:rPr lang="en-US" dirty="0">
                    <a:solidFill>
                      <a:schemeClr val="dk1"/>
                    </a:solidFill>
                  </a:rPr>
                  <a:t>There are many ways to calculate a shift, in our project we tested a few ways</a:t>
                </a:r>
              </a:p>
              <a:p>
                <a:pPr marR="0" lvl="0" algn="ctr" rtl="0">
                  <a:lnSpc>
                    <a:spcPct val="120000"/>
                  </a:lnSpc>
                  <a:spcBef>
                    <a:spcPts val="0"/>
                  </a:spcBef>
                  <a:spcAft>
                    <a:spcPts val="0"/>
                  </a:spcAft>
                </a:pPr>
                <a:endParaRPr lang="en-US" dirty="0">
                  <a:solidFill>
                    <a:schemeClr val="dk1"/>
                  </a:solidFill>
                </a:endParaRPr>
              </a:p>
              <a:p>
                <a:pPr marL="342900" marR="0" lvl="0" indent="-342900" algn="ctr" rtl="0">
                  <a:lnSpc>
                    <a:spcPct val="120000"/>
                  </a:lnSpc>
                  <a:spcBef>
                    <a:spcPts val="0"/>
                  </a:spcBef>
                  <a:spcAft>
                    <a:spcPts val="0"/>
                  </a:spcAft>
                  <a:buAutoNum type="arabicPeriod"/>
                </a:pPr>
                <a:r>
                  <a:rPr lang="en-US" dirty="0">
                    <a:solidFill>
                      <a:schemeClr val="dk1"/>
                    </a:solidFill>
                  </a:rPr>
                  <a:t>Choosing the last element of the Matrix: </a:t>
                </a:r>
                <a14:m>
                  <m:oMath xmlns:m="http://schemas.openxmlformats.org/officeDocument/2006/math">
                    <m:r>
                      <a:rPr lang="en-US" b="0" i="1" smtClean="0">
                        <a:solidFill>
                          <a:schemeClr val="dk1"/>
                        </a:solidFill>
                        <a:latin typeface="Cambria Math" panose="02040503050406030204" pitchFamily="18" charset="0"/>
                      </a:rPr>
                      <m:t>𝜇</m:t>
                    </m:r>
                    <m:r>
                      <a:rPr lang="en-US" b="0" i="1" smtClean="0">
                        <a:solidFill>
                          <a:schemeClr val="dk1"/>
                        </a:solidFill>
                        <a:latin typeface="Cambria Math" panose="02040503050406030204" pitchFamily="18" charset="0"/>
                      </a:rPr>
                      <m:t>=</m:t>
                    </m:r>
                    <m:sSub>
                      <m:sSubPr>
                        <m:ctrlPr>
                          <a:rPr lang="en-US" b="0" i="1" smtClean="0">
                            <a:solidFill>
                              <a:schemeClr val="dk1"/>
                            </a:solidFill>
                            <a:latin typeface="Cambria Math" panose="02040503050406030204" pitchFamily="18" charset="0"/>
                          </a:rPr>
                        </m:ctrlPr>
                      </m:sSubPr>
                      <m:e>
                        <m:r>
                          <a:rPr lang="en-US" b="0" i="1" smtClean="0">
                            <a:solidFill>
                              <a:schemeClr val="dk1"/>
                            </a:solidFill>
                            <a:latin typeface="Cambria Math" panose="02040503050406030204" pitchFamily="18" charset="0"/>
                          </a:rPr>
                          <m:t>𝑎</m:t>
                        </m:r>
                      </m:e>
                      <m:sub>
                        <m:r>
                          <a:rPr lang="en-US" b="0" i="1" smtClean="0">
                            <a:solidFill>
                              <a:schemeClr val="dk1"/>
                            </a:solidFill>
                            <a:latin typeface="Cambria Math" panose="02040503050406030204" pitchFamily="18" charset="0"/>
                          </a:rPr>
                          <m:t>𝑛</m:t>
                        </m:r>
                        <m:r>
                          <a:rPr lang="en-US" b="0" i="1" smtClean="0">
                            <a:solidFill>
                              <a:schemeClr val="dk1"/>
                            </a:solidFill>
                            <a:latin typeface="Cambria Math" panose="02040503050406030204" pitchFamily="18" charset="0"/>
                          </a:rPr>
                          <m:t>,</m:t>
                        </m:r>
                        <m:r>
                          <a:rPr lang="en-US" b="0" i="1" smtClean="0">
                            <a:solidFill>
                              <a:schemeClr val="dk1"/>
                            </a:solidFill>
                            <a:latin typeface="Cambria Math" panose="02040503050406030204" pitchFamily="18" charset="0"/>
                          </a:rPr>
                          <m:t>𝑛</m:t>
                        </m:r>
                      </m:sub>
                    </m:sSub>
                  </m:oMath>
                </a14:m>
                <a:endParaRPr lang="en-US" dirty="0">
                  <a:solidFill>
                    <a:schemeClr val="dk1"/>
                  </a:solidFill>
                </a:endParaRPr>
              </a:p>
              <a:p>
                <a:pPr marL="342900" lvl="0" indent="-342900" algn="ctr">
                  <a:lnSpc>
                    <a:spcPct val="120000"/>
                  </a:lnSpc>
                  <a:buAutoNum type="arabicPeriod"/>
                </a:pPr>
                <a:r>
                  <a:rPr lang="en-US" dirty="0">
                    <a:solidFill>
                      <a:schemeClr val="dk1"/>
                    </a:solidFill>
                  </a:rPr>
                  <a:t>Calculating the shift: </a:t>
                </a:r>
                <a14:m>
                  <m:oMath xmlns:m="http://schemas.openxmlformats.org/officeDocument/2006/math">
                    <m:r>
                      <a:rPr lang="en-US" b="0" i="1" smtClean="0">
                        <a:solidFill>
                          <a:schemeClr val="dk1"/>
                        </a:solidFill>
                        <a:latin typeface="Cambria Math" panose="02040503050406030204" pitchFamily="18" charset="0"/>
                      </a:rPr>
                      <m:t>𝜇</m:t>
                    </m:r>
                    <m:r>
                      <a:rPr lang="en-US" b="0" i="1" smtClean="0">
                        <a:solidFill>
                          <a:schemeClr val="dk1"/>
                        </a:solidFill>
                        <a:latin typeface="Cambria Math" panose="02040503050406030204" pitchFamily="18" charset="0"/>
                      </a:rPr>
                      <m:t>=</m:t>
                    </m:r>
                    <m:f>
                      <m:fPr>
                        <m:ctrlPr>
                          <a:rPr lang="en-US" b="0" i="1" smtClean="0">
                            <a:solidFill>
                              <a:schemeClr val="dk1"/>
                            </a:solidFill>
                            <a:latin typeface="Cambria Math" panose="02040503050406030204" pitchFamily="18" charset="0"/>
                          </a:rPr>
                        </m:ctrlPr>
                      </m:fPr>
                      <m:num>
                        <m:sSub>
                          <m:sSubPr>
                            <m:ctrlPr>
                              <a:rPr lang="en-US" i="1">
                                <a:solidFill>
                                  <a:schemeClr val="dk1"/>
                                </a:solidFill>
                                <a:latin typeface="Cambria Math" panose="02040503050406030204" pitchFamily="18" charset="0"/>
                              </a:rPr>
                            </m:ctrlPr>
                          </m:sSubPr>
                          <m:e>
                            <m:r>
                              <a:rPr lang="en-US" i="1">
                                <a:solidFill>
                                  <a:schemeClr val="dk1"/>
                                </a:solidFill>
                                <a:latin typeface="Cambria Math" panose="02040503050406030204" pitchFamily="18" charset="0"/>
                              </a:rPr>
                              <m:t>𝑎</m:t>
                            </m:r>
                          </m:e>
                          <m:sub>
                            <m:r>
                              <a:rPr lang="en-US" i="1">
                                <a:solidFill>
                                  <a:schemeClr val="dk1"/>
                                </a:solidFill>
                                <a:latin typeface="Cambria Math" panose="02040503050406030204" pitchFamily="18" charset="0"/>
                              </a:rPr>
                              <m:t>𝑛</m:t>
                            </m:r>
                            <m:r>
                              <a:rPr lang="en-US" i="1">
                                <a:solidFill>
                                  <a:schemeClr val="dk1"/>
                                </a:solidFill>
                                <a:latin typeface="Cambria Math" panose="02040503050406030204" pitchFamily="18" charset="0"/>
                              </a:rPr>
                              <m:t>,</m:t>
                            </m:r>
                            <m:r>
                              <a:rPr lang="en-US" i="1">
                                <a:solidFill>
                                  <a:schemeClr val="dk1"/>
                                </a:solidFill>
                                <a:latin typeface="Cambria Math" panose="02040503050406030204" pitchFamily="18" charset="0"/>
                              </a:rPr>
                              <m:t>𝑛</m:t>
                            </m:r>
                          </m:sub>
                        </m:sSub>
                        <m:r>
                          <a:rPr lang="en-US" i="1">
                            <a:solidFill>
                              <a:schemeClr val="dk1"/>
                            </a:solidFill>
                            <a:latin typeface="Cambria Math" panose="02040503050406030204" pitchFamily="18" charset="0"/>
                          </a:rPr>
                          <m:t>−</m:t>
                        </m:r>
                        <m:r>
                          <a:rPr lang="en-US" i="1">
                            <a:solidFill>
                              <a:schemeClr val="dk1"/>
                            </a:solidFill>
                            <a:latin typeface="Cambria Math" panose="02040503050406030204" pitchFamily="18" charset="0"/>
                          </a:rPr>
                          <m:t>𝑠𝑖𝑔𝑛</m:t>
                        </m:r>
                        <m:d>
                          <m:dPr>
                            <m:ctrlPr>
                              <a:rPr lang="en-US" i="1">
                                <a:solidFill>
                                  <a:schemeClr val="dk1"/>
                                </a:solidFill>
                                <a:latin typeface="Cambria Math" panose="02040503050406030204" pitchFamily="18" charset="0"/>
                              </a:rPr>
                            </m:ctrlPr>
                          </m:dPr>
                          <m:e>
                            <m:r>
                              <a:rPr lang="en-US" i="1">
                                <a:solidFill>
                                  <a:schemeClr val="dk1"/>
                                </a:solidFill>
                                <a:latin typeface="Cambria Math" panose="02040503050406030204" pitchFamily="18" charset="0"/>
                              </a:rPr>
                              <m:t>∆</m:t>
                            </m:r>
                          </m:e>
                        </m:d>
                        <m:r>
                          <a:rPr lang="en-US" i="1">
                            <a:solidFill>
                              <a:schemeClr val="dk1"/>
                            </a:solidFill>
                            <a:latin typeface="Cambria Math" panose="02040503050406030204" pitchFamily="18" charset="0"/>
                          </a:rPr>
                          <m:t>∗</m:t>
                        </m:r>
                        <m:sSub>
                          <m:sSubPr>
                            <m:ctrlPr>
                              <a:rPr lang="en-US" i="1">
                                <a:solidFill>
                                  <a:schemeClr val="dk1"/>
                                </a:solidFill>
                                <a:latin typeface="Cambria Math" panose="02040503050406030204" pitchFamily="18" charset="0"/>
                              </a:rPr>
                            </m:ctrlPr>
                          </m:sSubPr>
                          <m:e>
                            <m:r>
                              <a:rPr lang="en-US" i="1">
                                <a:solidFill>
                                  <a:schemeClr val="dk1"/>
                                </a:solidFill>
                                <a:latin typeface="Cambria Math" panose="02040503050406030204" pitchFamily="18" charset="0"/>
                              </a:rPr>
                              <m:t>𝑎</m:t>
                            </m:r>
                          </m:e>
                          <m:sub>
                            <m:r>
                              <a:rPr lang="en-US" i="1">
                                <a:solidFill>
                                  <a:schemeClr val="dk1"/>
                                </a:solidFill>
                                <a:latin typeface="Cambria Math" panose="02040503050406030204" pitchFamily="18" charset="0"/>
                              </a:rPr>
                              <m:t>𝑛</m:t>
                            </m:r>
                            <m:r>
                              <a:rPr lang="en-US" i="1">
                                <a:solidFill>
                                  <a:schemeClr val="dk1"/>
                                </a:solidFill>
                                <a:latin typeface="Cambria Math" panose="02040503050406030204" pitchFamily="18" charset="0"/>
                              </a:rPr>
                              <m:t>−</m:t>
                            </m:r>
                            <m:r>
                              <a:rPr lang="en-US" i="1">
                                <a:solidFill>
                                  <a:schemeClr val="dk1"/>
                                </a:solidFill>
                                <a:latin typeface="Cambria Math" panose="02040503050406030204" pitchFamily="18" charset="0"/>
                              </a:rPr>
                              <m:t>1</m:t>
                            </m:r>
                            <m:r>
                              <a:rPr lang="en-US" i="1">
                                <a:solidFill>
                                  <a:schemeClr val="dk1"/>
                                </a:solidFill>
                                <a:latin typeface="Cambria Math" panose="02040503050406030204" pitchFamily="18" charset="0"/>
                              </a:rPr>
                              <m:t>,</m:t>
                            </m:r>
                            <m:r>
                              <a:rPr lang="en-US" i="1">
                                <a:solidFill>
                                  <a:schemeClr val="dk1"/>
                                </a:solidFill>
                                <a:latin typeface="Cambria Math" panose="02040503050406030204" pitchFamily="18" charset="0"/>
                              </a:rPr>
                              <m:t>𝑛</m:t>
                            </m:r>
                          </m:sub>
                        </m:sSub>
                        <m:r>
                          <a:rPr lang="en-US" i="1">
                            <a:solidFill>
                              <a:schemeClr val="dk1"/>
                            </a:solidFill>
                            <a:latin typeface="Cambria Math" panose="02040503050406030204" pitchFamily="18" charset="0"/>
                          </a:rPr>
                          <m:t>∗</m:t>
                        </m:r>
                        <m:sSub>
                          <m:sSubPr>
                            <m:ctrlPr>
                              <a:rPr lang="en-US" i="1">
                                <a:solidFill>
                                  <a:schemeClr val="dk1"/>
                                </a:solidFill>
                                <a:latin typeface="Cambria Math" panose="02040503050406030204" pitchFamily="18" charset="0"/>
                              </a:rPr>
                            </m:ctrlPr>
                          </m:sSubPr>
                          <m:e>
                            <m:r>
                              <a:rPr lang="en-US" i="1">
                                <a:solidFill>
                                  <a:schemeClr val="dk1"/>
                                </a:solidFill>
                                <a:latin typeface="Cambria Math" panose="02040503050406030204" pitchFamily="18" charset="0"/>
                              </a:rPr>
                              <m:t>𝑎</m:t>
                            </m:r>
                          </m:e>
                          <m:sub>
                            <m:r>
                              <a:rPr lang="en-US" i="1">
                                <a:solidFill>
                                  <a:schemeClr val="dk1"/>
                                </a:solidFill>
                                <a:latin typeface="Cambria Math" panose="02040503050406030204" pitchFamily="18" charset="0"/>
                              </a:rPr>
                              <m:t>𝑛</m:t>
                            </m:r>
                            <m:r>
                              <a:rPr lang="en-US" i="1">
                                <a:solidFill>
                                  <a:schemeClr val="dk1"/>
                                </a:solidFill>
                                <a:latin typeface="Cambria Math" panose="02040503050406030204" pitchFamily="18" charset="0"/>
                              </a:rPr>
                              <m:t>,</m:t>
                            </m:r>
                            <m:r>
                              <a:rPr lang="en-US" i="1">
                                <a:solidFill>
                                  <a:schemeClr val="dk1"/>
                                </a:solidFill>
                                <a:latin typeface="Cambria Math" panose="02040503050406030204" pitchFamily="18" charset="0"/>
                              </a:rPr>
                              <m:t>𝑛</m:t>
                            </m:r>
                            <m:r>
                              <a:rPr lang="en-US" i="1">
                                <a:solidFill>
                                  <a:schemeClr val="dk1"/>
                                </a:solidFill>
                                <a:latin typeface="Cambria Math" panose="02040503050406030204" pitchFamily="18" charset="0"/>
                              </a:rPr>
                              <m:t>−</m:t>
                            </m:r>
                            <m:r>
                              <a:rPr lang="en-US" i="1">
                                <a:solidFill>
                                  <a:schemeClr val="dk1"/>
                                </a:solidFill>
                                <a:latin typeface="Cambria Math" panose="02040503050406030204" pitchFamily="18" charset="0"/>
                              </a:rPr>
                              <m:t>1</m:t>
                            </m:r>
                          </m:sub>
                        </m:sSub>
                      </m:num>
                      <m:den>
                        <m:d>
                          <m:dPr>
                            <m:begChr m:val="|"/>
                            <m:endChr m:val="|"/>
                            <m:ctrlPr>
                              <a:rPr lang="en-US" b="0" i="1" smtClean="0">
                                <a:solidFill>
                                  <a:schemeClr val="dk1"/>
                                </a:solidFill>
                                <a:latin typeface="Cambria Math" panose="02040503050406030204" pitchFamily="18" charset="0"/>
                              </a:rPr>
                            </m:ctrlPr>
                          </m:dPr>
                          <m:e>
                            <m:r>
                              <a:rPr lang="en-US" b="0" i="1" smtClean="0">
                                <a:solidFill>
                                  <a:schemeClr val="dk1"/>
                                </a:solidFill>
                                <a:latin typeface="Cambria Math" panose="02040503050406030204" pitchFamily="18" charset="0"/>
                              </a:rPr>
                              <m:t>∆</m:t>
                            </m:r>
                          </m:e>
                        </m:d>
                        <m:r>
                          <a:rPr lang="en-US" b="0" i="1" smtClean="0">
                            <a:solidFill>
                              <a:schemeClr val="dk1"/>
                            </a:solidFill>
                            <a:latin typeface="Cambria Math" panose="02040503050406030204" pitchFamily="18" charset="0"/>
                          </a:rPr>
                          <m:t>+</m:t>
                        </m:r>
                        <m:rad>
                          <m:radPr>
                            <m:degHide m:val="on"/>
                            <m:ctrlPr>
                              <a:rPr lang="en-US" b="0" i="1" smtClean="0">
                                <a:solidFill>
                                  <a:schemeClr val="dk1"/>
                                </a:solidFill>
                                <a:latin typeface="Cambria Math" panose="02040503050406030204" pitchFamily="18" charset="0"/>
                              </a:rPr>
                            </m:ctrlPr>
                          </m:radPr>
                          <m:deg/>
                          <m:e>
                            <m:sSup>
                              <m:sSupPr>
                                <m:ctrlPr>
                                  <a:rPr lang="en-US" b="0" i="1" smtClean="0">
                                    <a:solidFill>
                                      <a:schemeClr val="dk1"/>
                                    </a:solidFill>
                                    <a:latin typeface="Cambria Math" panose="02040503050406030204" pitchFamily="18" charset="0"/>
                                  </a:rPr>
                                </m:ctrlPr>
                              </m:sSupPr>
                              <m:e>
                                <m:r>
                                  <a:rPr lang="en-US" b="0" i="1" smtClean="0">
                                    <a:solidFill>
                                      <a:schemeClr val="dk1"/>
                                    </a:solidFill>
                                    <a:latin typeface="Cambria Math" panose="02040503050406030204" pitchFamily="18" charset="0"/>
                                  </a:rPr>
                                  <m:t>∆</m:t>
                                </m:r>
                              </m:e>
                              <m:sup>
                                <m:r>
                                  <a:rPr lang="en-US" b="0" i="1" smtClean="0">
                                    <a:solidFill>
                                      <a:schemeClr val="dk1"/>
                                    </a:solidFill>
                                    <a:latin typeface="Cambria Math" panose="02040503050406030204" pitchFamily="18" charset="0"/>
                                  </a:rPr>
                                  <m:t>2</m:t>
                                </m:r>
                              </m:sup>
                            </m:sSup>
                            <m:r>
                              <a:rPr lang="en-US" b="0" i="1" smtClean="0">
                                <a:solidFill>
                                  <a:schemeClr val="dk1"/>
                                </a:solidFill>
                                <a:latin typeface="Cambria Math" panose="02040503050406030204" pitchFamily="18" charset="0"/>
                              </a:rPr>
                              <m:t>+ </m:t>
                            </m:r>
                            <m:sSub>
                              <m:sSubPr>
                                <m:ctrlPr>
                                  <a:rPr lang="en-US" b="0" i="1" smtClean="0">
                                    <a:solidFill>
                                      <a:schemeClr val="dk1"/>
                                    </a:solidFill>
                                    <a:latin typeface="Cambria Math" panose="02040503050406030204" pitchFamily="18" charset="0"/>
                                  </a:rPr>
                                </m:ctrlPr>
                              </m:sSubPr>
                              <m:e>
                                <m:r>
                                  <a:rPr lang="en-US" b="0" i="1" smtClean="0">
                                    <a:solidFill>
                                      <a:schemeClr val="dk1"/>
                                    </a:solidFill>
                                    <a:latin typeface="Cambria Math" panose="02040503050406030204" pitchFamily="18" charset="0"/>
                                  </a:rPr>
                                  <m:t>𝑎</m:t>
                                </m:r>
                              </m:e>
                              <m:sub>
                                <m:r>
                                  <a:rPr lang="en-US" b="0" i="1" smtClean="0">
                                    <a:solidFill>
                                      <a:schemeClr val="dk1"/>
                                    </a:solidFill>
                                    <a:latin typeface="Cambria Math" panose="02040503050406030204" pitchFamily="18" charset="0"/>
                                  </a:rPr>
                                  <m:t>𝑛</m:t>
                                </m:r>
                                <m:r>
                                  <a:rPr lang="en-US" b="0" i="1" smtClean="0">
                                    <a:solidFill>
                                      <a:schemeClr val="dk1"/>
                                    </a:solidFill>
                                    <a:latin typeface="Cambria Math" panose="02040503050406030204" pitchFamily="18" charset="0"/>
                                  </a:rPr>
                                  <m:t>−</m:t>
                                </m:r>
                                <m:r>
                                  <a:rPr lang="en-US" b="0" i="1" smtClean="0">
                                    <a:solidFill>
                                      <a:schemeClr val="dk1"/>
                                    </a:solidFill>
                                    <a:latin typeface="Cambria Math" panose="02040503050406030204" pitchFamily="18" charset="0"/>
                                  </a:rPr>
                                  <m:t>1</m:t>
                                </m:r>
                                <m:r>
                                  <a:rPr lang="en-US" b="0" i="1" smtClean="0">
                                    <a:solidFill>
                                      <a:schemeClr val="dk1"/>
                                    </a:solidFill>
                                    <a:latin typeface="Cambria Math" panose="02040503050406030204" pitchFamily="18" charset="0"/>
                                  </a:rPr>
                                  <m:t>,</m:t>
                                </m:r>
                                <m:r>
                                  <a:rPr lang="en-US" b="0" i="1" smtClean="0">
                                    <a:solidFill>
                                      <a:schemeClr val="dk1"/>
                                    </a:solidFill>
                                    <a:latin typeface="Cambria Math" panose="02040503050406030204" pitchFamily="18" charset="0"/>
                                  </a:rPr>
                                  <m:t>𝑛</m:t>
                                </m:r>
                                <m:r>
                                  <a:rPr lang="en-US" b="0" i="1" smtClean="0">
                                    <a:solidFill>
                                      <a:schemeClr val="dk1"/>
                                    </a:solidFill>
                                    <a:latin typeface="Cambria Math" panose="02040503050406030204" pitchFamily="18" charset="0"/>
                                  </a:rPr>
                                  <m:t> </m:t>
                                </m:r>
                              </m:sub>
                            </m:sSub>
                            <m:r>
                              <a:rPr lang="en-US" b="0" i="1" smtClean="0">
                                <a:solidFill>
                                  <a:schemeClr val="dk1"/>
                                </a:solidFill>
                                <a:latin typeface="Cambria Math" panose="02040503050406030204" pitchFamily="18" charset="0"/>
                              </a:rPr>
                              <m:t>∗</m:t>
                            </m:r>
                            <m:sSub>
                              <m:sSubPr>
                                <m:ctrlPr>
                                  <a:rPr lang="en-US" b="0" i="1" smtClean="0">
                                    <a:solidFill>
                                      <a:schemeClr val="dk1"/>
                                    </a:solidFill>
                                    <a:latin typeface="Cambria Math" panose="02040503050406030204" pitchFamily="18" charset="0"/>
                                  </a:rPr>
                                </m:ctrlPr>
                              </m:sSubPr>
                              <m:e>
                                <m:r>
                                  <a:rPr lang="en-US" b="0" i="1" smtClean="0">
                                    <a:solidFill>
                                      <a:schemeClr val="dk1"/>
                                    </a:solidFill>
                                    <a:latin typeface="Cambria Math" panose="02040503050406030204" pitchFamily="18" charset="0"/>
                                  </a:rPr>
                                  <m:t> </m:t>
                                </m:r>
                                <m:r>
                                  <a:rPr lang="en-US" b="0" i="1" smtClean="0">
                                    <a:solidFill>
                                      <a:schemeClr val="dk1"/>
                                    </a:solidFill>
                                    <a:latin typeface="Cambria Math" panose="02040503050406030204" pitchFamily="18" charset="0"/>
                                  </a:rPr>
                                  <m:t>𝑎</m:t>
                                </m:r>
                              </m:e>
                              <m:sub>
                                <m:r>
                                  <a:rPr lang="en-US" b="0" i="1" smtClean="0">
                                    <a:solidFill>
                                      <a:schemeClr val="dk1"/>
                                    </a:solidFill>
                                    <a:latin typeface="Cambria Math" panose="02040503050406030204" pitchFamily="18" charset="0"/>
                                  </a:rPr>
                                  <m:t>𝑛</m:t>
                                </m:r>
                                <m:r>
                                  <a:rPr lang="en-US" b="0" i="1" smtClean="0">
                                    <a:solidFill>
                                      <a:schemeClr val="dk1"/>
                                    </a:solidFill>
                                    <a:latin typeface="Cambria Math" panose="02040503050406030204" pitchFamily="18" charset="0"/>
                                  </a:rPr>
                                  <m:t>,</m:t>
                                </m:r>
                                <m:r>
                                  <a:rPr lang="en-US" b="0" i="1" smtClean="0">
                                    <a:solidFill>
                                      <a:schemeClr val="dk1"/>
                                    </a:solidFill>
                                    <a:latin typeface="Cambria Math" panose="02040503050406030204" pitchFamily="18" charset="0"/>
                                  </a:rPr>
                                  <m:t>𝑛</m:t>
                                </m:r>
                                <m:r>
                                  <a:rPr lang="en-US" b="0" i="1" smtClean="0">
                                    <a:solidFill>
                                      <a:schemeClr val="dk1"/>
                                    </a:solidFill>
                                    <a:latin typeface="Cambria Math" panose="02040503050406030204" pitchFamily="18" charset="0"/>
                                  </a:rPr>
                                  <m:t>−</m:t>
                                </m:r>
                                <m:r>
                                  <a:rPr lang="en-US" b="0" i="1" smtClean="0">
                                    <a:solidFill>
                                      <a:schemeClr val="dk1"/>
                                    </a:solidFill>
                                    <a:latin typeface="Cambria Math" panose="02040503050406030204" pitchFamily="18" charset="0"/>
                                  </a:rPr>
                                  <m:t>1</m:t>
                                </m:r>
                              </m:sub>
                            </m:sSub>
                          </m:e>
                        </m:rad>
                      </m:den>
                    </m:f>
                  </m:oMath>
                </a14:m>
                <a:r>
                  <a:rPr lang="en-US" dirty="0">
                    <a:solidFill>
                      <a:schemeClr val="dk1"/>
                    </a:solidFill>
                  </a:rPr>
                  <a:t> where </a:t>
                </a:r>
                <a14:m>
                  <m:oMath xmlns:m="http://schemas.openxmlformats.org/officeDocument/2006/math">
                    <m:r>
                      <a:rPr lang="en-US" b="0" i="1" smtClean="0">
                        <a:solidFill>
                          <a:schemeClr val="dk1"/>
                        </a:solidFill>
                        <a:latin typeface="Cambria Math" panose="02040503050406030204" pitchFamily="18" charset="0"/>
                      </a:rPr>
                      <m:t>∆=</m:t>
                    </m:r>
                    <m:f>
                      <m:fPr>
                        <m:ctrlPr>
                          <a:rPr lang="en-US" b="0" i="1" smtClean="0">
                            <a:solidFill>
                              <a:schemeClr val="dk1"/>
                            </a:solidFill>
                            <a:latin typeface="Cambria Math" panose="02040503050406030204" pitchFamily="18" charset="0"/>
                          </a:rPr>
                        </m:ctrlPr>
                      </m:fPr>
                      <m:num>
                        <m:sSub>
                          <m:sSubPr>
                            <m:ctrlPr>
                              <a:rPr lang="en-US" i="1">
                                <a:solidFill>
                                  <a:schemeClr val="dk1"/>
                                </a:solidFill>
                                <a:latin typeface="Cambria Math" panose="02040503050406030204" pitchFamily="18" charset="0"/>
                              </a:rPr>
                            </m:ctrlPr>
                          </m:sSubPr>
                          <m:e>
                            <m:r>
                              <a:rPr lang="en-US" i="1">
                                <a:solidFill>
                                  <a:schemeClr val="dk1"/>
                                </a:solidFill>
                                <a:latin typeface="Cambria Math" panose="02040503050406030204" pitchFamily="18" charset="0"/>
                              </a:rPr>
                              <m:t>𝑎</m:t>
                            </m:r>
                          </m:e>
                          <m:sub>
                            <m:r>
                              <a:rPr lang="en-US" i="1">
                                <a:solidFill>
                                  <a:schemeClr val="dk1"/>
                                </a:solidFill>
                                <a:latin typeface="Cambria Math" panose="02040503050406030204" pitchFamily="18" charset="0"/>
                              </a:rPr>
                              <m:t>𝑛</m:t>
                            </m:r>
                            <m:r>
                              <a:rPr lang="en-US" i="1">
                                <a:solidFill>
                                  <a:schemeClr val="dk1"/>
                                </a:solidFill>
                                <a:latin typeface="Cambria Math" panose="02040503050406030204" pitchFamily="18" charset="0"/>
                              </a:rPr>
                              <m:t>−</m:t>
                            </m:r>
                            <m:r>
                              <a:rPr lang="en-US" i="1">
                                <a:solidFill>
                                  <a:schemeClr val="dk1"/>
                                </a:solidFill>
                                <a:latin typeface="Cambria Math" panose="02040503050406030204" pitchFamily="18" charset="0"/>
                              </a:rPr>
                              <m:t>1</m:t>
                            </m:r>
                            <m:r>
                              <a:rPr lang="en-US" i="1">
                                <a:solidFill>
                                  <a:schemeClr val="dk1"/>
                                </a:solidFill>
                                <a:latin typeface="Cambria Math" panose="02040503050406030204" pitchFamily="18" charset="0"/>
                              </a:rPr>
                              <m:t>,</m:t>
                            </m:r>
                            <m:r>
                              <a:rPr lang="en-US" i="1">
                                <a:solidFill>
                                  <a:schemeClr val="dk1"/>
                                </a:solidFill>
                                <a:latin typeface="Cambria Math" panose="02040503050406030204" pitchFamily="18" charset="0"/>
                              </a:rPr>
                              <m:t>𝑛</m:t>
                            </m:r>
                            <m:r>
                              <a:rPr lang="en-US" i="1">
                                <a:solidFill>
                                  <a:schemeClr val="dk1"/>
                                </a:solidFill>
                                <a:latin typeface="Cambria Math" panose="02040503050406030204" pitchFamily="18" charset="0"/>
                              </a:rPr>
                              <m:t>−</m:t>
                            </m:r>
                            <m:r>
                              <a:rPr lang="en-US" i="1">
                                <a:solidFill>
                                  <a:schemeClr val="dk1"/>
                                </a:solidFill>
                                <a:latin typeface="Cambria Math" panose="02040503050406030204" pitchFamily="18" charset="0"/>
                              </a:rPr>
                              <m:t>1</m:t>
                            </m:r>
                          </m:sub>
                        </m:sSub>
                        <m:r>
                          <a:rPr lang="en-US" i="1">
                            <a:solidFill>
                              <a:schemeClr val="dk1"/>
                            </a:solidFill>
                            <a:latin typeface="Cambria Math" panose="02040503050406030204" pitchFamily="18" charset="0"/>
                          </a:rPr>
                          <m:t>−</m:t>
                        </m:r>
                        <m:sSub>
                          <m:sSubPr>
                            <m:ctrlPr>
                              <a:rPr lang="en-US" i="1">
                                <a:solidFill>
                                  <a:schemeClr val="dk1"/>
                                </a:solidFill>
                                <a:latin typeface="Cambria Math" panose="02040503050406030204" pitchFamily="18" charset="0"/>
                              </a:rPr>
                            </m:ctrlPr>
                          </m:sSubPr>
                          <m:e>
                            <m:r>
                              <a:rPr lang="en-US" i="1">
                                <a:solidFill>
                                  <a:schemeClr val="dk1"/>
                                </a:solidFill>
                                <a:latin typeface="Cambria Math" panose="02040503050406030204" pitchFamily="18" charset="0"/>
                              </a:rPr>
                              <m:t>𝑎</m:t>
                            </m:r>
                          </m:e>
                          <m:sub>
                            <m:r>
                              <a:rPr lang="en-US" i="1">
                                <a:solidFill>
                                  <a:schemeClr val="dk1"/>
                                </a:solidFill>
                                <a:latin typeface="Cambria Math" panose="02040503050406030204" pitchFamily="18" charset="0"/>
                              </a:rPr>
                              <m:t>𝑛</m:t>
                            </m:r>
                            <m:r>
                              <a:rPr lang="en-US" i="1">
                                <a:solidFill>
                                  <a:schemeClr val="dk1"/>
                                </a:solidFill>
                                <a:latin typeface="Cambria Math" panose="02040503050406030204" pitchFamily="18" charset="0"/>
                              </a:rPr>
                              <m:t>,</m:t>
                            </m:r>
                            <m:r>
                              <a:rPr lang="en-US" i="1">
                                <a:solidFill>
                                  <a:schemeClr val="dk1"/>
                                </a:solidFill>
                                <a:latin typeface="Cambria Math" panose="02040503050406030204" pitchFamily="18" charset="0"/>
                              </a:rPr>
                              <m:t>𝑛</m:t>
                            </m:r>
                          </m:sub>
                        </m:sSub>
                      </m:num>
                      <m:den>
                        <m:r>
                          <a:rPr lang="en-US" b="0" i="1" smtClean="0">
                            <a:solidFill>
                              <a:schemeClr val="dk1"/>
                            </a:solidFill>
                            <a:latin typeface="Cambria Math" panose="02040503050406030204" pitchFamily="18" charset="0"/>
                          </a:rPr>
                          <m:t>2</m:t>
                        </m:r>
                      </m:den>
                    </m:f>
                  </m:oMath>
                </a14:m>
                <a:endParaRPr lang="en-US" dirty="0">
                  <a:solidFill>
                    <a:schemeClr val="dk1"/>
                  </a:solidFill>
                </a:endParaRPr>
              </a:p>
              <a:p>
                <a:pPr marR="0" lvl="0" algn="ctr" rtl="0">
                  <a:lnSpc>
                    <a:spcPct val="120000"/>
                  </a:lnSpc>
                  <a:spcBef>
                    <a:spcPts val="0"/>
                  </a:spcBef>
                  <a:spcAft>
                    <a:spcPts val="0"/>
                  </a:spcAft>
                </a:pPr>
                <a:endParaRPr lang="en-US" dirty="0">
                  <a:solidFill>
                    <a:schemeClr val="dk1"/>
                  </a:solidFill>
                </a:endParaRPr>
              </a:p>
              <a:p>
                <a:pPr marR="0" lvl="0" algn="ctr" rtl="0">
                  <a:lnSpc>
                    <a:spcPct val="120000"/>
                  </a:lnSpc>
                  <a:spcBef>
                    <a:spcPts val="0"/>
                  </a:spcBef>
                  <a:spcAft>
                    <a:spcPts val="0"/>
                  </a:spcAft>
                </a:pPr>
                <a:r>
                  <a:rPr lang="en-US" dirty="0">
                    <a:solidFill>
                      <a:schemeClr val="dk1"/>
                    </a:solidFill>
                  </a:rPr>
                  <a:t>The fastest way proved to be #2 for us.</a:t>
                </a:r>
                <a:br>
                  <a:rPr lang="en-US" dirty="0">
                    <a:solidFill>
                      <a:schemeClr val="dk1"/>
                    </a:solidFill>
                  </a:rPr>
                </a:br>
                <a:endParaRPr lang="en-US" dirty="0">
                  <a:solidFill>
                    <a:schemeClr val="dk1"/>
                  </a:solidFill>
                </a:endParaRPr>
              </a:p>
            </p:txBody>
          </p:sp>
        </mc:Choice>
        <mc:Fallback>
          <p:sp>
            <p:nvSpPr>
              <p:cNvPr id="3" name="Google Shape;412;p14">
                <a:extLst>
                  <a:ext uri="{FF2B5EF4-FFF2-40B4-BE49-F238E27FC236}">
                    <a16:creationId xmlns:a16="http://schemas.microsoft.com/office/drawing/2014/main" id="{DC831A0B-A89A-D81C-CCC0-A616331B7F49}"/>
                  </a:ext>
                </a:extLst>
              </p:cNvPr>
              <p:cNvSpPr txBox="1">
                <a:spLocks noRot="1" noChangeAspect="1" noMove="1" noResize="1" noEditPoints="1" noAdjustHandles="1" noChangeArrowheads="1" noChangeShapeType="1" noTextEdit="1"/>
              </p:cNvSpPr>
              <p:nvPr/>
            </p:nvSpPr>
            <p:spPr>
              <a:xfrm>
                <a:off x="645856" y="1850759"/>
                <a:ext cx="7651042" cy="2164119"/>
              </a:xfrm>
              <a:prstGeom prst="rect">
                <a:avLst/>
              </a:prstGeom>
              <a:blipFill>
                <a:blip r:embed="rId3"/>
                <a:stretch>
                  <a:fillRect t="-1690"/>
                </a:stretch>
              </a:blipFill>
              <a:ln>
                <a:noFill/>
              </a:ln>
            </p:spPr>
            <p:txBody>
              <a:bodyPr/>
              <a:lstStyle/>
              <a:p>
                <a:r>
                  <a:rPr lang="en-IL">
                    <a:noFill/>
                  </a:rPr>
                  <a:t> </a:t>
                </a:r>
              </a:p>
            </p:txBody>
          </p:sp>
        </mc:Fallback>
      </mc:AlternateContent>
    </p:spTree>
    <p:extLst>
      <p:ext uri="{BB962C8B-B14F-4D97-AF65-F5344CB8AC3E}">
        <p14:creationId xmlns:p14="http://schemas.microsoft.com/office/powerpoint/2010/main" val="34344016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30" name="Google Shape;430;p14"/>
          <p:cNvSpPr/>
          <p:nvPr/>
        </p:nvSpPr>
        <p:spPr>
          <a:xfrm>
            <a:off x="0" y="0"/>
            <a:ext cx="9144000" cy="1452900"/>
          </a:xfrm>
          <a:prstGeom prst="rect">
            <a:avLst/>
          </a:prstGeom>
          <a:solidFill>
            <a:schemeClr val="lt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431" name="Google Shape;431;p14"/>
          <p:cNvSpPr txBox="1"/>
          <p:nvPr/>
        </p:nvSpPr>
        <p:spPr>
          <a:xfrm>
            <a:off x="698244" y="509588"/>
            <a:ext cx="7747500" cy="615553"/>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 sz="4000" b="1" dirty="0">
                <a:solidFill>
                  <a:schemeClr val="dk1"/>
                </a:solidFill>
                <a:latin typeface="Mali"/>
                <a:cs typeface="Mali"/>
                <a:sym typeface="Mali"/>
              </a:rPr>
              <a:t>QR Convergence</a:t>
            </a:r>
            <a:endParaRPr sz="700" dirty="0">
              <a:solidFill>
                <a:schemeClr val="dk1"/>
              </a:solidFill>
            </a:endParaRPr>
          </a:p>
        </p:txBody>
      </p:sp>
      <p:sp>
        <p:nvSpPr>
          <p:cNvPr id="432" name="Google Shape;432;p1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mc:AlternateContent xmlns:mc="http://schemas.openxmlformats.org/markup-compatibility/2006">
        <mc:Choice xmlns:a14="http://schemas.microsoft.com/office/drawing/2010/main" Requires="a14">
          <p:sp>
            <p:nvSpPr>
              <p:cNvPr id="3" name="Google Shape;412;p14">
                <a:extLst>
                  <a:ext uri="{FF2B5EF4-FFF2-40B4-BE49-F238E27FC236}">
                    <a16:creationId xmlns:a16="http://schemas.microsoft.com/office/drawing/2014/main" id="{DC831A0B-A89A-D81C-CCC0-A616331B7F49}"/>
                  </a:ext>
                </a:extLst>
              </p:cNvPr>
              <p:cNvSpPr txBox="1"/>
              <p:nvPr/>
            </p:nvSpPr>
            <p:spPr>
              <a:xfrm>
                <a:off x="645856" y="1850759"/>
                <a:ext cx="8150482" cy="3102388"/>
              </a:xfrm>
              <a:prstGeom prst="rect">
                <a:avLst/>
              </a:prstGeom>
              <a:noFill/>
              <a:ln>
                <a:noFill/>
              </a:ln>
            </p:spPr>
            <p:txBody>
              <a:bodyPr spcFirstLastPara="1" wrap="square" lIns="0" tIns="0" rIns="0" bIns="0" anchor="t" anchorCtr="0">
                <a:spAutoFit/>
              </a:bodyPr>
              <a:lstStyle/>
              <a:p>
                <a:pPr marR="0" lvl="0" algn="ctr" rtl="0">
                  <a:lnSpc>
                    <a:spcPct val="120000"/>
                  </a:lnSpc>
                  <a:spcBef>
                    <a:spcPts val="0"/>
                  </a:spcBef>
                  <a:spcAft>
                    <a:spcPts val="0"/>
                  </a:spcAft>
                </a:pPr>
                <a:r>
                  <a:rPr lang="en-US" dirty="0">
                    <a:solidFill>
                      <a:schemeClr val="dk1"/>
                    </a:solidFill>
                  </a:rPr>
                  <a:t>By combining all the algorithms presented we can create a </a:t>
                </a:r>
                <a14:m>
                  <m:oMath xmlns:m="http://schemas.openxmlformats.org/officeDocument/2006/math">
                    <m:r>
                      <a:rPr lang="en-US" b="0" i="1" smtClean="0">
                        <a:solidFill>
                          <a:schemeClr val="dk1"/>
                        </a:solidFill>
                        <a:latin typeface="Cambria Math" panose="02040503050406030204" pitchFamily="18" charset="0"/>
                      </a:rPr>
                      <m:t>𝑄𝑅</m:t>
                    </m:r>
                  </m:oMath>
                </a14:m>
                <a:r>
                  <a:rPr lang="en-US" dirty="0">
                    <a:solidFill>
                      <a:schemeClr val="dk1"/>
                    </a:solidFill>
                  </a:rPr>
                  <a:t> algorithm of eigenvalues and eigenvectors finding.</a:t>
                </a:r>
              </a:p>
              <a:p>
                <a:pPr marR="0" lvl="0" algn="ctr" rtl="0">
                  <a:lnSpc>
                    <a:spcPct val="120000"/>
                  </a:lnSpc>
                  <a:spcBef>
                    <a:spcPts val="0"/>
                  </a:spcBef>
                  <a:spcAft>
                    <a:spcPts val="0"/>
                  </a:spcAft>
                </a:pPr>
                <a:endParaRPr lang="en-US" dirty="0">
                  <a:solidFill>
                    <a:schemeClr val="dk1"/>
                  </a:solidFill>
                </a:endParaRPr>
              </a:p>
              <a:p>
                <a:pPr marR="0" lvl="0" algn="ctr" rtl="0">
                  <a:lnSpc>
                    <a:spcPct val="120000"/>
                  </a:lnSpc>
                  <a:spcBef>
                    <a:spcPts val="0"/>
                  </a:spcBef>
                  <a:spcAft>
                    <a:spcPts val="0"/>
                  </a:spcAft>
                </a:pPr>
                <a:r>
                  <a:rPr lang="en-US" dirty="0">
                    <a:solidFill>
                      <a:schemeClr val="dk1"/>
                    </a:solidFill>
                  </a:rPr>
                  <a:t>We will use Hessenberg to create a symmetric Hessenberg form matrix to be manipulated recursively.</a:t>
                </a:r>
              </a:p>
              <a:p>
                <a:pPr marR="0" lvl="0" algn="ctr" rtl="0">
                  <a:lnSpc>
                    <a:spcPct val="120000"/>
                  </a:lnSpc>
                  <a:spcBef>
                    <a:spcPts val="0"/>
                  </a:spcBef>
                  <a:spcAft>
                    <a:spcPts val="0"/>
                  </a:spcAft>
                </a:pPr>
                <a:endParaRPr lang="en-US" dirty="0">
                  <a:solidFill>
                    <a:schemeClr val="dk1"/>
                  </a:solidFill>
                </a:endParaRPr>
              </a:p>
              <a:p>
                <a:pPr marR="0" lvl="0" algn="ctr" rtl="0">
                  <a:lnSpc>
                    <a:spcPct val="120000"/>
                  </a:lnSpc>
                  <a:spcBef>
                    <a:spcPts val="0"/>
                  </a:spcBef>
                  <a:spcAft>
                    <a:spcPts val="0"/>
                  </a:spcAft>
                </a:pPr>
                <a:r>
                  <a:rPr lang="en-US" dirty="0">
                    <a:solidFill>
                      <a:schemeClr val="dk1"/>
                    </a:solidFill>
                  </a:rPr>
                  <a:t>We will use the Householder QR Decomposition as our Decomposer.</a:t>
                </a:r>
              </a:p>
              <a:p>
                <a:pPr marR="0" lvl="0" algn="ctr" rtl="0">
                  <a:lnSpc>
                    <a:spcPct val="120000"/>
                  </a:lnSpc>
                  <a:spcBef>
                    <a:spcPts val="0"/>
                  </a:spcBef>
                  <a:spcAft>
                    <a:spcPts val="0"/>
                  </a:spcAft>
                </a:pPr>
                <a:endParaRPr lang="en-US" dirty="0">
                  <a:solidFill>
                    <a:schemeClr val="dk1"/>
                  </a:solidFill>
                </a:endParaRPr>
              </a:p>
              <a:p>
                <a:pPr marR="0" lvl="0" algn="ctr" rtl="0">
                  <a:lnSpc>
                    <a:spcPct val="120000"/>
                  </a:lnSpc>
                  <a:spcBef>
                    <a:spcPts val="0"/>
                  </a:spcBef>
                  <a:spcAft>
                    <a:spcPts val="0"/>
                  </a:spcAft>
                </a:pPr>
                <a:r>
                  <a:rPr lang="en-US" dirty="0">
                    <a:solidFill>
                      <a:schemeClr val="dk1"/>
                    </a:solidFill>
                  </a:rPr>
                  <a:t>We will use Wilkinson Shift on the input matrix to the QR decomposition.</a:t>
                </a:r>
              </a:p>
              <a:p>
                <a:pPr marR="0" lvl="0" algn="ctr" rtl="0">
                  <a:lnSpc>
                    <a:spcPct val="120000"/>
                  </a:lnSpc>
                  <a:spcBef>
                    <a:spcPts val="0"/>
                  </a:spcBef>
                  <a:spcAft>
                    <a:spcPts val="0"/>
                  </a:spcAft>
                </a:pPr>
                <a:endParaRPr lang="en-US" dirty="0">
                  <a:solidFill>
                    <a:schemeClr val="dk1"/>
                  </a:solidFill>
                </a:endParaRPr>
              </a:p>
              <a:p>
                <a:pPr marR="0" lvl="0" algn="ctr" rtl="0">
                  <a:lnSpc>
                    <a:spcPct val="120000"/>
                  </a:lnSpc>
                  <a:spcBef>
                    <a:spcPts val="0"/>
                  </a:spcBef>
                  <a:spcAft>
                    <a:spcPts val="0"/>
                  </a:spcAft>
                </a:pPr>
                <a:r>
                  <a:rPr lang="en-US" dirty="0">
                    <a:solidFill>
                      <a:schemeClr val="dk1"/>
                    </a:solidFill>
                  </a:rPr>
                  <a:t>Therefore, we get a computationally efficient, numerically stable and recursive algorithm.</a:t>
                </a:r>
              </a:p>
              <a:p>
                <a:pPr marR="0" lvl="0" algn="ctr" rtl="0">
                  <a:lnSpc>
                    <a:spcPct val="120000"/>
                  </a:lnSpc>
                  <a:spcBef>
                    <a:spcPts val="0"/>
                  </a:spcBef>
                  <a:spcAft>
                    <a:spcPts val="0"/>
                  </a:spcAft>
                </a:pPr>
                <a:br>
                  <a:rPr lang="en-US" dirty="0">
                    <a:solidFill>
                      <a:schemeClr val="dk1"/>
                    </a:solidFill>
                  </a:rPr>
                </a:br>
                <a:endParaRPr lang="en-US" dirty="0">
                  <a:solidFill>
                    <a:schemeClr val="dk1"/>
                  </a:solidFill>
                </a:endParaRPr>
              </a:p>
            </p:txBody>
          </p:sp>
        </mc:Choice>
        <mc:Fallback>
          <p:sp>
            <p:nvSpPr>
              <p:cNvPr id="3" name="Google Shape;412;p14">
                <a:extLst>
                  <a:ext uri="{FF2B5EF4-FFF2-40B4-BE49-F238E27FC236}">
                    <a16:creationId xmlns:a16="http://schemas.microsoft.com/office/drawing/2014/main" id="{DC831A0B-A89A-D81C-CCC0-A616331B7F49}"/>
                  </a:ext>
                </a:extLst>
              </p:cNvPr>
              <p:cNvSpPr txBox="1">
                <a:spLocks noRot="1" noChangeAspect="1" noMove="1" noResize="1" noEditPoints="1" noAdjustHandles="1" noChangeArrowheads="1" noChangeShapeType="1" noTextEdit="1"/>
              </p:cNvSpPr>
              <p:nvPr/>
            </p:nvSpPr>
            <p:spPr>
              <a:xfrm>
                <a:off x="645856" y="1850759"/>
                <a:ext cx="8150482" cy="3102388"/>
              </a:xfrm>
              <a:prstGeom prst="rect">
                <a:avLst/>
              </a:prstGeom>
              <a:blipFill>
                <a:blip r:embed="rId3"/>
                <a:stretch>
                  <a:fillRect l="-374" t="-1179" r="-299"/>
                </a:stretch>
              </a:blipFill>
              <a:ln>
                <a:noFill/>
              </a:ln>
            </p:spPr>
            <p:txBody>
              <a:bodyPr/>
              <a:lstStyle/>
              <a:p>
                <a:r>
                  <a:rPr lang="en-IL">
                    <a:noFill/>
                  </a:rPr>
                  <a:t> </a:t>
                </a:r>
              </a:p>
            </p:txBody>
          </p:sp>
        </mc:Fallback>
      </mc:AlternateContent>
    </p:spTree>
    <p:extLst>
      <p:ext uri="{BB962C8B-B14F-4D97-AF65-F5344CB8AC3E}">
        <p14:creationId xmlns:p14="http://schemas.microsoft.com/office/powerpoint/2010/main" val="7633756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30" name="Google Shape;430;p14"/>
          <p:cNvSpPr/>
          <p:nvPr/>
        </p:nvSpPr>
        <p:spPr>
          <a:xfrm>
            <a:off x="0" y="0"/>
            <a:ext cx="9144000" cy="1452900"/>
          </a:xfrm>
          <a:prstGeom prst="rect">
            <a:avLst/>
          </a:prstGeom>
          <a:solidFill>
            <a:schemeClr val="lt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431" name="Google Shape;431;p14"/>
          <p:cNvSpPr txBox="1"/>
          <p:nvPr/>
        </p:nvSpPr>
        <p:spPr>
          <a:xfrm>
            <a:off x="698244" y="509588"/>
            <a:ext cx="7747500" cy="615553"/>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 sz="4000" b="1" dirty="0">
                <a:solidFill>
                  <a:schemeClr val="dk1"/>
                </a:solidFill>
                <a:latin typeface="Mali"/>
                <a:cs typeface="Mali"/>
                <a:sym typeface="Mali"/>
              </a:rPr>
              <a:t>The Algorithm</a:t>
            </a:r>
            <a:endParaRPr sz="700" dirty="0">
              <a:solidFill>
                <a:schemeClr val="dk1"/>
              </a:solidFill>
            </a:endParaRPr>
          </a:p>
        </p:txBody>
      </p:sp>
      <p:sp>
        <p:nvSpPr>
          <p:cNvPr id="432" name="Google Shape;432;p1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mc:AlternateContent xmlns:mc="http://schemas.openxmlformats.org/markup-compatibility/2006">
        <mc:Choice xmlns:a14="http://schemas.microsoft.com/office/drawing/2010/main" Requires="a14">
          <p:sp>
            <p:nvSpPr>
              <p:cNvPr id="3" name="Google Shape;412;p14">
                <a:extLst>
                  <a:ext uri="{FF2B5EF4-FFF2-40B4-BE49-F238E27FC236}">
                    <a16:creationId xmlns:a16="http://schemas.microsoft.com/office/drawing/2014/main" id="{DC831A0B-A89A-D81C-CCC0-A616331B7F49}"/>
                  </a:ext>
                </a:extLst>
              </p:cNvPr>
              <p:cNvSpPr txBox="1"/>
              <p:nvPr/>
            </p:nvSpPr>
            <p:spPr>
              <a:xfrm>
                <a:off x="496753" y="1563292"/>
                <a:ext cx="8150482" cy="3697166"/>
              </a:xfrm>
              <a:prstGeom prst="rect">
                <a:avLst/>
              </a:prstGeom>
              <a:noFill/>
              <a:ln>
                <a:noFill/>
              </a:ln>
            </p:spPr>
            <p:txBody>
              <a:bodyPr spcFirstLastPara="1" wrap="square" lIns="0" tIns="0" rIns="0" bIns="0" anchor="t" anchorCtr="0">
                <a:spAutoFit/>
              </a:bodyPr>
              <a:lstStyle/>
              <a:p>
                <a:pPr marR="0" lvl="0" algn="ctr" rtl="0">
                  <a:lnSpc>
                    <a:spcPct val="120000"/>
                  </a:lnSpc>
                  <a:spcBef>
                    <a:spcPts val="0"/>
                  </a:spcBef>
                  <a:spcAft>
                    <a:spcPts val="0"/>
                  </a:spcAft>
                </a:pPr>
                <a:r>
                  <a:rPr lang="en-US" b="0" dirty="0">
                    <a:solidFill>
                      <a:schemeClr val="dk1"/>
                    </a:solidFill>
                  </a:rPr>
                  <a:t>Let </a:t>
                </a:r>
                <a14:m>
                  <m:oMath xmlns:m="http://schemas.openxmlformats.org/officeDocument/2006/math">
                    <m:r>
                      <a:rPr lang="en-US" b="0" i="1" smtClean="0">
                        <a:solidFill>
                          <a:schemeClr val="dk1"/>
                        </a:solidFill>
                        <a:latin typeface="Cambria Math" panose="02040503050406030204" pitchFamily="18" charset="0"/>
                      </a:rPr>
                      <m:t>𝑆𝑄𝑅</m:t>
                    </m:r>
                    <m:d>
                      <m:dPr>
                        <m:ctrlPr>
                          <a:rPr lang="en-US" b="0" i="1" smtClean="0">
                            <a:solidFill>
                              <a:schemeClr val="dk1"/>
                            </a:solidFill>
                            <a:latin typeface="Cambria Math" panose="02040503050406030204" pitchFamily="18" charset="0"/>
                          </a:rPr>
                        </m:ctrlPr>
                      </m:dPr>
                      <m:e>
                        <m:r>
                          <a:rPr lang="en-US" b="0" i="1" smtClean="0">
                            <a:solidFill>
                              <a:schemeClr val="dk1"/>
                            </a:solidFill>
                            <a:latin typeface="Cambria Math" panose="02040503050406030204" pitchFamily="18" charset="0"/>
                          </a:rPr>
                          <m:t>𝐴</m:t>
                        </m:r>
                        <m:r>
                          <a:rPr lang="en-US" b="0" i="1" smtClean="0">
                            <a:solidFill>
                              <a:schemeClr val="dk1"/>
                            </a:solidFill>
                            <a:latin typeface="Cambria Math" panose="02040503050406030204" pitchFamily="18" charset="0"/>
                          </a:rPr>
                          <m:t>, </m:t>
                        </m:r>
                        <m:r>
                          <a:rPr lang="en-US" b="0" i="1" smtClean="0">
                            <a:solidFill>
                              <a:schemeClr val="dk1"/>
                            </a:solidFill>
                            <a:latin typeface="Cambria Math" panose="02040503050406030204" pitchFamily="18" charset="0"/>
                          </a:rPr>
                          <m:t>𝜖</m:t>
                        </m:r>
                      </m:e>
                    </m:d>
                  </m:oMath>
                </a14:m>
                <a:r>
                  <a:rPr lang="en-US" dirty="0">
                    <a:solidFill>
                      <a:schemeClr val="dk1"/>
                    </a:solidFill>
                  </a:rPr>
                  <a:t> be defined as</a:t>
                </a:r>
              </a:p>
              <a:p>
                <a:pPr marL="342900" marR="0" lvl="0" indent="-342900" algn="ctr" rtl="0">
                  <a:lnSpc>
                    <a:spcPct val="120000"/>
                  </a:lnSpc>
                  <a:spcBef>
                    <a:spcPts val="0"/>
                  </a:spcBef>
                  <a:spcAft>
                    <a:spcPts val="0"/>
                  </a:spcAft>
                  <a:buAutoNum type="arabicPeriod"/>
                </a:pPr>
                <a:r>
                  <a:rPr lang="en-US" dirty="0">
                    <a:solidFill>
                      <a:schemeClr val="dk1"/>
                    </a:solidFill>
                  </a:rPr>
                  <a:t>Let </a:t>
                </a:r>
                <a14:m>
                  <m:oMath xmlns:m="http://schemas.openxmlformats.org/officeDocument/2006/math">
                    <m:r>
                      <a:rPr lang="en-US" b="0" i="1" smtClean="0">
                        <a:solidFill>
                          <a:schemeClr val="dk1"/>
                        </a:solidFill>
                        <a:latin typeface="Cambria Math" panose="02040503050406030204" pitchFamily="18" charset="0"/>
                      </a:rPr>
                      <m:t>𝐴</m:t>
                    </m:r>
                  </m:oMath>
                </a14:m>
                <a:r>
                  <a:rPr lang="en-US" dirty="0">
                    <a:solidFill>
                      <a:schemeClr val="dk1"/>
                    </a:solidFill>
                  </a:rPr>
                  <a:t> be symmetric and real matrix </a:t>
                </a:r>
                <a14:m>
                  <m:oMath xmlns:m="http://schemas.openxmlformats.org/officeDocument/2006/math">
                    <m:r>
                      <a:rPr lang="en-US" b="0" i="1" smtClean="0">
                        <a:solidFill>
                          <a:schemeClr val="dk1"/>
                        </a:solidFill>
                        <a:latin typeface="Cambria Math" panose="02040503050406030204" pitchFamily="18" charset="0"/>
                      </a:rPr>
                      <m:t>𝑛</m:t>
                    </m:r>
                    <m:r>
                      <a:rPr lang="en-US" b="0" i="1" smtClean="0">
                        <a:solidFill>
                          <a:schemeClr val="dk1"/>
                        </a:solidFill>
                        <a:latin typeface="Cambria Math" panose="02040503050406030204" pitchFamily="18" charset="0"/>
                      </a:rPr>
                      <m:t>×</m:t>
                    </m:r>
                    <m:r>
                      <a:rPr lang="en-US" b="0" i="1" smtClean="0">
                        <a:solidFill>
                          <a:schemeClr val="dk1"/>
                        </a:solidFill>
                        <a:latin typeface="Cambria Math" panose="02040503050406030204" pitchFamily="18" charset="0"/>
                      </a:rPr>
                      <m:t>𝑛</m:t>
                    </m:r>
                  </m:oMath>
                </a14:m>
                <a:r>
                  <a:rPr lang="en-US" dirty="0">
                    <a:solidFill>
                      <a:schemeClr val="dk1"/>
                    </a:solidFill>
                  </a:rPr>
                  <a:t>, and </a:t>
                </a:r>
                <a14:m>
                  <m:oMath xmlns:m="http://schemas.openxmlformats.org/officeDocument/2006/math">
                    <m:r>
                      <a:rPr lang="en-US" b="0" i="1" smtClean="0">
                        <a:solidFill>
                          <a:schemeClr val="dk1"/>
                        </a:solidFill>
                        <a:latin typeface="Cambria Math" panose="02040503050406030204" pitchFamily="18" charset="0"/>
                      </a:rPr>
                      <m:t>𝜖</m:t>
                    </m:r>
                  </m:oMath>
                </a14:m>
                <a:r>
                  <a:rPr lang="en-US" dirty="0">
                    <a:solidFill>
                      <a:schemeClr val="dk1"/>
                    </a:solidFill>
                  </a:rPr>
                  <a:t> a number representing precision.</a:t>
                </a:r>
              </a:p>
              <a:p>
                <a:pPr marL="342900" marR="0" lvl="0" indent="-342900" algn="ctr" rtl="0">
                  <a:lnSpc>
                    <a:spcPct val="120000"/>
                  </a:lnSpc>
                  <a:spcBef>
                    <a:spcPts val="0"/>
                  </a:spcBef>
                  <a:spcAft>
                    <a:spcPts val="0"/>
                  </a:spcAft>
                  <a:buAutoNum type="arabicPeriod"/>
                </a:pPr>
                <a:r>
                  <a:rPr lang="en-US" dirty="0">
                    <a:solidFill>
                      <a:schemeClr val="dk1"/>
                    </a:solidFill>
                  </a:rPr>
                  <a:t>Initialize </a:t>
                </a:r>
                <a14:m>
                  <m:oMath xmlns:m="http://schemas.openxmlformats.org/officeDocument/2006/math">
                    <m:r>
                      <a:rPr lang="en-US" b="0" i="1" smtClean="0">
                        <a:solidFill>
                          <a:schemeClr val="dk1"/>
                        </a:solidFill>
                        <a:latin typeface="Cambria Math" panose="02040503050406030204" pitchFamily="18" charset="0"/>
                      </a:rPr>
                      <m:t>𝐵</m:t>
                    </m:r>
                    <m:r>
                      <a:rPr lang="en-US" b="0" i="1" smtClean="0">
                        <a:solidFill>
                          <a:schemeClr val="dk1"/>
                        </a:solidFill>
                        <a:latin typeface="Cambria Math" panose="02040503050406030204" pitchFamily="18" charset="0"/>
                      </a:rPr>
                      <m:t>=</m:t>
                    </m:r>
                    <m:r>
                      <a:rPr lang="en-US" b="0" i="1" smtClean="0">
                        <a:solidFill>
                          <a:schemeClr val="dk1"/>
                        </a:solidFill>
                        <a:latin typeface="Cambria Math" panose="02040503050406030204" pitchFamily="18" charset="0"/>
                      </a:rPr>
                      <m:t>𝐴</m:t>
                    </m:r>
                  </m:oMath>
                </a14:m>
                <a:r>
                  <a:rPr lang="en-US" dirty="0">
                    <a:solidFill>
                      <a:schemeClr val="dk1"/>
                    </a:solidFill>
                  </a:rPr>
                  <a:t>, </a:t>
                </a:r>
                <a14:m>
                  <m:oMath xmlns:m="http://schemas.openxmlformats.org/officeDocument/2006/math">
                    <m:r>
                      <a:rPr lang="en-US" b="0" i="1" smtClean="0">
                        <a:solidFill>
                          <a:schemeClr val="dk1"/>
                        </a:solidFill>
                        <a:latin typeface="Cambria Math" panose="02040503050406030204" pitchFamily="18" charset="0"/>
                      </a:rPr>
                      <m:t>𝑃</m:t>
                    </m:r>
                    <m:r>
                      <a:rPr lang="en-US" b="0" i="1" smtClean="0">
                        <a:solidFill>
                          <a:schemeClr val="dk1"/>
                        </a:solidFill>
                        <a:latin typeface="Cambria Math" panose="02040503050406030204" pitchFamily="18" charset="0"/>
                      </a:rPr>
                      <m:t>=</m:t>
                    </m:r>
                    <m:sSub>
                      <m:sSubPr>
                        <m:ctrlPr>
                          <a:rPr lang="en-US" b="0" i="1" smtClean="0">
                            <a:solidFill>
                              <a:schemeClr val="dk1"/>
                            </a:solidFill>
                            <a:latin typeface="Cambria Math" panose="02040503050406030204" pitchFamily="18" charset="0"/>
                          </a:rPr>
                        </m:ctrlPr>
                      </m:sSubPr>
                      <m:e>
                        <m:r>
                          <a:rPr lang="en-US" b="0" i="1" smtClean="0">
                            <a:solidFill>
                              <a:schemeClr val="dk1"/>
                            </a:solidFill>
                            <a:latin typeface="Cambria Math" panose="02040503050406030204" pitchFamily="18" charset="0"/>
                          </a:rPr>
                          <m:t>𝐼</m:t>
                        </m:r>
                      </m:e>
                      <m:sub>
                        <m:r>
                          <a:rPr lang="en-US" b="0" i="1" smtClean="0">
                            <a:solidFill>
                              <a:schemeClr val="dk1"/>
                            </a:solidFill>
                            <a:latin typeface="Cambria Math" panose="02040503050406030204" pitchFamily="18" charset="0"/>
                          </a:rPr>
                          <m:t>𝑛</m:t>
                        </m:r>
                      </m:sub>
                    </m:sSub>
                  </m:oMath>
                </a14:m>
                <a:r>
                  <a:rPr lang="en-US" dirty="0">
                    <a:solidFill>
                      <a:schemeClr val="dk1"/>
                    </a:solidFill>
                  </a:rPr>
                  <a:t>, </a:t>
                </a:r>
                <a14:m>
                  <m:oMath xmlns:m="http://schemas.openxmlformats.org/officeDocument/2006/math">
                    <m:r>
                      <a:rPr lang="en-US" b="0" i="1" smtClean="0">
                        <a:solidFill>
                          <a:schemeClr val="dk1"/>
                        </a:solidFill>
                        <a:latin typeface="Cambria Math" panose="02040503050406030204" pitchFamily="18" charset="0"/>
                      </a:rPr>
                      <m:t>𝜇</m:t>
                    </m:r>
                    <m:r>
                      <a:rPr lang="en-US" b="0" i="1" smtClean="0">
                        <a:solidFill>
                          <a:schemeClr val="dk1"/>
                        </a:solidFill>
                        <a:latin typeface="Cambria Math" panose="02040503050406030204" pitchFamily="18" charset="0"/>
                      </a:rPr>
                      <m:t>=</m:t>
                    </m:r>
                    <m:r>
                      <a:rPr lang="en-US" b="0" i="1" smtClean="0">
                        <a:solidFill>
                          <a:schemeClr val="dk1"/>
                        </a:solidFill>
                        <a:latin typeface="Cambria Math" panose="02040503050406030204" pitchFamily="18" charset="0"/>
                      </a:rPr>
                      <m:t>0</m:t>
                    </m:r>
                  </m:oMath>
                </a14:m>
                <a:endParaRPr lang="en-US" dirty="0">
                  <a:solidFill>
                    <a:schemeClr val="dk1"/>
                  </a:solidFill>
                </a:endParaRPr>
              </a:p>
              <a:p>
                <a:pPr marL="342900" marR="0" lvl="0" indent="-342900" algn="ctr" rtl="0">
                  <a:lnSpc>
                    <a:spcPct val="120000"/>
                  </a:lnSpc>
                  <a:spcBef>
                    <a:spcPts val="0"/>
                  </a:spcBef>
                  <a:spcAft>
                    <a:spcPts val="0"/>
                  </a:spcAft>
                  <a:buAutoNum type="arabicPeriod"/>
                </a:pPr>
                <a:r>
                  <a:rPr lang="en-US" dirty="0">
                    <a:solidFill>
                      <a:schemeClr val="dk1"/>
                    </a:solidFill>
                  </a:rPr>
                  <a:t>While </a:t>
                </a:r>
                <a14:m>
                  <m:oMath xmlns:m="http://schemas.openxmlformats.org/officeDocument/2006/math">
                    <m:r>
                      <a:rPr lang="en-US" b="0" i="1" smtClean="0">
                        <a:solidFill>
                          <a:schemeClr val="dk1"/>
                        </a:solidFill>
                        <a:latin typeface="Cambria Math" panose="02040503050406030204" pitchFamily="18" charset="0"/>
                        <a:ea typeface="Cambria Math" panose="02040503050406030204" pitchFamily="18" charset="0"/>
                      </a:rPr>
                      <m:t>∄</m:t>
                    </m:r>
                    <m:r>
                      <a:rPr lang="en-US" b="0" i="1" smtClean="0">
                        <a:solidFill>
                          <a:schemeClr val="dk1"/>
                        </a:solidFill>
                        <a:latin typeface="Cambria Math" panose="02040503050406030204" pitchFamily="18" charset="0"/>
                        <a:ea typeface="Cambria Math" panose="02040503050406030204" pitchFamily="18" charset="0"/>
                      </a:rPr>
                      <m:t>𝑎</m:t>
                    </m:r>
                    <m:r>
                      <a:rPr lang="en-US" b="0" i="1" smtClean="0">
                        <a:solidFill>
                          <a:schemeClr val="dk1"/>
                        </a:solidFill>
                        <a:latin typeface="Cambria Math" panose="02040503050406030204" pitchFamily="18" charset="0"/>
                        <a:ea typeface="Cambria Math" panose="02040503050406030204" pitchFamily="18" charset="0"/>
                      </a:rPr>
                      <m:t>∈</m:t>
                    </m:r>
                    <m:sSub>
                      <m:sSubPr>
                        <m:ctrlPr>
                          <a:rPr lang="en-US" b="0" i="1" smtClean="0">
                            <a:solidFill>
                              <a:schemeClr val="dk1"/>
                            </a:solidFill>
                            <a:latin typeface="Cambria Math" panose="02040503050406030204" pitchFamily="18" charset="0"/>
                            <a:ea typeface="Cambria Math" panose="02040503050406030204" pitchFamily="18" charset="0"/>
                          </a:rPr>
                        </m:ctrlPr>
                      </m:sSubPr>
                      <m:e>
                        <m:r>
                          <a:rPr lang="en-US" b="0" i="1" smtClean="0">
                            <a:solidFill>
                              <a:schemeClr val="dk1"/>
                            </a:solidFill>
                            <a:latin typeface="Cambria Math" panose="02040503050406030204" pitchFamily="18" charset="0"/>
                            <a:ea typeface="Cambria Math" panose="02040503050406030204" pitchFamily="18" charset="0"/>
                          </a:rPr>
                          <m:t>𝐵</m:t>
                        </m:r>
                      </m:e>
                      <m:sub>
                        <m:r>
                          <a:rPr lang="en-US" b="0" i="1" smtClean="0">
                            <a:solidFill>
                              <a:schemeClr val="dk1"/>
                            </a:solidFill>
                            <a:latin typeface="Cambria Math" panose="02040503050406030204" pitchFamily="18" charset="0"/>
                            <a:ea typeface="Cambria Math" panose="02040503050406030204" pitchFamily="18" charset="0"/>
                          </a:rPr>
                          <m:t>1</m:t>
                        </m:r>
                        <m:r>
                          <a:rPr lang="en-US" b="0" i="1" smtClean="0">
                            <a:solidFill>
                              <a:schemeClr val="dk1"/>
                            </a:solidFill>
                            <a:latin typeface="Cambria Math" panose="02040503050406030204" pitchFamily="18" charset="0"/>
                            <a:ea typeface="Cambria Math" panose="02040503050406030204" pitchFamily="18" charset="0"/>
                          </a:rPr>
                          <m:t>:</m:t>
                        </m:r>
                        <m:r>
                          <a:rPr lang="en-US" b="0" i="1" smtClean="0">
                            <a:solidFill>
                              <a:schemeClr val="dk1"/>
                            </a:solidFill>
                            <a:latin typeface="Cambria Math" panose="02040503050406030204" pitchFamily="18" charset="0"/>
                            <a:ea typeface="Cambria Math" panose="02040503050406030204" pitchFamily="18" charset="0"/>
                          </a:rPr>
                          <m:t>𝑛</m:t>
                        </m:r>
                        <m:r>
                          <a:rPr lang="en-US" b="0" i="1" smtClean="0">
                            <a:solidFill>
                              <a:schemeClr val="dk1"/>
                            </a:solidFill>
                            <a:latin typeface="Cambria Math" panose="02040503050406030204" pitchFamily="18" charset="0"/>
                            <a:ea typeface="Cambria Math" panose="02040503050406030204" pitchFamily="18" charset="0"/>
                          </a:rPr>
                          <m:t>,</m:t>
                        </m:r>
                        <m:r>
                          <a:rPr lang="en-US" b="0" i="1" smtClean="0">
                            <a:solidFill>
                              <a:schemeClr val="dk1"/>
                            </a:solidFill>
                            <a:latin typeface="Cambria Math" panose="02040503050406030204" pitchFamily="18" charset="0"/>
                            <a:ea typeface="Cambria Math" panose="02040503050406030204" pitchFamily="18" charset="0"/>
                          </a:rPr>
                          <m:t>0</m:t>
                        </m:r>
                        <m:r>
                          <a:rPr lang="en-US" b="0" i="1" smtClean="0">
                            <a:solidFill>
                              <a:schemeClr val="dk1"/>
                            </a:solidFill>
                            <a:latin typeface="Cambria Math" panose="02040503050406030204" pitchFamily="18" charset="0"/>
                            <a:ea typeface="Cambria Math" panose="02040503050406030204" pitchFamily="18" charset="0"/>
                          </a:rPr>
                          <m:t>:</m:t>
                        </m:r>
                        <m:r>
                          <a:rPr lang="en-US" b="0" i="1" smtClean="0">
                            <a:solidFill>
                              <a:schemeClr val="dk1"/>
                            </a:solidFill>
                            <a:latin typeface="Cambria Math" panose="02040503050406030204" pitchFamily="18" charset="0"/>
                            <a:ea typeface="Cambria Math" panose="02040503050406030204" pitchFamily="18" charset="0"/>
                          </a:rPr>
                          <m:t>𝑛</m:t>
                        </m:r>
                        <m:r>
                          <a:rPr lang="en-US" b="0" i="1" smtClean="0">
                            <a:solidFill>
                              <a:schemeClr val="dk1"/>
                            </a:solidFill>
                            <a:latin typeface="Cambria Math" panose="02040503050406030204" pitchFamily="18" charset="0"/>
                            <a:ea typeface="Cambria Math" panose="02040503050406030204" pitchFamily="18" charset="0"/>
                          </a:rPr>
                          <m:t>−</m:t>
                        </m:r>
                        <m:r>
                          <a:rPr lang="en-US" b="0" i="1" smtClean="0">
                            <a:solidFill>
                              <a:schemeClr val="dk1"/>
                            </a:solidFill>
                            <a:latin typeface="Cambria Math" panose="02040503050406030204" pitchFamily="18" charset="0"/>
                            <a:ea typeface="Cambria Math" panose="02040503050406030204" pitchFamily="18" charset="0"/>
                          </a:rPr>
                          <m:t>1</m:t>
                        </m:r>
                      </m:sub>
                    </m:sSub>
                    <m:r>
                      <a:rPr lang="en-US" b="0" i="1" smtClean="0">
                        <a:solidFill>
                          <a:schemeClr val="dk1"/>
                        </a:solidFill>
                        <a:latin typeface="Cambria Math" panose="02040503050406030204" pitchFamily="18" charset="0"/>
                        <a:ea typeface="Cambria Math" panose="02040503050406030204" pitchFamily="18" charset="0"/>
                      </a:rPr>
                      <m:t> :</m:t>
                    </m:r>
                    <m:r>
                      <a:rPr lang="en-US" b="0" i="1" smtClean="0">
                        <a:solidFill>
                          <a:schemeClr val="dk1"/>
                        </a:solidFill>
                        <a:latin typeface="Cambria Math" panose="02040503050406030204" pitchFamily="18" charset="0"/>
                        <a:ea typeface="Cambria Math" panose="02040503050406030204" pitchFamily="18" charset="0"/>
                      </a:rPr>
                      <m:t>𝑎</m:t>
                    </m:r>
                    <m:r>
                      <a:rPr lang="en-US" b="0" i="1" smtClean="0">
                        <a:solidFill>
                          <a:schemeClr val="dk1"/>
                        </a:solidFill>
                        <a:latin typeface="Cambria Math" panose="02040503050406030204" pitchFamily="18" charset="0"/>
                        <a:ea typeface="Cambria Math" panose="02040503050406030204" pitchFamily="18" charset="0"/>
                      </a:rPr>
                      <m:t>&lt;</m:t>
                    </m:r>
                    <m:r>
                      <a:rPr lang="en-US" b="0" i="1" smtClean="0">
                        <a:solidFill>
                          <a:schemeClr val="dk1"/>
                        </a:solidFill>
                        <a:latin typeface="Cambria Math" panose="02040503050406030204" pitchFamily="18" charset="0"/>
                        <a:ea typeface="Cambria Math" panose="02040503050406030204" pitchFamily="18" charset="0"/>
                      </a:rPr>
                      <m:t>𝜖</m:t>
                    </m:r>
                  </m:oMath>
                </a14:m>
                <a:endParaRPr lang="he-IL" dirty="0">
                  <a:solidFill>
                    <a:schemeClr val="dk1"/>
                  </a:solidFill>
                </a:endParaRPr>
              </a:p>
              <a:p>
                <a:pPr marL="342900" marR="0" lvl="0" indent="-342900" algn="ctr" rtl="0">
                  <a:lnSpc>
                    <a:spcPct val="120000"/>
                  </a:lnSpc>
                  <a:spcBef>
                    <a:spcPts val="0"/>
                  </a:spcBef>
                  <a:spcAft>
                    <a:spcPts val="0"/>
                  </a:spcAft>
                  <a:buAutoNum type="alphaLcPeriod"/>
                </a:pPr>
                <a14:m>
                  <m:oMath xmlns:m="http://schemas.openxmlformats.org/officeDocument/2006/math">
                    <m:r>
                      <a:rPr lang="en-US" b="0" i="1" smtClean="0">
                        <a:solidFill>
                          <a:schemeClr val="dk1"/>
                        </a:solidFill>
                        <a:latin typeface="Cambria Math" panose="02040503050406030204" pitchFamily="18" charset="0"/>
                      </a:rPr>
                      <m:t>𝑄</m:t>
                    </m:r>
                    <m:r>
                      <a:rPr lang="en-US" b="0" i="1" smtClean="0">
                        <a:solidFill>
                          <a:schemeClr val="dk1"/>
                        </a:solidFill>
                        <a:latin typeface="Cambria Math" panose="02040503050406030204" pitchFamily="18" charset="0"/>
                      </a:rPr>
                      <m:t>,</m:t>
                    </m:r>
                    <m:r>
                      <a:rPr lang="en-US" b="0" i="1" smtClean="0">
                        <a:solidFill>
                          <a:schemeClr val="dk1"/>
                        </a:solidFill>
                        <a:latin typeface="Cambria Math" panose="02040503050406030204" pitchFamily="18" charset="0"/>
                      </a:rPr>
                      <m:t>𝑅</m:t>
                    </m:r>
                    <m:r>
                      <a:rPr lang="en-US" b="0" i="1" smtClean="0">
                        <a:solidFill>
                          <a:schemeClr val="dk1"/>
                        </a:solidFill>
                        <a:latin typeface="Cambria Math" panose="02040503050406030204" pitchFamily="18" charset="0"/>
                      </a:rPr>
                      <m:t>=</m:t>
                    </m:r>
                    <m:r>
                      <a:rPr lang="en-US" b="0" i="1" smtClean="0">
                        <a:solidFill>
                          <a:schemeClr val="dk1"/>
                        </a:solidFill>
                        <a:latin typeface="Cambria Math" panose="02040503050406030204" pitchFamily="18" charset="0"/>
                      </a:rPr>
                      <m:t>h</m:t>
                    </m:r>
                    <m:r>
                      <a:rPr lang="en-US" b="0" i="1" smtClean="0">
                        <a:solidFill>
                          <a:schemeClr val="dk1"/>
                        </a:solidFill>
                        <a:latin typeface="Cambria Math" panose="02040503050406030204" pitchFamily="18" charset="0"/>
                      </a:rPr>
                      <m:t>𝑜𝑢𝑠𝑒</m:t>
                    </m:r>
                    <m:r>
                      <a:rPr lang="en-US" b="0" i="1" smtClean="0">
                        <a:solidFill>
                          <a:schemeClr val="dk1"/>
                        </a:solidFill>
                        <a:latin typeface="Cambria Math" panose="02040503050406030204" pitchFamily="18" charset="0"/>
                      </a:rPr>
                      <m:t>h</m:t>
                    </m:r>
                    <m:r>
                      <a:rPr lang="en-US" b="0" i="1" smtClean="0">
                        <a:solidFill>
                          <a:schemeClr val="dk1"/>
                        </a:solidFill>
                        <a:latin typeface="Cambria Math" panose="02040503050406030204" pitchFamily="18" charset="0"/>
                      </a:rPr>
                      <m:t>𝑜𝑙𝑑𝑒𝑟</m:t>
                    </m:r>
                    <m:r>
                      <a:rPr lang="en-US" b="0" i="1" smtClean="0">
                        <a:solidFill>
                          <a:schemeClr val="dk1"/>
                        </a:solidFill>
                        <a:latin typeface="Cambria Math" panose="02040503050406030204" pitchFamily="18" charset="0"/>
                      </a:rPr>
                      <m:t>_</m:t>
                    </m:r>
                    <m:r>
                      <a:rPr lang="en-US" b="0" i="1" smtClean="0">
                        <a:solidFill>
                          <a:schemeClr val="dk1"/>
                        </a:solidFill>
                        <a:latin typeface="Cambria Math" panose="02040503050406030204" pitchFamily="18" charset="0"/>
                      </a:rPr>
                      <m:t>𝑞𝑟</m:t>
                    </m:r>
                    <m:d>
                      <m:dPr>
                        <m:ctrlPr>
                          <a:rPr lang="en-US" b="0" i="1" smtClean="0">
                            <a:solidFill>
                              <a:schemeClr val="dk1"/>
                            </a:solidFill>
                            <a:latin typeface="Cambria Math" panose="02040503050406030204" pitchFamily="18" charset="0"/>
                          </a:rPr>
                        </m:ctrlPr>
                      </m:dPr>
                      <m:e>
                        <m:r>
                          <a:rPr lang="en-US" b="0" i="1" smtClean="0">
                            <a:solidFill>
                              <a:schemeClr val="dk1"/>
                            </a:solidFill>
                            <a:latin typeface="Cambria Math" panose="02040503050406030204" pitchFamily="18" charset="0"/>
                          </a:rPr>
                          <m:t>𝐵</m:t>
                        </m:r>
                        <m:r>
                          <a:rPr lang="en-US" b="0" i="1" smtClean="0">
                            <a:solidFill>
                              <a:schemeClr val="dk1"/>
                            </a:solidFill>
                            <a:latin typeface="Cambria Math" panose="02040503050406030204" pitchFamily="18" charset="0"/>
                          </a:rPr>
                          <m:t>−</m:t>
                        </m:r>
                        <m:r>
                          <a:rPr lang="en-US" b="0" i="1" smtClean="0">
                            <a:solidFill>
                              <a:schemeClr val="dk1"/>
                            </a:solidFill>
                            <a:latin typeface="Cambria Math" panose="02040503050406030204" pitchFamily="18" charset="0"/>
                          </a:rPr>
                          <m:t>𝜇</m:t>
                        </m:r>
                        <m:r>
                          <a:rPr lang="en-US" b="0" i="1" smtClean="0">
                            <a:solidFill>
                              <a:schemeClr val="dk1"/>
                            </a:solidFill>
                            <a:latin typeface="Cambria Math" panose="02040503050406030204" pitchFamily="18" charset="0"/>
                          </a:rPr>
                          <m:t>𝐼</m:t>
                        </m:r>
                      </m:e>
                    </m:d>
                  </m:oMath>
                </a14:m>
                <a:endParaRPr lang="en-US" dirty="0">
                  <a:solidFill>
                    <a:schemeClr val="dk1"/>
                  </a:solidFill>
                </a:endParaRPr>
              </a:p>
              <a:p>
                <a:pPr marL="342900" marR="0" lvl="0" indent="-342900" algn="ctr" rtl="0">
                  <a:lnSpc>
                    <a:spcPct val="120000"/>
                  </a:lnSpc>
                  <a:spcBef>
                    <a:spcPts val="0"/>
                  </a:spcBef>
                  <a:spcAft>
                    <a:spcPts val="0"/>
                  </a:spcAft>
                  <a:buAutoNum type="alphaLcPeriod"/>
                </a:pPr>
                <a14:m>
                  <m:oMath xmlns:m="http://schemas.openxmlformats.org/officeDocument/2006/math">
                    <m:r>
                      <a:rPr lang="en-US" b="0" i="1" smtClean="0">
                        <a:solidFill>
                          <a:schemeClr val="dk1"/>
                        </a:solidFill>
                        <a:latin typeface="Cambria Math" panose="02040503050406030204" pitchFamily="18" charset="0"/>
                      </a:rPr>
                      <m:t>𝐵</m:t>
                    </m:r>
                    <m:r>
                      <a:rPr lang="en-US" b="0" i="1" smtClean="0">
                        <a:solidFill>
                          <a:schemeClr val="dk1"/>
                        </a:solidFill>
                        <a:latin typeface="Cambria Math" panose="02040503050406030204" pitchFamily="18" charset="0"/>
                      </a:rPr>
                      <m:t>=</m:t>
                    </m:r>
                    <m:r>
                      <a:rPr lang="en-US" b="0" i="1" smtClean="0">
                        <a:solidFill>
                          <a:schemeClr val="dk1"/>
                        </a:solidFill>
                        <a:latin typeface="Cambria Math" panose="02040503050406030204" pitchFamily="18" charset="0"/>
                      </a:rPr>
                      <m:t>𝑅</m:t>
                    </m:r>
                    <m:r>
                      <a:rPr lang="en-US" b="0" i="1" smtClean="0">
                        <a:solidFill>
                          <a:schemeClr val="dk1"/>
                        </a:solidFill>
                        <a:latin typeface="Cambria Math" panose="02040503050406030204" pitchFamily="18" charset="0"/>
                      </a:rPr>
                      <m:t>∗</m:t>
                    </m:r>
                    <m:r>
                      <a:rPr lang="en-US" b="0" i="1" smtClean="0">
                        <a:solidFill>
                          <a:schemeClr val="dk1"/>
                        </a:solidFill>
                        <a:latin typeface="Cambria Math" panose="02040503050406030204" pitchFamily="18" charset="0"/>
                      </a:rPr>
                      <m:t>𝑄</m:t>
                    </m:r>
                    <m:r>
                      <a:rPr lang="en-US" b="0" i="1" smtClean="0">
                        <a:solidFill>
                          <a:schemeClr val="dk1"/>
                        </a:solidFill>
                        <a:latin typeface="Cambria Math" panose="02040503050406030204" pitchFamily="18" charset="0"/>
                      </a:rPr>
                      <m:t>+</m:t>
                    </m:r>
                    <m:r>
                      <a:rPr lang="en-US" b="0" i="1" smtClean="0">
                        <a:solidFill>
                          <a:schemeClr val="dk1"/>
                        </a:solidFill>
                        <a:latin typeface="Cambria Math" panose="02040503050406030204" pitchFamily="18" charset="0"/>
                      </a:rPr>
                      <m:t>𝜇</m:t>
                    </m:r>
                    <m:r>
                      <a:rPr lang="en-US" b="0" i="1" smtClean="0">
                        <a:solidFill>
                          <a:schemeClr val="dk1"/>
                        </a:solidFill>
                        <a:latin typeface="Cambria Math" panose="02040503050406030204" pitchFamily="18" charset="0"/>
                      </a:rPr>
                      <m:t>𝐼</m:t>
                    </m:r>
                  </m:oMath>
                </a14:m>
                <a:endParaRPr lang="en-US" dirty="0">
                  <a:solidFill>
                    <a:schemeClr val="dk1"/>
                  </a:solidFill>
                </a:endParaRPr>
              </a:p>
              <a:p>
                <a:pPr marL="342900" marR="0" lvl="0" indent="-342900" algn="ctr" rtl="0">
                  <a:lnSpc>
                    <a:spcPct val="120000"/>
                  </a:lnSpc>
                  <a:spcBef>
                    <a:spcPts val="0"/>
                  </a:spcBef>
                  <a:spcAft>
                    <a:spcPts val="0"/>
                  </a:spcAft>
                  <a:buAutoNum type="alphaLcPeriod"/>
                </a:pPr>
                <a14:m>
                  <m:oMath xmlns:m="http://schemas.openxmlformats.org/officeDocument/2006/math">
                    <m:r>
                      <a:rPr lang="en-US" b="0" i="1" smtClean="0">
                        <a:solidFill>
                          <a:schemeClr val="dk1"/>
                        </a:solidFill>
                        <a:latin typeface="Cambria Math" panose="02040503050406030204" pitchFamily="18" charset="0"/>
                      </a:rPr>
                      <m:t>𝑃</m:t>
                    </m:r>
                    <m:r>
                      <a:rPr lang="en-US" b="0" i="1" smtClean="0">
                        <a:solidFill>
                          <a:schemeClr val="dk1"/>
                        </a:solidFill>
                        <a:latin typeface="Cambria Math" panose="02040503050406030204" pitchFamily="18" charset="0"/>
                      </a:rPr>
                      <m:t>=</m:t>
                    </m:r>
                    <m:r>
                      <a:rPr lang="en-US" b="0" i="1" smtClean="0">
                        <a:solidFill>
                          <a:schemeClr val="dk1"/>
                        </a:solidFill>
                        <a:latin typeface="Cambria Math" panose="02040503050406030204" pitchFamily="18" charset="0"/>
                      </a:rPr>
                      <m:t>𝑃</m:t>
                    </m:r>
                    <m:r>
                      <a:rPr lang="en-US" b="0" i="1" smtClean="0">
                        <a:solidFill>
                          <a:schemeClr val="dk1"/>
                        </a:solidFill>
                        <a:latin typeface="Cambria Math" panose="02040503050406030204" pitchFamily="18" charset="0"/>
                      </a:rPr>
                      <m:t>∗</m:t>
                    </m:r>
                    <m:r>
                      <a:rPr lang="en-US" b="0" i="1" smtClean="0">
                        <a:solidFill>
                          <a:schemeClr val="dk1"/>
                        </a:solidFill>
                        <a:latin typeface="Cambria Math" panose="02040503050406030204" pitchFamily="18" charset="0"/>
                      </a:rPr>
                      <m:t>𝑄</m:t>
                    </m:r>
                  </m:oMath>
                </a14:m>
                <a:endParaRPr lang="en-US" dirty="0">
                  <a:solidFill>
                    <a:schemeClr val="dk1"/>
                  </a:solidFill>
                </a:endParaRPr>
              </a:p>
              <a:p>
                <a:pPr marL="342900" marR="0" lvl="0" indent="-342900" algn="ctr" rtl="0">
                  <a:lnSpc>
                    <a:spcPct val="120000"/>
                  </a:lnSpc>
                  <a:spcBef>
                    <a:spcPts val="0"/>
                  </a:spcBef>
                  <a:spcAft>
                    <a:spcPts val="0"/>
                  </a:spcAft>
                  <a:buAutoNum type="alphaLcPeriod"/>
                </a:pPr>
                <a14:m>
                  <m:oMath xmlns:m="http://schemas.openxmlformats.org/officeDocument/2006/math">
                    <m:r>
                      <a:rPr lang="en-US" b="0" i="1" smtClean="0">
                        <a:solidFill>
                          <a:schemeClr val="dk1"/>
                        </a:solidFill>
                        <a:latin typeface="Cambria Math" panose="02040503050406030204" pitchFamily="18" charset="0"/>
                      </a:rPr>
                      <m:t>𝜇</m:t>
                    </m:r>
                    <m:r>
                      <a:rPr lang="en-US" b="0" i="1" smtClean="0">
                        <a:solidFill>
                          <a:schemeClr val="dk1"/>
                        </a:solidFill>
                        <a:latin typeface="Cambria Math" panose="02040503050406030204" pitchFamily="18" charset="0"/>
                      </a:rPr>
                      <m:t>=</m:t>
                    </m:r>
                    <m:r>
                      <a:rPr lang="en-US" b="0" i="1" smtClean="0">
                        <a:solidFill>
                          <a:schemeClr val="dk1"/>
                        </a:solidFill>
                        <a:latin typeface="Cambria Math" panose="02040503050406030204" pitchFamily="18" charset="0"/>
                      </a:rPr>
                      <m:t>𝑤𝑖𝑙𝑘𝑖𝑛𝑠𝑜𝑛</m:t>
                    </m:r>
                    <m:r>
                      <a:rPr lang="en-US" b="0" i="1" smtClean="0">
                        <a:solidFill>
                          <a:schemeClr val="dk1"/>
                        </a:solidFill>
                        <a:latin typeface="Cambria Math" panose="02040503050406030204" pitchFamily="18" charset="0"/>
                      </a:rPr>
                      <m:t>_</m:t>
                    </m:r>
                    <m:r>
                      <a:rPr lang="en-US" b="0" i="1" smtClean="0">
                        <a:solidFill>
                          <a:schemeClr val="dk1"/>
                        </a:solidFill>
                        <a:latin typeface="Cambria Math" panose="02040503050406030204" pitchFamily="18" charset="0"/>
                      </a:rPr>
                      <m:t>𝑠</m:t>
                    </m:r>
                    <m:r>
                      <a:rPr lang="en-US" b="0" i="1" smtClean="0">
                        <a:solidFill>
                          <a:schemeClr val="dk1"/>
                        </a:solidFill>
                        <a:latin typeface="Cambria Math" panose="02040503050406030204" pitchFamily="18" charset="0"/>
                      </a:rPr>
                      <m:t>h</m:t>
                    </m:r>
                    <m:r>
                      <a:rPr lang="en-US" b="0" i="1" smtClean="0">
                        <a:solidFill>
                          <a:schemeClr val="dk1"/>
                        </a:solidFill>
                        <a:latin typeface="Cambria Math" panose="02040503050406030204" pitchFamily="18" charset="0"/>
                      </a:rPr>
                      <m:t>𝑖𝑓𝑡</m:t>
                    </m:r>
                    <m:d>
                      <m:dPr>
                        <m:ctrlPr>
                          <a:rPr lang="en-US" b="0" i="1" smtClean="0">
                            <a:solidFill>
                              <a:schemeClr val="dk1"/>
                            </a:solidFill>
                            <a:latin typeface="Cambria Math" panose="02040503050406030204" pitchFamily="18" charset="0"/>
                          </a:rPr>
                        </m:ctrlPr>
                      </m:dPr>
                      <m:e>
                        <m:r>
                          <a:rPr lang="en-US" b="0" i="1" smtClean="0">
                            <a:solidFill>
                              <a:schemeClr val="dk1"/>
                            </a:solidFill>
                            <a:latin typeface="Cambria Math" panose="02040503050406030204" pitchFamily="18" charset="0"/>
                          </a:rPr>
                          <m:t>𝐵</m:t>
                        </m:r>
                      </m:e>
                    </m:d>
                  </m:oMath>
                </a14:m>
                <a:endParaRPr lang="en-US" dirty="0">
                  <a:solidFill>
                    <a:schemeClr val="dk1"/>
                  </a:solidFill>
                </a:endParaRPr>
              </a:p>
              <a:p>
                <a:pPr marR="0" lvl="0" algn="ctr" rtl="0">
                  <a:lnSpc>
                    <a:spcPct val="120000"/>
                  </a:lnSpc>
                  <a:spcBef>
                    <a:spcPts val="0"/>
                  </a:spcBef>
                  <a:spcAft>
                    <a:spcPts val="0"/>
                  </a:spcAft>
                </a:pPr>
                <a:r>
                  <a:rPr lang="en-US" dirty="0">
                    <a:solidFill>
                      <a:schemeClr val="dk1"/>
                    </a:solidFill>
                  </a:rPr>
                  <a:t>4. </a:t>
                </a:r>
                <a14:m>
                  <m:oMath xmlns:m="http://schemas.openxmlformats.org/officeDocument/2006/math">
                    <m:r>
                      <a:rPr lang="en-US" b="0" i="1" smtClean="0">
                        <a:solidFill>
                          <a:schemeClr val="dk1"/>
                        </a:solidFill>
                        <a:latin typeface="Cambria Math" panose="02040503050406030204" pitchFamily="18" charset="0"/>
                      </a:rPr>
                      <m:t>𝑡</m:t>
                    </m:r>
                    <m:r>
                      <a:rPr lang="en-US" b="0" i="1" smtClean="0">
                        <a:solidFill>
                          <a:schemeClr val="dk1"/>
                        </a:solidFill>
                        <a:latin typeface="Cambria Math" panose="02040503050406030204" pitchFamily="18" charset="0"/>
                      </a:rPr>
                      <m:t>=</m:t>
                    </m:r>
                    <m:r>
                      <a:rPr lang="en-US" b="0" i="1" smtClean="0">
                        <a:solidFill>
                          <a:schemeClr val="dk1"/>
                        </a:solidFill>
                        <a:latin typeface="Cambria Math" panose="02040503050406030204" pitchFamily="18" charset="0"/>
                      </a:rPr>
                      <m:t>𝑖𝑛𝑑𝑒𝑥</m:t>
                    </m:r>
                    <m:r>
                      <a:rPr lang="en-US" b="0" i="1" smtClean="0">
                        <a:solidFill>
                          <a:schemeClr val="dk1"/>
                        </a:solidFill>
                        <a:latin typeface="Cambria Math" panose="02040503050406030204" pitchFamily="18" charset="0"/>
                      </a:rPr>
                      <m:t>(</m:t>
                    </m:r>
                    <m:r>
                      <a:rPr lang="en-US" b="0" i="1" smtClean="0">
                        <a:solidFill>
                          <a:schemeClr val="dk1"/>
                        </a:solidFill>
                        <a:latin typeface="Cambria Math" panose="02040503050406030204" pitchFamily="18" charset="0"/>
                      </a:rPr>
                      <m:t>𝑎</m:t>
                    </m:r>
                    <m:r>
                      <a:rPr lang="en-US" b="0" i="1" smtClean="0">
                        <a:solidFill>
                          <a:schemeClr val="dk1"/>
                        </a:solidFill>
                        <a:latin typeface="Cambria Math" panose="02040503050406030204" pitchFamily="18" charset="0"/>
                      </a:rPr>
                      <m:t>)</m:t>
                    </m:r>
                  </m:oMath>
                </a14:m>
                <a:endParaRPr lang="en-US" dirty="0">
                  <a:solidFill>
                    <a:schemeClr val="dk1"/>
                  </a:solidFill>
                </a:endParaRPr>
              </a:p>
              <a:p>
                <a:pPr marR="0" lvl="0" algn="ctr" rtl="0">
                  <a:lnSpc>
                    <a:spcPct val="120000"/>
                  </a:lnSpc>
                  <a:spcBef>
                    <a:spcPts val="0"/>
                  </a:spcBef>
                  <a:spcAft>
                    <a:spcPts val="0"/>
                  </a:spcAft>
                </a:pPr>
                <a:r>
                  <a:rPr lang="en-US" dirty="0">
                    <a:solidFill>
                      <a:schemeClr val="dk1"/>
                    </a:solidFill>
                  </a:rPr>
                  <a:t>5. </a:t>
                </a:r>
                <a14:m>
                  <m:oMath xmlns:m="http://schemas.openxmlformats.org/officeDocument/2006/math">
                    <m:acc>
                      <m:accPr>
                        <m:chr m:val="̅"/>
                        <m:ctrlPr>
                          <a:rPr lang="en-US" b="0" i="1" dirty="0" smtClean="0">
                            <a:solidFill>
                              <a:schemeClr val="dk1"/>
                            </a:solidFill>
                            <a:latin typeface="Cambria Math" panose="02040503050406030204" pitchFamily="18" charset="0"/>
                          </a:rPr>
                        </m:ctrlPr>
                      </m:accPr>
                      <m:e>
                        <m:sSub>
                          <m:sSubPr>
                            <m:ctrlPr>
                              <a:rPr lang="en-US" b="0" i="1" dirty="0" smtClean="0">
                                <a:solidFill>
                                  <a:schemeClr val="dk1"/>
                                </a:solidFill>
                                <a:latin typeface="Cambria Math" panose="02040503050406030204" pitchFamily="18" charset="0"/>
                              </a:rPr>
                            </m:ctrlPr>
                          </m:sSubPr>
                          <m:e>
                            <m:r>
                              <a:rPr lang="en-US" b="0" i="1" smtClean="0">
                                <a:solidFill>
                                  <a:schemeClr val="dk1"/>
                                </a:solidFill>
                                <a:latin typeface="Cambria Math" panose="02040503050406030204" pitchFamily="18" charset="0"/>
                              </a:rPr>
                              <m:t>𝑣</m:t>
                            </m:r>
                          </m:e>
                          <m:sub>
                            <m:r>
                              <a:rPr lang="en-US" b="0" i="1" dirty="0" smtClean="0">
                                <a:solidFill>
                                  <a:schemeClr val="dk1"/>
                                </a:solidFill>
                                <a:latin typeface="Cambria Math" panose="02040503050406030204" pitchFamily="18" charset="0"/>
                              </a:rPr>
                              <m:t>1</m:t>
                            </m:r>
                          </m:sub>
                        </m:sSub>
                      </m:e>
                    </m:acc>
                    <m:r>
                      <a:rPr lang="en-US" b="0" i="1" dirty="0" smtClean="0">
                        <a:solidFill>
                          <a:schemeClr val="dk1"/>
                        </a:solidFill>
                        <a:latin typeface="Cambria Math" panose="02040503050406030204" pitchFamily="18" charset="0"/>
                      </a:rPr>
                      <m:t>,</m:t>
                    </m:r>
                    <m:sSub>
                      <m:sSubPr>
                        <m:ctrlPr>
                          <a:rPr lang="en-US" b="0" i="1" dirty="0" smtClean="0">
                            <a:solidFill>
                              <a:schemeClr val="dk1"/>
                            </a:solidFill>
                            <a:latin typeface="Cambria Math" panose="02040503050406030204" pitchFamily="18" charset="0"/>
                          </a:rPr>
                        </m:ctrlPr>
                      </m:sSubPr>
                      <m:e>
                        <m:r>
                          <a:rPr lang="en-US" b="0" i="1" dirty="0" smtClean="0">
                            <a:solidFill>
                              <a:schemeClr val="dk1"/>
                            </a:solidFill>
                            <a:latin typeface="Cambria Math" panose="02040503050406030204" pitchFamily="18" charset="0"/>
                          </a:rPr>
                          <m:t>𝜆</m:t>
                        </m:r>
                      </m:e>
                      <m:sub>
                        <m:r>
                          <a:rPr lang="en-US" b="0" i="1" dirty="0" smtClean="0">
                            <a:solidFill>
                              <a:schemeClr val="dk1"/>
                            </a:solidFill>
                            <a:latin typeface="Cambria Math" panose="02040503050406030204" pitchFamily="18" charset="0"/>
                          </a:rPr>
                          <m:t>1</m:t>
                        </m:r>
                      </m:sub>
                    </m:sSub>
                    <m:r>
                      <a:rPr lang="en-US" b="0" i="1" dirty="0" smtClean="0">
                        <a:solidFill>
                          <a:schemeClr val="dk1"/>
                        </a:solidFill>
                        <a:latin typeface="Cambria Math" panose="02040503050406030204" pitchFamily="18" charset="0"/>
                      </a:rPr>
                      <m:t>=</m:t>
                    </m:r>
                    <m:r>
                      <a:rPr lang="en-US" b="0" i="1" dirty="0" smtClean="0">
                        <a:solidFill>
                          <a:schemeClr val="dk1"/>
                        </a:solidFill>
                        <a:latin typeface="Cambria Math" panose="02040503050406030204" pitchFamily="18" charset="0"/>
                      </a:rPr>
                      <m:t>𝑆𝑄𝑅</m:t>
                    </m:r>
                    <m:d>
                      <m:dPr>
                        <m:ctrlPr>
                          <a:rPr lang="en-US" b="0" i="1" dirty="0" smtClean="0">
                            <a:solidFill>
                              <a:schemeClr val="dk1"/>
                            </a:solidFill>
                            <a:latin typeface="Cambria Math" panose="02040503050406030204" pitchFamily="18" charset="0"/>
                          </a:rPr>
                        </m:ctrlPr>
                      </m:dPr>
                      <m:e>
                        <m:sSub>
                          <m:sSubPr>
                            <m:ctrlPr>
                              <a:rPr lang="en-US" b="0" i="1" dirty="0" smtClean="0">
                                <a:solidFill>
                                  <a:schemeClr val="dk1"/>
                                </a:solidFill>
                                <a:latin typeface="Cambria Math" panose="02040503050406030204" pitchFamily="18" charset="0"/>
                              </a:rPr>
                            </m:ctrlPr>
                          </m:sSubPr>
                          <m:e>
                            <m:r>
                              <a:rPr lang="en-US" b="0" i="1" dirty="0" smtClean="0">
                                <a:solidFill>
                                  <a:schemeClr val="dk1"/>
                                </a:solidFill>
                                <a:latin typeface="Cambria Math" panose="02040503050406030204" pitchFamily="18" charset="0"/>
                              </a:rPr>
                              <m:t>𝐵</m:t>
                            </m:r>
                          </m:e>
                          <m:sub>
                            <m:r>
                              <a:rPr lang="en-US" b="0" i="1" dirty="0" smtClean="0">
                                <a:solidFill>
                                  <a:schemeClr val="dk1"/>
                                </a:solidFill>
                                <a:latin typeface="Cambria Math" panose="02040503050406030204" pitchFamily="18" charset="0"/>
                              </a:rPr>
                              <m:t>:</m:t>
                            </m:r>
                            <m:r>
                              <a:rPr lang="en-US" b="0" i="1" dirty="0" smtClean="0">
                                <a:solidFill>
                                  <a:schemeClr val="dk1"/>
                                </a:solidFill>
                                <a:latin typeface="Cambria Math" panose="02040503050406030204" pitchFamily="18" charset="0"/>
                              </a:rPr>
                              <m:t>𝑡</m:t>
                            </m:r>
                            <m:r>
                              <a:rPr lang="en-US" b="0" i="1" dirty="0" smtClean="0">
                                <a:solidFill>
                                  <a:schemeClr val="dk1"/>
                                </a:solidFill>
                                <a:latin typeface="Cambria Math" panose="02040503050406030204" pitchFamily="18" charset="0"/>
                              </a:rPr>
                              <m:t>,:</m:t>
                            </m:r>
                            <m:r>
                              <a:rPr lang="en-US" b="0" i="1" dirty="0" smtClean="0">
                                <a:solidFill>
                                  <a:schemeClr val="dk1"/>
                                </a:solidFill>
                                <a:latin typeface="Cambria Math" panose="02040503050406030204" pitchFamily="18" charset="0"/>
                              </a:rPr>
                              <m:t>𝑡</m:t>
                            </m:r>
                          </m:sub>
                        </m:sSub>
                        <m:r>
                          <a:rPr lang="en-US" b="0" i="1" dirty="0" smtClean="0">
                            <a:solidFill>
                              <a:schemeClr val="dk1"/>
                            </a:solidFill>
                            <a:latin typeface="Cambria Math" panose="02040503050406030204" pitchFamily="18" charset="0"/>
                          </a:rPr>
                          <m:t>, </m:t>
                        </m:r>
                        <m:r>
                          <a:rPr lang="en-US" b="0" i="1" dirty="0" smtClean="0">
                            <a:solidFill>
                              <a:schemeClr val="dk1"/>
                            </a:solidFill>
                            <a:latin typeface="Cambria Math" panose="02040503050406030204" pitchFamily="18" charset="0"/>
                          </a:rPr>
                          <m:t>𝜖</m:t>
                        </m:r>
                      </m:e>
                    </m:d>
                  </m:oMath>
                </a14:m>
                <a:endParaRPr lang="en-US" dirty="0">
                  <a:solidFill>
                    <a:schemeClr val="dk1"/>
                  </a:solidFill>
                </a:endParaRPr>
              </a:p>
              <a:p>
                <a:pPr marR="0" lvl="0" algn="ctr" rtl="0">
                  <a:lnSpc>
                    <a:spcPct val="120000"/>
                  </a:lnSpc>
                  <a:spcBef>
                    <a:spcPts val="0"/>
                  </a:spcBef>
                  <a:spcAft>
                    <a:spcPts val="0"/>
                  </a:spcAft>
                </a:pPr>
                <a:r>
                  <a:rPr lang="en-US" dirty="0">
                    <a:solidFill>
                      <a:schemeClr val="dk1"/>
                    </a:solidFill>
                  </a:rPr>
                  <a:t>6. </a:t>
                </a:r>
                <a14:m>
                  <m:oMath xmlns:m="http://schemas.openxmlformats.org/officeDocument/2006/math">
                    <m:acc>
                      <m:accPr>
                        <m:chr m:val="̅"/>
                        <m:ctrlPr>
                          <a:rPr lang="en-US" b="0" i="1" smtClean="0">
                            <a:solidFill>
                              <a:schemeClr val="dk1"/>
                            </a:solidFill>
                            <a:latin typeface="Cambria Math" panose="02040503050406030204" pitchFamily="18" charset="0"/>
                          </a:rPr>
                        </m:ctrlPr>
                      </m:accPr>
                      <m:e>
                        <m:sSub>
                          <m:sSubPr>
                            <m:ctrlPr>
                              <a:rPr lang="en-US" b="0" i="1" smtClean="0">
                                <a:solidFill>
                                  <a:schemeClr val="dk1"/>
                                </a:solidFill>
                                <a:latin typeface="Cambria Math" panose="02040503050406030204" pitchFamily="18" charset="0"/>
                              </a:rPr>
                            </m:ctrlPr>
                          </m:sSubPr>
                          <m:e>
                            <m:r>
                              <a:rPr lang="en-US" b="0" i="1" smtClean="0">
                                <a:solidFill>
                                  <a:schemeClr val="dk1"/>
                                </a:solidFill>
                                <a:latin typeface="Cambria Math" panose="02040503050406030204" pitchFamily="18" charset="0"/>
                              </a:rPr>
                              <m:t>𝑣</m:t>
                            </m:r>
                          </m:e>
                          <m:sub>
                            <m:r>
                              <a:rPr lang="en-US" b="0" i="1" smtClean="0">
                                <a:solidFill>
                                  <a:schemeClr val="dk1"/>
                                </a:solidFill>
                                <a:latin typeface="Cambria Math" panose="02040503050406030204" pitchFamily="18" charset="0"/>
                              </a:rPr>
                              <m:t>2</m:t>
                            </m:r>
                          </m:sub>
                        </m:sSub>
                      </m:e>
                    </m:acc>
                    <m:r>
                      <a:rPr lang="en-US" b="0" i="1" dirty="0" smtClean="0">
                        <a:solidFill>
                          <a:schemeClr val="dk1"/>
                        </a:solidFill>
                        <a:latin typeface="Cambria Math" panose="02040503050406030204" pitchFamily="18" charset="0"/>
                      </a:rPr>
                      <m:t>,</m:t>
                    </m:r>
                    <m:sSub>
                      <m:sSubPr>
                        <m:ctrlPr>
                          <a:rPr lang="en-US" b="0" i="1" dirty="0" smtClean="0">
                            <a:solidFill>
                              <a:schemeClr val="dk1"/>
                            </a:solidFill>
                            <a:latin typeface="Cambria Math" panose="02040503050406030204" pitchFamily="18" charset="0"/>
                          </a:rPr>
                        </m:ctrlPr>
                      </m:sSubPr>
                      <m:e>
                        <m:r>
                          <a:rPr lang="en-US" b="0" i="1" dirty="0" smtClean="0">
                            <a:solidFill>
                              <a:schemeClr val="dk1"/>
                            </a:solidFill>
                            <a:latin typeface="Cambria Math" panose="02040503050406030204" pitchFamily="18" charset="0"/>
                          </a:rPr>
                          <m:t>𝜆</m:t>
                        </m:r>
                      </m:e>
                      <m:sub>
                        <m:r>
                          <a:rPr lang="en-US" b="0" i="1" dirty="0" smtClean="0">
                            <a:solidFill>
                              <a:schemeClr val="dk1"/>
                            </a:solidFill>
                            <a:latin typeface="Cambria Math" panose="02040503050406030204" pitchFamily="18" charset="0"/>
                          </a:rPr>
                          <m:t>2</m:t>
                        </m:r>
                      </m:sub>
                    </m:sSub>
                    <m:r>
                      <a:rPr lang="en-US" b="0" i="1" dirty="0" smtClean="0">
                        <a:solidFill>
                          <a:schemeClr val="dk1"/>
                        </a:solidFill>
                        <a:latin typeface="Cambria Math" panose="02040503050406030204" pitchFamily="18" charset="0"/>
                      </a:rPr>
                      <m:t>=</m:t>
                    </m:r>
                    <m:r>
                      <a:rPr lang="en-US" b="0" i="1" dirty="0" smtClean="0">
                        <a:solidFill>
                          <a:schemeClr val="dk1"/>
                        </a:solidFill>
                        <a:latin typeface="Cambria Math" panose="02040503050406030204" pitchFamily="18" charset="0"/>
                      </a:rPr>
                      <m:t>𝑆𝑄𝑅</m:t>
                    </m:r>
                    <m:d>
                      <m:dPr>
                        <m:ctrlPr>
                          <a:rPr lang="en-US" b="0" i="1" dirty="0" smtClean="0">
                            <a:solidFill>
                              <a:schemeClr val="dk1"/>
                            </a:solidFill>
                            <a:latin typeface="Cambria Math" panose="02040503050406030204" pitchFamily="18" charset="0"/>
                          </a:rPr>
                        </m:ctrlPr>
                      </m:dPr>
                      <m:e>
                        <m:sSub>
                          <m:sSubPr>
                            <m:ctrlPr>
                              <a:rPr lang="en-US" b="0" i="1" dirty="0" smtClean="0">
                                <a:solidFill>
                                  <a:schemeClr val="dk1"/>
                                </a:solidFill>
                                <a:latin typeface="Cambria Math" panose="02040503050406030204" pitchFamily="18" charset="0"/>
                              </a:rPr>
                            </m:ctrlPr>
                          </m:sSubPr>
                          <m:e>
                            <m:r>
                              <a:rPr lang="en-US" b="0" i="1" dirty="0" smtClean="0">
                                <a:solidFill>
                                  <a:schemeClr val="dk1"/>
                                </a:solidFill>
                                <a:latin typeface="Cambria Math" panose="02040503050406030204" pitchFamily="18" charset="0"/>
                              </a:rPr>
                              <m:t>𝐵</m:t>
                            </m:r>
                          </m:e>
                          <m:sub>
                            <m:r>
                              <a:rPr lang="en-US" b="0" i="1" dirty="0" smtClean="0">
                                <a:solidFill>
                                  <a:schemeClr val="dk1"/>
                                </a:solidFill>
                                <a:latin typeface="Cambria Math" panose="02040503050406030204" pitchFamily="18" charset="0"/>
                              </a:rPr>
                              <m:t>𝑡</m:t>
                            </m:r>
                            <m:r>
                              <a:rPr lang="en-US" b="0" i="1" dirty="0" smtClean="0">
                                <a:solidFill>
                                  <a:schemeClr val="dk1"/>
                                </a:solidFill>
                                <a:latin typeface="Cambria Math" panose="02040503050406030204" pitchFamily="18" charset="0"/>
                              </a:rPr>
                              <m:t>:,</m:t>
                            </m:r>
                            <m:r>
                              <a:rPr lang="en-US" b="0" i="1" dirty="0" smtClean="0">
                                <a:solidFill>
                                  <a:schemeClr val="dk1"/>
                                </a:solidFill>
                                <a:latin typeface="Cambria Math" panose="02040503050406030204" pitchFamily="18" charset="0"/>
                              </a:rPr>
                              <m:t>𝑡</m:t>
                            </m:r>
                            <m:r>
                              <a:rPr lang="en-US" b="0" i="1" dirty="0" smtClean="0">
                                <a:solidFill>
                                  <a:schemeClr val="dk1"/>
                                </a:solidFill>
                                <a:latin typeface="Cambria Math" panose="02040503050406030204" pitchFamily="18" charset="0"/>
                              </a:rPr>
                              <m:t>:</m:t>
                            </m:r>
                          </m:sub>
                        </m:sSub>
                        <m:r>
                          <a:rPr lang="en-US" b="0" i="1" dirty="0" smtClean="0">
                            <a:solidFill>
                              <a:schemeClr val="dk1"/>
                            </a:solidFill>
                            <a:latin typeface="Cambria Math" panose="02040503050406030204" pitchFamily="18" charset="0"/>
                          </a:rPr>
                          <m:t>,</m:t>
                        </m:r>
                        <m:r>
                          <a:rPr lang="en-US" b="0" i="1" dirty="0" smtClean="0">
                            <a:solidFill>
                              <a:schemeClr val="dk1"/>
                            </a:solidFill>
                            <a:latin typeface="Cambria Math" panose="02040503050406030204" pitchFamily="18" charset="0"/>
                          </a:rPr>
                          <m:t>𝜖</m:t>
                        </m:r>
                      </m:e>
                    </m:d>
                  </m:oMath>
                </a14:m>
                <a:endParaRPr lang="he-IL" dirty="0">
                  <a:solidFill>
                    <a:schemeClr val="dk1"/>
                  </a:solidFill>
                </a:endParaRPr>
              </a:p>
              <a:p>
                <a:pPr marR="0" lvl="0" algn="ctr" rtl="0">
                  <a:lnSpc>
                    <a:spcPct val="120000"/>
                  </a:lnSpc>
                  <a:spcBef>
                    <a:spcPts val="0"/>
                  </a:spcBef>
                  <a:spcAft>
                    <a:spcPts val="0"/>
                  </a:spcAft>
                </a:pPr>
                <a:r>
                  <a:rPr lang="he-IL" dirty="0">
                    <a:solidFill>
                      <a:schemeClr val="dk1"/>
                    </a:solidFill>
                  </a:rPr>
                  <a:t>7</a:t>
                </a:r>
                <a:r>
                  <a:rPr lang="en-US" dirty="0">
                    <a:solidFill>
                      <a:schemeClr val="dk1"/>
                    </a:solidFill>
                  </a:rPr>
                  <a:t>. </a:t>
                </a:r>
                <a14:m>
                  <m:oMath xmlns:m="http://schemas.openxmlformats.org/officeDocument/2006/math">
                    <m:sSub>
                      <m:sSubPr>
                        <m:ctrlPr>
                          <a:rPr lang="en-US" b="0" i="1" smtClean="0">
                            <a:solidFill>
                              <a:schemeClr val="dk1"/>
                            </a:solidFill>
                            <a:latin typeface="Cambria Math" panose="02040503050406030204" pitchFamily="18" charset="0"/>
                          </a:rPr>
                        </m:ctrlPr>
                      </m:sSubPr>
                      <m:e>
                        <m:r>
                          <a:rPr lang="en-US" b="0" i="1" smtClean="0">
                            <a:solidFill>
                              <a:schemeClr val="dk1"/>
                            </a:solidFill>
                            <a:latin typeface="Cambria Math" panose="02040503050406030204" pitchFamily="18" charset="0"/>
                          </a:rPr>
                          <m:t>𝑤</m:t>
                        </m:r>
                      </m:e>
                      <m:sub>
                        <m:r>
                          <a:rPr lang="en-US" b="0" i="1" smtClean="0">
                            <a:solidFill>
                              <a:schemeClr val="dk1"/>
                            </a:solidFill>
                            <a:latin typeface="Cambria Math" panose="02040503050406030204" pitchFamily="18" charset="0"/>
                          </a:rPr>
                          <m:t>1</m:t>
                        </m:r>
                      </m:sub>
                    </m:sSub>
                    <m:r>
                      <a:rPr lang="en-US" b="0" i="1" smtClean="0">
                        <a:solidFill>
                          <a:schemeClr val="dk1"/>
                        </a:solidFill>
                        <a:latin typeface="Cambria Math" panose="02040503050406030204" pitchFamily="18" charset="0"/>
                      </a:rPr>
                      <m:t>=</m:t>
                    </m:r>
                  </m:oMath>
                </a14:m>
                <a:endParaRPr lang="en-US" dirty="0">
                  <a:solidFill>
                    <a:schemeClr val="dk1"/>
                  </a:solidFill>
                </a:endParaRPr>
              </a:p>
              <a:p>
                <a:pPr marR="0" lvl="0" algn="ctr" rtl="0">
                  <a:lnSpc>
                    <a:spcPct val="120000"/>
                  </a:lnSpc>
                  <a:spcBef>
                    <a:spcPts val="0"/>
                  </a:spcBef>
                  <a:spcAft>
                    <a:spcPts val="0"/>
                  </a:spcAft>
                </a:pPr>
                <a:r>
                  <a:rPr lang="en-US" dirty="0">
                    <a:solidFill>
                      <a:schemeClr val="dk1"/>
                    </a:solidFill>
                  </a:rPr>
                  <a:t>7. </a:t>
                </a:r>
                <a14:m>
                  <m:oMath xmlns:m="http://schemas.openxmlformats.org/officeDocument/2006/math">
                    <m:sSup>
                      <m:sSupPr>
                        <m:ctrlPr>
                          <a:rPr lang="en-US" b="0" i="1" smtClean="0">
                            <a:solidFill>
                              <a:schemeClr val="dk1"/>
                            </a:solidFill>
                            <a:latin typeface="Cambria Math" panose="02040503050406030204" pitchFamily="18" charset="0"/>
                          </a:rPr>
                        </m:ctrlPr>
                      </m:sSupPr>
                      <m:e>
                        <m:r>
                          <a:rPr lang="en-US" b="0" i="1" smtClean="0">
                            <a:solidFill>
                              <a:schemeClr val="dk1"/>
                            </a:solidFill>
                            <a:latin typeface="Cambria Math" panose="02040503050406030204" pitchFamily="18" charset="0"/>
                          </a:rPr>
                          <m:t>𝑣</m:t>
                        </m:r>
                      </m:e>
                      <m:sup>
                        <m:r>
                          <a:rPr lang="en-US" b="0" i="1" smtClean="0">
                            <a:solidFill>
                              <a:schemeClr val="dk1"/>
                            </a:solidFill>
                            <a:latin typeface="Cambria Math" panose="02040503050406030204" pitchFamily="18" charset="0"/>
                          </a:rPr>
                          <m:t>′</m:t>
                        </m:r>
                      </m:sup>
                    </m:sSup>
                    <m:r>
                      <a:rPr lang="en-US" b="0" i="1" smtClean="0">
                        <a:solidFill>
                          <a:schemeClr val="dk1"/>
                        </a:solidFill>
                        <a:latin typeface="Cambria Math" panose="02040503050406030204" pitchFamily="18" charset="0"/>
                      </a:rPr>
                      <m:t>=</m:t>
                    </m:r>
                    <m:r>
                      <a:rPr lang="en-US" b="0" i="1" smtClean="0">
                        <a:solidFill>
                          <a:schemeClr val="dk1"/>
                        </a:solidFill>
                        <a:latin typeface="Cambria Math" panose="02040503050406030204" pitchFamily="18" charset="0"/>
                      </a:rPr>
                      <m:t>𝑃</m:t>
                    </m:r>
                    <m:r>
                      <a:rPr lang="en-US" b="0" i="1" smtClean="0">
                        <a:solidFill>
                          <a:schemeClr val="dk1"/>
                        </a:solidFill>
                        <a:latin typeface="Cambria Math" panose="02040503050406030204" pitchFamily="18" charset="0"/>
                      </a:rPr>
                      <m:t> ∗</m:t>
                    </m:r>
                    <m:d>
                      <m:dPr>
                        <m:begChr m:val="["/>
                        <m:endChr m:val="]"/>
                        <m:ctrlPr>
                          <a:rPr lang="en-US" b="0" i="1" smtClean="0">
                            <a:solidFill>
                              <a:schemeClr val="dk1"/>
                            </a:solidFill>
                            <a:latin typeface="Cambria Math" panose="02040503050406030204" pitchFamily="18" charset="0"/>
                          </a:rPr>
                        </m:ctrlPr>
                      </m:dPr>
                      <m:e>
                        <m:acc>
                          <m:accPr>
                            <m:chr m:val="̅"/>
                            <m:ctrlPr>
                              <a:rPr lang="en-US" b="0" i="1" smtClean="0">
                                <a:solidFill>
                                  <a:schemeClr val="dk1"/>
                                </a:solidFill>
                                <a:latin typeface="Cambria Math" panose="02040503050406030204" pitchFamily="18" charset="0"/>
                              </a:rPr>
                            </m:ctrlPr>
                          </m:accPr>
                          <m:e>
                            <m:sSub>
                              <m:sSubPr>
                                <m:ctrlPr>
                                  <a:rPr lang="en-US" b="0" i="1" smtClean="0">
                                    <a:solidFill>
                                      <a:schemeClr val="dk1"/>
                                    </a:solidFill>
                                    <a:latin typeface="Cambria Math" panose="02040503050406030204" pitchFamily="18" charset="0"/>
                                  </a:rPr>
                                </m:ctrlPr>
                              </m:sSubPr>
                              <m:e>
                                <m:r>
                                  <a:rPr lang="en-US" b="0" i="1" smtClean="0">
                                    <a:solidFill>
                                      <a:schemeClr val="dk1"/>
                                    </a:solidFill>
                                    <a:latin typeface="Cambria Math" panose="02040503050406030204" pitchFamily="18" charset="0"/>
                                  </a:rPr>
                                  <m:t>𝑣</m:t>
                                </m:r>
                              </m:e>
                              <m:sub>
                                <m:r>
                                  <a:rPr lang="en-US" b="0" i="1" smtClean="0">
                                    <a:solidFill>
                                      <a:schemeClr val="dk1"/>
                                    </a:solidFill>
                                    <a:latin typeface="Cambria Math" panose="02040503050406030204" pitchFamily="18" charset="0"/>
                                  </a:rPr>
                                  <m:t>1</m:t>
                                </m:r>
                              </m:sub>
                            </m:sSub>
                          </m:e>
                        </m:acc>
                        <m:r>
                          <a:rPr lang="en-US" b="0" i="1" smtClean="0">
                            <a:solidFill>
                              <a:schemeClr val="dk1"/>
                            </a:solidFill>
                            <a:latin typeface="Cambria Math" panose="02040503050406030204" pitchFamily="18" charset="0"/>
                          </a:rPr>
                          <m:t>,</m:t>
                        </m:r>
                        <m:acc>
                          <m:accPr>
                            <m:chr m:val="̅"/>
                            <m:ctrlPr>
                              <a:rPr lang="en-US" b="0" i="1" smtClean="0">
                                <a:solidFill>
                                  <a:schemeClr val="dk1"/>
                                </a:solidFill>
                                <a:latin typeface="Cambria Math" panose="02040503050406030204" pitchFamily="18" charset="0"/>
                              </a:rPr>
                            </m:ctrlPr>
                          </m:accPr>
                          <m:e>
                            <m:sSub>
                              <m:sSubPr>
                                <m:ctrlPr>
                                  <a:rPr lang="en-US" b="0" i="1" smtClean="0">
                                    <a:solidFill>
                                      <a:schemeClr val="dk1"/>
                                    </a:solidFill>
                                    <a:latin typeface="Cambria Math" panose="02040503050406030204" pitchFamily="18" charset="0"/>
                                  </a:rPr>
                                </m:ctrlPr>
                              </m:sSubPr>
                              <m:e>
                                <m:r>
                                  <a:rPr lang="en-US" b="0" i="1" smtClean="0">
                                    <a:solidFill>
                                      <a:schemeClr val="dk1"/>
                                    </a:solidFill>
                                    <a:latin typeface="Cambria Math" panose="02040503050406030204" pitchFamily="18" charset="0"/>
                                  </a:rPr>
                                  <m:t>𝑣</m:t>
                                </m:r>
                              </m:e>
                              <m:sub>
                                <m:r>
                                  <a:rPr lang="en-US" b="0" i="1" smtClean="0">
                                    <a:solidFill>
                                      <a:schemeClr val="dk1"/>
                                    </a:solidFill>
                                    <a:latin typeface="Cambria Math" panose="02040503050406030204" pitchFamily="18" charset="0"/>
                                  </a:rPr>
                                  <m:t>2</m:t>
                                </m:r>
                              </m:sub>
                            </m:sSub>
                          </m:e>
                        </m:acc>
                      </m:e>
                    </m:d>
                  </m:oMath>
                </a14:m>
                <a:endParaRPr lang="en-US" b="0" dirty="0">
                  <a:solidFill>
                    <a:schemeClr val="dk1"/>
                  </a:solidFill>
                </a:endParaRPr>
              </a:p>
              <a:p>
                <a:pPr marR="0" lvl="0" algn="ctr" rtl="0">
                  <a:lnSpc>
                    <a:spcPct val="120000"/>
                  </a:lnSpc>
                  <a:spcBef>
                    <a:spcPts val="0"/>
                  </a:spcBef>
                  <a:spcAft>
                    <a:spcPts val="0"/>
                  </a:spcAft>
                </a:pPr>
                <a:r>
                  <a:rPr lang="en-US" dirty="0">
                    <a:solidFill>
                      <a:schemeClr val="dk1"/>
                    </a:solidFill>
                  </a:rPr>
                  <a:t>8. </a:t>
                </a:r>
                <a14:m>
                  <m:oMath xmlns:m="http://schemas.openxmlformats.org/officeDocument/2006/math">
                    <m:sSup>
                      <m:sSupPr>
                        <m:ctrlPr>
                          <a:rPr lang="en-US" b="0" i="1" smtClean="0">
                            <a:solidFill>
                              <a:schemeClr val="dk1"/>
                            </a:solidFill>
                            <a:latin typeface="Cambria Math" panose="02040503050406030204" pitchFamily="18" charset="0"/>
                          </a:rPr>
                        </m:ctrlPr>
                      </m:sSupPr>
                      <m:e>
                        <m:r>
                          <a:rPr lang="en-US" b="0" i="1" smtClean="0">
                            <a:solidFill>
                              <a:schemeClr val="dk1"/>
                            </a:solidFill>
                            <a:latin typeface="Cambria Math" panose="02040503050406030204" pitchFamily="18" charset="0"/>
                          </a:rPr>
                          <m:t>𝜆</m:t>
                        </m:r>
                      </m:e>
                      <m:sup>
                        <m:r>
                          <a:rPr lang="en-US" b="0" i="1" smtClean="0">
                            <a:solidFill>
                              <a:schemeClr val="dk1"/>
                            </a:solidFill>
                            <a:latin typeface="Cambria Math" panose="02040503050406030204" pitchFamily="18" charset="0"/>
                          </a:rPr>
                          <m:t>′</m:t>
                        </m:r>
                      </m:sup>
                    </m:sSup>
                    <m:r>
                      <a:rPr lang="en-US" b="0" i="1" smtClean="0">
                        <a:solidFill>
                          <a:schemeClr val="dk1"/>
                        </a:solidFill>
                        <a:latin typeface="Cambria Math" panose="02040503050406030204" pitchFamily="18" charset="0"/>
                      </a:rPr>
                      <m:t>=[</m:t>
                    </m:r>
                    <m:r>
                      <a:rPr lang="en-US" b="0" i="1" smtClean="0">
                        <a:solidFill>
                          <a:schemeClr val="dk1"/>
                        </a:solidFill>
                        <a:latin typeface="Cambria Math" panose="02040503050406030204" pitchFamily="18" charset="0"/>
                      </a:rPr>
                      <m:t>𝑒</m:t>
                    </m:r>
                    <m:r>
                      <a:rPr lang="en-US" b="0" i="1" smtClean="0">
                        <a:solidFill>
                          <a:schemeClr val="dk1"/>
                        </a:solidFill>
                        <a:latin typeface="Cambria Math" panose="02040503050406030204" pitchFamily="18" charset="0"/>
                      </a:rPr>
                      <m:t>_(</m:t>
                    </m:r>
                    <m:r>
                      <a:rPr lang="en-US" b="0" i="1" smtClean="0">
                        <a:solidFill>
                          <a:schemeClr val="dk1"/>
                        </a:solidFill>
                        <a:latin typeface="Cambria Math" panose="02040503050406030204" pitchFamily="18" charset="0"/>
                      </a:rPr>
                      <m:t>𝑙𝑒𝑛</m:t>
                    </m:r>
                    <m:r>
                      <a:rPr lang="en-US" b="0" i="1" smtClean="0">
                        <a:solidFill>
                          <a:schemeClr val="dk1"/>
                        </a:solidFill>
                        <a:latin typeface="Cambria Math" panose="02040503050406030204" pitchFamily="18" charset="0"/>
                      </a:rPr>
                      <m:t>(</m:t>
                    </m:r>
                  </m:oMath>
                </a14:m>
                <a:r>
                  <a:rPr lang="en-US" dirty="0">
                    <a:solidFill>
                      <a:schemeClr val="dk1"/>
                    </a:solidFill>
                  </a:rPr>
                  <a:t> </a:t>
                </a:r>
                <a:endParaRPr lang="he-IL" dirty="0">
                  <a:solidFill>
                    <a:schemeClr val="dk1"/>
                  </a:solidFill>
                </a:endParaRPr>
              </a:p>
            </p:txBody>
          </p:sp>
        </mc:Choice>
        <mc:Fallback>
          <p:sp>
            <p:nvSpPr>
              <p:cNvPr id="3" name="Google Shape;412;p14">
                <a:extLst>
                  <a:ext uri="{FF2B5EF4-FFF2-40B4-BE49-F238E27FC236}">
                    <a16:creationId xmlns:a16="http://schemas.microsoft.com/office/drawing/2014/main" id="{DC831A0B-A89A-D81C-CCC0-A616331B7F49}"/>
                  </a:ext>
                </a:extLst>
              </p:cNvPr>
              <p:cNvSpPr txBox="1">
                <a:spLocks noRot="1" noChangeAspect="1" noMove="1" noResize="1" noEditPoints="1" noAdjustHandles="1" noChangeArrowheads="1" noChangeShapeType="1" noTextEdit="1"/>
              </p:cNvSpPr>
              <p:nvPr/>
            </p:nvSpPr>
            <p:spPr>
              <a:xfrm>
                <a:off x="496753" y="1563292"/>
                <a:ext cx="8150482" cy="3697166"/>
              </a:xfrm>
              <a:prstGeom prst="rect">
                <a:avLst/>
              </a:prstGeom>
              <a:blipFill>
                <a:blip r:embed="rId3"/>
                <a:stretch>
                  <a:fillRect t="-824" b="-1318"/>
                </a:stretch>
              </a:blipFill>
              <a:ln>
                <a:noFill/>
              </a:ln>
            </p:spPr>
            <p:txBody>
              <a:bodyPr/>
              <a:lstStyle/>
              <a:p>
                <a:r>
                  <a:rPr lang="en-IL">
                    <a:noFill/>
                  </a:rPr>
                  <a:t> </a:t>
                </a:r>
              </a:p>
            </p:txBody>
          </p:sp>
        </mc:Fallback>
      </mc:AlternateContent>
    </p:spTree>
    <p:extLst>
      <p:ext uri="{BB962C8B-B14F-4D97-AF65-F5344CB8AC3E}">
        <p14:creationId xmlns:p14="http://schemas.microsoft.com/office/powerpoint/2010/main" val="18691665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30" name="Google Shape;430;p14"/>
          <p:cNvSpPr/>
          <p:nvPr/>
        </p:nvSpPr>
        <p:spPr>
          <a:xfrm>
            <a:off x="0" y="0"/>
            <a:ext cx="9144000" cy="1452900"/>
          </a:xfrm>
          <a:prstGeom prst="rect">
            <a:avLst/>
          </a:prstGeom>
          <a:solidFill>
            <a:schemeClr val="lt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431" name="Google Shape;431;p14"/>
          <p:cNvSpPr txBox="1"/>
          <p:nvPr/>
        </p:nvSpPr>
        <p:spPr>
          <a:xfrm>
            <a:off x="698244" y="509588"/>
            <a:ext cx="7747500" cy="615553"/>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 sz="4000" b="1" dirty="0">
                <a:solidFill>
                  <a:schemeClr val="dk1"/>
                </a:solidFill>
                <a:latin typeface="Mali"/>
                <a:cs typeface="Mali"/>
                <a:sym typeface="Mali"/>
              </a:rPr>
              <a:t>The Algorithm</a:t>
            </a:r>
            <a:endParaRPr sz="700" dirty="0">
              <a:solidFill>
                <a:schemeClr val="dk1"/>
              </a:solidFill>
            </a:endParaRPr>
          </a:p>
        </p:txBody>
      </p:sp>
      <p:sp>
        <p:nvSpPr>
          <p:cNvPr id="432" name="Google Shape;432;p1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mc:AlternateContent xmlns:mc="http://schemas.openxmlformats.org/markup-compatibility/2006">
        <mc:Choice xmlns:a14="http://schemas.microsoft.com/office/drawing/2010/main" Requires="a14">
          <p:sp>
            <p:nvSpPr>
              <p:cNvPr id="3" name="Google Shape;412;p14">
                <a:extLst>
                  <a:ext uri="{FF2B5EF4-FFF2-40B4-BE49-F238E27FC236}">
                    <a16:creationId xmlns:a16="http://schemas.microsoft.com/office/drawing/2014/main" id="{DC831A0B-A89A-D81C-CCC0-A616331B7F49}"/>
                  </a:ext>
                </a:extLst>
              </p:cNvPr>
              <p:cNvSpPr txBox="1"/>
              <p:nvPr/>
            </p:nvSpPr>
            <p:spPr>
              <a:xfrm>
                <a:off x="496753" y="1828282"/>
                <a:ext cx="8150482" cy="2921569"/>
              </a:xfrm>
              <a:prstGeom prst="rect">
                <a:avLst/>
              </a:prstGeom>
              <a:noFill/>
              <a:ln>
                <a:noFill/>
              </a:ln>
            </p:spPr>
            <p:txBody>
              <a:bodyPr spcFirstLastPara="1" wrap="square" lIns="0" tIns="0" rIns="0" bIns="0" anchor="t" anchorCtr="0">
                <a:spAutoFit/>
              </a:bodyPr>
              <a:lstStyle/>
              <a:p>
                <a:pPr marR="0" lvl="0" algn="ctr" rtl="0">
                  <a:lnSpc>
                    <a:spcPct val="120000"/>
                  </a:lnSpc>
                  <a:spcBef>
                    <a:spcPts val="0"/>
                  </a:spcBef>
                  <a:spcAft>
                    <a:spcPts val="0"/>
                  </a:spcAft>
                </a:pPr>
                <a:r>
                  <a:rPr lang="en-US" b="0" dirty="0">
                    <a:solidFill>
                      <a:schemeClr val="dk1"/>
                    </a:solidFill>
                  </a:rPr>
                  <a:t>Let </a:t>
                </a:r>
                <a14:m>
                  <m:oMath xmlns:m="http://schemas.openxmlformats.org/officeDocument/2006/math">
                    <m:r>
                      <a:rPr lang="en-US" b="0" i="1" smtClean="0">
                        <a:solidFill>
                          <a:schemeClr val="dk1"/>
                        </a:solidFill>
                        <a:latin typeface="Cambria Math" panose="02040503050406030204" pitchFamily="18" charset="0"/>
                      </a:rPr>
                      <m:t>𝐻</m:t>
                    </m:r>
                  </m:oMath>
                </a14:m>
                <a:r>
                  <a:rPr lang="en-US" b="0" dirty="0">
                    <a:solidFill>
                      <a:schemeClr val="dk1"/>
                    </a:solidFill>
                  </a:rPr>
                  <a:t> the input matrix of size </a:t>
                </a:r>
                <a14:m>
                  <m:oMath xmlns:m="http://schemas.openxmlformats.org/officeDocument/2006/math">
                    <m:r>
                      <a:rPr lang="en-US" b="0" i="1" smtClean="0">
                        <a:solidFill>
                          <a:schemeClr val="dk1"/>
                        </a:solidFill>
                        <a:latin typeface="Cambria Math" panose="02040503050406030204" pitchFamily="18" charset="0"/>
                      </a:rPr>
                      <m:t>𝑛</m:t>
                    </m:r>
                    <m:r>
                      <a:rPr lang="en-US" b="0" i="1" smtClean="0">
                        <a:solidFill>
                          <a:schemeClr val="dk1"/>
                        </a:solidFill>
                        <a:latin typeface="Cambria Math" panose="02040503050406030204" pitchFamily="18" charset="0"/>
                      </a:rPr>
                      <m:t>×</m:t>
                    </m:r>
                    <m:r>
                      <a:rPr lang="en-US" b="0" i="1" smtClean="0">
                        <a:solidFill>
                          <a:schemeClr val="dk1"/>
                        </a:solidFill>
                        <a:latin typeface="Cambria Math" panose="02040503050406030204" pitchFamily="18" charset="0"/>
                      </a:rPr>
                      <m:t>𝑛</m:t>
                    </m:r>
                  </m:oMath>
                </a14:m>
                <a:r>
                  <a:rPr lang="en-US" b="0" dirty="0">
                    <a:solidFill>
                      <a:schemeClr val="dk1"/>
                    </a:solidFill>
                  </a:rPr>
                  <a:t> and </a:t>
                </a:r>
              </a:p>
              <a:p>
                <a:pPr marR="0" lvl="0" algn="ctr" rtl="0">
                  <a:lnSpc>
                    <a:spcPct val="120000"/>
                  </a:lnSpc>
                  <a:spcBef>
                    <a:spcPts val="0"/>
                  </a:spcBef>
                  <a:spcAft>
                    <a:spcPts val="0"/>
                  </a:spcAft>
                </a:pPr>
                <a:r>
                  <a:rPr lang="en-US" b="0" dirty="0">
                    <a:solidFill>
                      <a:schemeClr val="dk1"/>
                    </a:solidFill>
                  </a:rPr>
                  <a:t>Let </a:t>
                </a:r>
                <a14:m>
                  <m:oMath xmlns:m="http://schemas.openxmlformats.org/officeDocument/2006/math">
                    <m:r>
                      <a:rPr lang="en-US" b="0" i="1" smtClean="0">
                        <a:solidFill>
                          <a:schemeClr val="dk1"/>
                        </a:solidFill>
                        <a:latin typeface="Cambria Math" panose="02040503050406030204" pitchFamily="18" charset="0"/>
                      </a:rPr>
                      <m:t>𝑆𝑄𝑅</m:t>
                    </m:r>
                    <m:d>
                      <m:dPr>
                        <m:ctrlPr>
                          <a:rPr lang="en-US" b="0" i="1" smtClean="0">
                            <a:solidFill>
                              <a:schemeClr val="dk1"/>
                            </a:solidFill>
                            <a:latin typeface="Cambria Math" panose="02040503050406030204" pitchFamily="18" charset="0"/>
                          </a:rPr>
                        </m:ctrlPr>
                      </m:dPr>
                      <m:e>
                        <m:r>
                          <a:rPr lang="en-US" b="0" i="1" smtClean="0">
                            <a:solidFill>
                              <a:schemeClr val="dk1"/>
                            </a:solidFill>
                            <a:latin typeface="Cambria Math" panose="02040503050406030204" pitchFamily="18" charset="0"/>
                          </a:rPr>
                          <m:t>𝐻</m:t>
                        </m:r>
                        <m:r>
                          <a:rPr lang="en-US" b="0" i="1" smtClean="0">
                            <a:solidFill>
                              <a:schemeClr val="dk1"/>
                            </a:solidFill>
                            <a:latin typeface="Cambria Math" panose="02040503050406030204" pitchFamily="18" charset="0"/>
                          </a:rPr>
                          <m:t>, </m:t>
                        </m:r>
                        <m:r>
                          <a:rPr lang="en-US" b="0" i="1" smtClean="0">
                            <a:solidFill>
                              <a:schemeClr val="dk1"/>
                            </a:solidFill>
                            <a:latin typeface="Cambria Math" panose="02040503050406030204" pitchFamily="18" charset="0"/>
                          </a:rPr>
                          <m:t>𝜖</m:t>
                        </m:r>
                      </m:e>
                    </m:d>
                  </m:oMath>
                </a14:m>
                <a:r>
                  <a:rPr lang="en-US" dirty="0">
                    <a:solidFill>
                      <a:schemeClr val="dk1"/>
                    </a:solidFill>
                  </a:rPr>
                  <a:t> be defined as</a:t>
                </a:r>
              </a:p>
              <a:p>
                <a:pPr marL="342900" marR="0" lvl="0" indent="-342900" algn="ctr" rtl="0">
                  <a:lnSpc>
                    <a:spcPct val="120000"/>
                  </a:lnSpc>
                  <a:spcBef>
                    <a:spcPts val="0"/>
                  </a:spcBef>
                  <a:spcAft>
                    <a:spcPts val="0"/>
                  </a:spcAft>
                  <a:buAutoNum type="arabicPeriod"/>
                </a:pPr>
                <a:r>
                  <a:rPr lang="en-US" dirty="0">
                    <a:solidFill>
                      <a:schemeClr val="dk1"/>
                    </a:solidFill>
                  </a:rPr>
                  <a:t>Initialize </a:t>
                </a:r>
                <a14:m>
                  <m:oMath xmlns:m="http://schemas.openxmlformats.org/officeDocument/2006/math">
                    <m:r>
                      <a:rPr lang="en-US" b="0" i="1" smtClean="0">
                        <a:solidFill>
                          <a:schemeClr val="dk1"/>
                        </a:solidFill>
                        <a:latin typeface="Cambria Math" panose="02040503050406030204" pitchFamily="18" charset="0"/>
                      </a:rPr>
                      <m:t>𝐵</m:t>
                    </m:r>
                    <m:r>
                      <a:rPr lang="en-US" b="0" i="1" smtClean="0">
                        <a:solidFill>
                          <a:schemeClr val="dk1"/>
                        </a:solidFill>
                        <a:latin typeface="Cambria Math" panose="02040503050406030204" pitchFamily="18" charset="0"/>
                      </a:rPr>
                      <m:t>=</m:t>
                    </m:r>
                    <m:r>
                      <a:rPr lang="en-US" b="0" i="1" smtClean="0">
                        <a:solidFill>
                          <a:schemeClr val="dk1"/>
                        </a:solidFill>
                        <a:latin typeface="Cambria Math" panose="02040503050406030204" pitchFamily="18" charset="0"/>
                      </a:rPr>
                      <m:t>𝐻</m:t>
                    </m:r>
                  </m:oMath>
                </a14:m>
                <a:r>
                  <a:rPr lang="en-US" dirty="0">
                    <a:solidFill>
                      <a:schemeClr val="dk1"/>
                    </a:solidFill>
                  </a:rPr>
                  <a:t>, </a:t>
                </a:r>
                <a14:m>
                  <m:oMath xmlns:m="http://schemas.openxmlformats.org/officeDocument/2006/math">
                    <m:r>
                      <a:rPr lang="en-US" b="0" i="1" smtClean="0">
                        <a:solidFill>
                          <a:schemeClr val="dk1"/>
                        </a:solidFill>
                        <a:latin typeface="Cambria Math" panose="02040503050406030204" pitchFamily="18" charset="0"/>
                      </a:rPr>
                      <m:t>𝑃</m:t>
                    </m:r>
                    <m:r>
                      <a:rPr lang="en-US" b="0" i="1" smtClean="0">
                        <a:solidFill>
                          <a:schemeClr val="dk1"/>
                        </a:solidFill>
                        <a:latin typeface="Cambria Math" panose="02040503050406030204" pitchFamily="18" charset="0"/>
                      </a:rPr>
                      <m:t>=</m:t>
                    </m:r>
                    <m:sSub>
                      <m:sSubPr>
                        <m:ctrlPr>
                          <a:rPr lang="en-US" b="0" i="1" smtClean="0">
                            <a:solidFill>
                              <a:schemeClr val="dk1"/>
                            </a:solidFill>
                            <a:latin typeface="Cambria Math" panose="02040503050406030204" pitchFamily="18" charset="0"/>
                          </a:rPr>
                        </m:ctrlPr>
                      </m:sSubPr>
                      <m:e>
                        <m:r>
                          <a:rPr lang="en-US" b="0" i="1" smtClean="0">
                            <a:solidFill>
                              <a:schemeClr val="dk1"/>
                            </a:solidFill>
                            <a:latin typeface="Cambria Math" panose="02040503050406030204" pitchFamily="18" charset="0"/>
                          </a:rPr>
                          <m:t>𝐼</m:t>
                        </m:r>
                      </m:e>
                      <m:sub>
                        <m:r>
                          <a:rPr lang="en-US" b="0" i="1" smtClean="0">
                            <a:solidFill>
                              <a:schemeClr val="dk1"/>
                            </a:solidFill>
                            <a:latin typeface="Cambria Math" panose="02040503050406030204" pitchFamily="18" charset="0"/>
                          </a:rPr>
                          <m:t>𝑛</m:t>
                        </m:r>
                      </m:sub>
                    </m:sSub>
                  </m:oMath>
                </a14:m>
                <a:r>
                  <a:rPr lang="en-US" dirty="0">
                    <a:solidFill>
                      <a:schemeClr val="dk1"/>
                    </a:solidFill>
                  </a:rPr>
                  <a:t>, </a:t>
                </a:r>
                <a14:m>
                  <m:oMath xmlns:m="http://schemas.openxmlformats.org/officeDocument/2006/math">
                    <m:r>
                      <a:rPr lang="en-US" b="0" i="1" smtClean="0">
                        <a:solidFill>
                          <a:schemeClr val="dk1"/>
                        </a:solidFill>
                        <a:latin typeface="Cambria Math" panose="02040503050406030204" pitchFamily="18" charset="0"/>
                      </a:rPr>
                      <m:t>𝜇</m:t>
                    </m:r>
                    <m:r>
                      <a:rPr lang="en-US" b="0" i="1" smtClean="0">
                        <a:solidFill>
                          <a:schemeClr val="dk1"/>
                        </a:solidFill>
                        <a:latin typeface="Cambria Math" panose="02040503050406030204" pitchFamily="18" charset="0"/>
                      </a:rPr>
                      <m:t>=</m:t>
                    </m:r>
                    <m:r>
                      <a:rPr lang="en-US" b="0" i="1" smtClean="0">
                        <a:solidFill>
                          <a:schemeClr val="dk1"/>
                        </a:solidFill>
                        <a:latin typeface="Cambria Math" panose="02040503050406030204" pitchFamily="18" charset="0"/>
                      </a:rPr>
                      <m:t>0</m:t>
                    </m:r>
                  </m:oMath>
                </a14:m>
                <a:endParaRPr lang="en-US" dirty="0">
                  <a:solidFill>
                    <a:schemeClr val="dk1"/>
                  </a:solidFill>
                </a:endParaRPr>
              </a:p>
              <a:p>
                <a:pPr marL="342900" marR="0" lvl="0" indent="-342900" algn="ctr" rtl="0">
                  <a:lnSpc>
                    <a:spcPct val="120000"/>
                  </a:lnSpc>
                  <a:spcBef>
                    <a:spcPts val="0"/>
                  </a:spcBef>
                  <a:spcAft>
                    <a:spcPts val="0"/>
                  </a:spcAft>
                  <a:buAutoNum type="arabicPeriod"/>
                </a:pPr>
                <a:r>
                  <a:rPr lang="en-US" dirty="0">
                    <a:solidFill>
                      <a:schemeClr val="dk1"/>
                    </a:solidFill>
                  </a:rPr>
                  <a:t>While </a:t>
                </a:r>
                <a14:m>
                  <m:oMath xmlns:m="http://schemas.openxmlformats.org/officeDocument/2006/math">
                    <m:r>
                      <a:rPr lang="en-US" b="0" i="1" smtClean="0">
                        <a:solidFill>
                          <a:schemeClr val="dk1"/>
                        </a:solidFill>
                        <a:latin typeface="Cambria Math" panose="02040503050406030204" pitchFamily="18" charset="0"/>
                        <a:ea typeface="Cambria Math" panose="02040503050406030204" pitchFamily="18" charset="0"/>
                      </a:rPr>
                      <m:t>∄</m:t>
                    </m:r>
                    <m:r>
                      <a:rPr lang="en-US" b="0" i="1" smtClean="0">
                        <a:solidFill>
                          <a:schemeClr val="dk1"/>
                        </a:solidFill>
                        <a:latin typeface="Cambria Math" panose="02040503050406030204" pitchFamily="18" charset="0"/>
                        <a:ea typeface="Cambria Math" panose="02040503050406030204" pitchFamily="18" charset="0"/>
                      </a:rPr>
                      <m:t>𝑎</m:t>
                    </m:r>
                    <m:r>
                      <a:rPr lang="en-US" b="0" i="1" smtClean="0">
                        <a:solidFill>
                          <a:schemeClr val="dk1"/>
                        </a:solidFill>
                        <a:latin typeface="Cambria Math" panose="02040503050406030204" pitchFamily="18" charset="0"/>
                        <a:ea typeface="Cambria Math" panose="02040503050406030204" pitchFamily="18" charset="0"/>
                      </a:rPr>
                      <m:t>∈</m:t>
                    </m:r>
                    <m:sSub>
                      <m:sSubPr>
                        <m:ctrlPr>
                          <a:rPr lang="en-US" b="0" i="1" smtClean="0">
                            <a:solidFill>
                              <a:schemeClr val="dk1"/>
                            </a:solidFill>
                            <a:latin typeface="Cambria Math" panose="02040503050406030204" pitchFamily="18" charset="0"/>
                            <a:ea typeface="Cambria Math" panose="02040503050406030204" pitchFamily="18" charset="0"/>
                          </a:rPr>
                        </m:ctrlPr>
                      </m:sSubPr>
                      <m:e>
                        <m:r>
                          <a:rPr lang="en-US" b="0" i="1" smtClean="0">
                            <a:solidFill>
                              <a:schemeClr val="dk1"/>
                            </a:solidFill>
                            <a:latin typeface="Cambria Math" panose="02040503050406030204" pitchFamily="18" charset="0"/>
                            <a:ea typeface="Cambria Math" panose="02040503050406030204" pitchFamily="18" charset="0"/>
                          </a:rPr>
                          <m:t>𝐵</m:t>
                        </m:r>
                      </m:e>
                      <m:sub>
                        <m:r>
                          <a:rPr lang="en-US" b="0" i="1" smtClean="0">
                            <a:solidFill>
                              <a:schemeClr val="dk1"/>
                            </a:solidFill>
                            <a:latin typeface="Cambria Math" panose="02040503050406030204" pitchFamily="18" charset="0"/>
                            <a:ea typeface="Cambria Math" panose="02040503050406030204" pitchFamily="18" charset="0"/>
                          </a:rPr>
                          <m:t>1</m:t>
                        </m:r>
                        <m:r>
                          <a:rPr lang="en-US" b="0" i="1" smtClean="0">
                            <a:solidFill>
                              <a:schemeClr val="dk1"/>
                            </a:solidFill>
                            <a:latin typeface="Cambria Math" panose="02040503050406030204" pitchFamily="18" charset="0"/>
                            <a:ea typeface="Cambria Math" panose="02040503050406030204" pitchFamily="18" charset="0"/>
                          </a:rPr>
                          <m:t>:</m:t>
                        </m:r>
                        <m:r>
                          <a:rPr lang="en-US" b="0" i="1" smtClean="0">
                            <a:solidFill>
                              <a:schemeClr val="dk1"/>
                            </a:solidFill>
                            <a:latin typeface="Cambria Math" panose="02040503050406030204" pitchFamily="18" charset="0"/>
                            <a:ea typeface="Cambria Math" panose="02040503050406030204" pitchFamily="18" charset="0"/>
                          </a:rPr>
                          <m:t>𝑛</m:t>
                        </m:r>
                        <m:r>
                          <a:rPr lang="en-US" b="0" i="1" smtClean="0">
                            <a:solidFill>
                              <a:schemeClr val="dk1"/>
                            </a:solidFill>
                            <a:latin typeface="Cambria Math" panose="02040503050406030204" pitchFamily="18" charset="0"/>
                            <a:ea typeface="Cambria Math" panose="02040503050406030204" pitchFamily="18" charset="0"/>
                          </a:rPr>
                          <m:t>,</m:t>
                        </m:r>
                        <m:r>
                          <a:rPr lang="en-US" b="0" i="1" smtClean="0">
                            <a:solidFill>
                              <a:schemeClr val="dk1"/>
                            </a:solidFill>
                            <a:latin typeface="Cambria Math" panose="02040503050406030204" pitchFamily="18" charset="0"/>
                            <a:ea typeface="Cambria Math" panose="02040503050406030204" pitchFamily="18" charset="0"/>
                          </a:rPr>
                          <m:t>0</m:t>
                        </m:r>
                        <m:r>
                          <a:rPr lang="en-US" b="0" i="1" smtClean="0">
                            <a:solidFill>
                              <a:schemeClr val="dk1"/>
                            </a:solidFill>
                            <a:latin typeface="Cambria Math" panose="02040503050406030204" pitchFamily="18" charset="0"/>
                            <a:ea typeface="Cambria Math" panose="02040503050406030204" pitchFamily="18" charset="0"/>
                          </a:rPr>
                          <m:t>:</m:t>
                        </m:r>
                        <m:r>
                          <a:rPr lang="en-US" b="0" i="1" smtClean="0">
                            <a:solidFill>
                              <a:schemeClr val="dk1"/>
                            </a:solidFill>
                            <a:latin typeface="Cambria Math" panose="02040503050406030204" pitchFamily="18" charset="0"/>
                            <a:ea typeface="Cambria Math" panose="02040503050406030204" pitchFamily="18" charset="0"/>
                          </a:rPr>
                          <m:t>𝑛</m:t>
                        </m:r>
                        <m:r>
                          <a:rPr lang="en-US" b="0" i="1" smtClean="0">
                            <a:solidFill>
                              <a:schemeClr val="dk1"/>
                            </a:solidFill>
                            <a:latin typeface="Cambria Math" panose="02040503050406030204" pitchFamily="18" charset="0"/>
                            <a:ea typeface="Cambria Math" panose="02040503050406030204" pitchFamily="18" charset="0"/>
                          </a:rPr>
                          <m:t>−</m:t>
                        </m:r>
                        <m:r>
                          <a:rPr lang="en-US" b="0" i="1" smtClean="0">
                            <a:solidFill>
                              <a:schemeClr val="dk1"/>
                            </a:solidFill>
                            <a:latin typeface="Cambria Math" panose="02040503050406030204" pitchFamily="18" charset="0"/>
                            <a:ea typeface="Cambria Math" panose="02040503050406030204" pitchFamily="18" charset="0"/>
                          </a:rPr>
                          <m:t>1</m:t>
                        </m:r>
                      </m:sub>
                    </m:sSub>
                    <m:r>
                      <a:rPr lang="en-US" b="0" i="1" smtClean="0">
                        <a:solidFill>
                          <a:schemeClr val="dk1"/>
                        </a:solidFill>
                        <a:latin typeface="Cambria Math" panose="02040503050406030204" pitchFamily="18" charset="0"/>
                        <a:ea typeface="Cambria Math" panose="02040503050406030204" pitchFamily="18" charset="0"/>
                      </a:rPr>
                      <m:t> :</m:t>
                    </m:r>
                    <m:r>
                      <a:rPr lang="en-US" b="0" i="1" smtClean="0">
                        <a:solidFill>
                          <a:schemeClr val="dk1"/>
                        </a:solidFill>
                        <a:latin typeface="Cambria Math" panose="02040503050406030204" pitchFamily="18" charset="0"/>
                        <a:ea typeface="Cambria Math" panose="02040503050406030204" pitchFamily="18" charset="0"/>
                      </a:rPr>
                      <m:t>𝑎</m:t>
                    </m:r>
                    <m:r>
                      <a:rPr lang="en-US" b="0" i="1" smtClean="0">
                        <a:solidFill>
                          <a:schemeClr val="dk1"/>
                        </a:solidFill>
                        <a:latin typeface="Cambria Math" panose="02040503050406030204" pitchFamily="18" charset="0"/>
                        <a:ea typeface="Cambria Math" panose="02040503050406030204" pitchFamily="18" charset="0"/>
                      </a:rPr>
                      <m:t>&lt;</m:t>
                    </m:r>
                    <m:r>
                      <a:rPr lang="en-US" b="0" i="1" smtClean="0">
                        <a:solidFill>
                          <a:schemeClr val="dk1"/>
                        </a:solidFill>
                        <a:latin typeface="Cambria Math" panose="02040503050406030204" pitchFamily="18" charset="0"/>
                        <a:ea typeface="Cambria Math" panose="02040503050406030204" pitchFamily="18" charset="0"/>
                      </a:rPr>
                      <m:t>𝜖</m:t>
                    </m:r>
                  </m:oMath>
                </a14:m>
                <a:endParaRPr lang="he-IL" dirty="0">
                  <a:solidFill>
                    <a:schemeClr val="dk1"/>
                  </a:solidFill>
                </a:endParaRPr>
              </a:p>
              <a:p>
                <a:pPr marL="342900" marR="0" lvl="0" indent="-342900" algn="ctr" rtl="0">
                  <a:lnSpc>
                    <a:spcPct val="120000"/>
                  </a:lnSpc>
                  <a:spcBef>
                    <a:spcPts val="0"/>
                  </a:spcBef>
                  <a:spcAft>
                    <a:spcPts val="0"/>
                  </a:spcAft>
                  <a:buAutoNum type="alphaLcPeriod"/>
                </a:pPr>
                <a14:m>
                  <m:oMath xmlns:m="http://schemas.openxmlformats.org/officeDocument/2006/math">
                    <m:r>
                      <a:rPr lang="en-US" b="0" i="1" smtClean="0">
                        <a:solidFill>
                          <a:schemeClr val="dk1"/>
                        </a:solidFill>
                        <a:latin typeface="Cambria Math" panose="02040503050406030204" pitchFamily="18" charset="0"/>
                      </a:rPr>
                      <m:t>𝑄</m:t>
                    </m:r>
                    <m:r>
                      <a:rPr lang="en-US" b="0" i="1" smtClean="0">
                        <a:solidFill>
                          <a:schemeClr val="dk1"/>
                        </a:solidFill>
                        <a:latin typeface="Cambria Math" panose="02040503050406030204" pitchFamily="18" charset="0"/>
                      </a:rPr>
                      <m:t>,</m:t>
                    </m:r>
                    <m:r>
                      <a:rPr lang="en-US" b="0" i="1" smtClean="0">
                        <a:solidFill>
                          <a:schemeClr val="dk1"/>
                        </a:solidFill>
                        <a:latin typeface="Cambria Math" panose="02040503050406030204" pitchFamily="18" charset="0"/>
                      </a:rPr>
                      <m:t>𝑅</m:t>
                    </m:r>
                    <m:r>
                      <a:rPr lang="en-US" b="0" i="1" smtClean="0">
                        <a:solidFill>
                          <a:schemeClr val="dk1"/>
                        </a:solidFill>
                        <a:latin typeface="Cambria Math" panose="02040503050406030204" pitchFamily="18" charset="0"/>
                      </a:rPr>
                      <m:t>=</m:t>
                    </m:r>
                    <m:r>
                      <a:rPr lang="en-US" b="0" i="1" smtClean="0">
                        <a:solidFill>
                          <a:schemeClr val="dk1"/>
                        </a:solidFill>
                        <a:latin typeface="Cambria Math" panose="02040503050406030204" pitchFamily="18" charset="0"/>
                      </a:rPr>
                      <m:t>h</m:t>
                    </m:r>
                    <m:r>
                      <a:rPr lang="en-US" b="0" i="1" smtClean="0">
                        <a:solidFill>
                          <a:schemeClr val="dk1"/>
                        </a:solidFill>
                        <a:latin typeface="Cambria Math" panose="02040503050406030204" pitchFamily="18" charset="0"/>
                      </a:rPr>
                      <m:t>𝑜𝑢𝑠𝑒</m:t>
                    </m:r>
                    <m:r>
                      <a:rPr lang="en-US" b="0" i="1" smtClean="0">
                        <a:solidFill>
                          <a:schemeClr val="dk1"/>
                        </a:solidFill>
                        <a:latin typeface="Cambria Math" panose="02040503050406030204" pitchFamily="18" charset="0"/>
                      </a:rPr>
                      <m:t>h</m:t>
                    </m:r>
                    <m:r>
                      <a:rPr lang="en-US" b="0" i="1" smtClean="0">
                        <a:solidFill>
                          <a:schemeClr val="dk1"/>
                        </a:solidFill>
                        <a:latin typeface="Cambria Math" panose="02040503050406030204" pitchFamily="18" charset="0"/>
                      </a:rPr>
                      <m:t>𝑜𝑙𝑑𝑒𝑟</m:t>
                    </m:r>
                    <m:r>
                      <a:rPr lang="en-US" b="0" i="1" smtClean="0">
                        <a:solidFill>
                          <a:schemeClr val="dk1"/>
                        </a:solidFill>
                        <a:latin typeface="Cambria Math" panose="02040503050406030204" pitchFamily="18" charset="0"/>
                      </a:rPr>
                      <m:t>_</m:t>
                    </m:r>
                    <m:r>
                      <a:rPr lang="en-US" b="0" i="1" smtClean="0">
                        <a:solidFill>
                          <a:schemeClr val="dk1"/>
                        </a:solidFill>
                        <a:latin typeface="Cambria Math" panose="02040503050406030204" pitchFamily="18" charset="0"/>
                      </a:rPr>
                      <m:t>𝑞𝑟</m:t>
                    </m:r>
                    <m:d>
                      <m:dPr>
                        <m:ctrlPr>
                          <a:rPr lang="en-US" b="0" i="1" smtClean="0">
                            <a:solidFill>
                              <a:schemeClr val="dk1"/>
                            </a:solidFill>
                            <a:latin typeface="Cambria Math" panose="02040503050406030204" pitchFamily="18" charset="0"/>
                          </a:rPr>
                        </m:ctrlPr>
                      </m:dPr>
                      <m:e>
                        <m:r>
                          <a:rPr lang="en-US" b="0" i="1" smtClean="0">
                            <a:solidFill>
                              <a:schemeClr val="dk1"/>
                            </a:solidFill>
                            <a:latin typeface="Cambria Math" panose="02040503050406030204" pitchFamily="18" charset="0"/>
                          </a:rPr>
                          <m:t>𝐵</m:t>
                        </m:r>
                        <m:r>
                          <a:rPr lang="en-US" b="0" i="1" smtClean="0">
                            <a:solidFill>
                              <a:schemeClr val="dk1"/>
                            </a:solidFill>
                            <a:latin typeface="Cambria Math" panose="02040503050406030204" pitchFamily="18" charset="0"/>
                          </a:rPr>
                          <m:t>−</m:t>
                        </m:r>
                        <m:r>
                          <a:rPr lang="en-US" b="0" i="1" smtClean="0">
                            <a:solidFill>
                              <a:schemeClr val="dk1"/>
                            </a:solidFill>
                            <a:latin typeface="Cambria Math" panose="02040503050406030204" pitchFamily="18" charset="0"/>
                          </a:rPr>
                          <m:t>𝜇</m:t>
                        </m:r>
                        <m:r>
                          <a:rPr lang="en-US" b="0" i="1" smtClean="0">
                            <a:solidFill>
                              <a:schemeClr val="dk1"/>
                            </a:solidFill>
                            <a:latin typeface="Cambria Math" panose="02040503050406030204" pitchFamily="18" charset="0"/>
                          </a:rPr>
                          <m:t>𝐼</m:t>
                        </m:r>
                      </m:e>
                    </m:d>
                  </m:oMath>
                </a14:m>
                <a:endParaRPr lang="en-US" dirty="0">
                  <a:solidFill>
                    <a:schemeClr val="dk1"/>
                  </a:solidFill>
                </a:endParaRPr>
              </a:p>
              <a:p>
                <a:pPr marL="342900" marR="0" lvl="0" indent="-342900" algn="ctr" rtl="0">
                  <a:lnSpc>
                    <a:spcPct val="120000"/>
                  </a:lnSpc>
                  <a:spcBef>
                    <a:spcPts val="0"/>
                  </a:spcBef>
                  <a:spcAft>
                    <a:spcPts val="0"/>
                  </a:spcAft>
                  <a:buAutoNum type="alphaLcPeriod"/>
                </a:pPr>
                <a14:m>
                  <m:oMath xmlns:m="http://schemas.openxmlformats.org/officeDocument/2006/math">
                    <m:r>
                      <a:rPr lang="en-US" b="0" i="1" smtClean="0">
                        <a:solidFill>
                          <a:schemeClr val="dk1"/>
                        </a:solidFill>
                        <a:latin typeface="Cambria Math" panose="02040503050406030204" pitchFamily="18" charset="0"/>
                      </a:rPr>
                      <m:t>𝐵</m:t>
                    </m:r>
                    <m:r>
                      <a:rPr lang="en-US" b="0" i="1" smtClean="0">
                        <a:solidFill>
                          <a:schemeClr val="dk1"/>
                        </a:solidFill>
                        <a:latin typeface="Cambria Math" panose="02040503050406030204" pitchFamily="18" charset="0"/>
                      </a:rPr>
                      <m:t>=</m:t>
                    </m:r>
                    <m:r>
                      <a:rPr lang="en-US" b="0" i="1" smtClean="0">
                        <a:solidFill>
                          <a:schemeClr val="dk1"/>
                        </a:solidFill>
                        <a:latin typeface="Cambria Math" panose="02040503050406030204" pitchFamily="18" charset="0"/>
                      </a:rPr>
                      <m:t>𝑅</m:t>
                    </m:r>
                    <m:r>
                      <a:rPr lang="en-US" b="0" i="1" smtClean="0">
                        <a:solidFill>
                          <a:schemeClr val="dk1"/>
                        </a:solidFill>
                        <a:latin typeface="Cambria Math" panose="02040503050406030204" pitchFamily="18" charset="0"/>
                      </a:rPr>
                      <m:t>∗</m:t>
                    </m:r>
                    <m:r>
                      <a:rPr lang="en-US" b="0" i="1" smtClean="0">
                        <a:solidFill>
                          <a:schemeClr val="dk1"/>
                        </a:solidFill>
                        <a:latin typeface="Cambria Math" panose="02040503050406030204" pitchFamily="18" charset="0"/>
                      </a:rPr>
                      <m:t>𝑄</m:t>
                    </m:r>
                    <m:r>
                      <a:rPr lang="en-US" b="0" i="1" smtClean="0">
                        <a:solidFill>
                          <a:schemeClr val="dk1"/>
                        </a:solidFill>
                        <a:latin typeface="Cambria Math" panose="02040503050406030204" pitchFamily="18" charset="0"/>
                      </a:rPr>
                      <m:t>+</m:t>
                    </m:r>
                    <m:r>
                      <a:rPr lang="en-US" b="0" i="1" smtClean="0">
                        <a:solidFill>
                          <a:schemeClr val="dk1"/>
                        </a:solidFill>
                        <a:latin typeface="Cambria Math" panose="02040503050406030204" pitchFamily="18" charset="0"/>
                      </a:rPr>
                      <m:t>𝜇</m:t>
                    </m:r>
                    <m:r>
                      <a:rPr lang="en-US" b="0" i="1" smtClean="0">
                        <a:solidFill>
                          <a:schemeClr val="dk1"/>
                        </a:solidFill>
                        <a:latin typeface="Cambria Math" panose="02040503050406030204" pitchFamily="18" charset="0"/>
                      </a:rPr>
                      <m:t>𝐼</m:t>
                    </m:r>
                  </m:oMath>
                </a14:m>
                <a:endParaRPr lang="en-US" dirty="0">
                  <a:solidFill>
                    <a:schemeClr val="dk1"/>
                  </a:solidFill>
                </a:endParaRPr>
              </a:p>
              <a:p>
                <a:pPr marL="342900" marR="0" lvl="0" indent="-342900" algn="ctr" rtl="0">
                  <a:lnSpc>
                    <a:spcPct val="120000"/>
                  </a:lnSpc>
                  <a:spcBef>
                    <a:spcPts val="0"/>
                  </a:spcBef>
                  <a:spcAft>
                    <a:spcPts val="0"/>
                  </a:spcAft>
                  <a:buAutoNum type="alphaLcPeriod"/>
                </a:pPr>
                <a14:m>
                  <m:oMath xmlns:m="http://schemas.openxmlformats.org/officeDocument/2006/math">
                    <m:r>
                      <a:rPr lang="en-US" b="0" i="1" smtClean="0">
                        <a:solidFill>
                          <a:schemeClr val="dk1"/>
                        </a:solidFill>
                        <a:latin typeface="Cambria Math" panose="02040503050406030204" pitchFamily="18" charset="0"/>
                      </a:rPr>
                      <m:t>𝑃</m:t>
                    </m:r>
                    <m:r>
                      <a:rPr lang="en-US" b="0" i="1" smtClean="0">
                        <a:solidFill>
                          <a:schemeClr val="dk1"/>
                        </a:solidFill>
                        <a:latin typeface="Cambria Math" panose="02040503050406030204" pitchFamily="18" charset="0"/>
                      </a:rPr>
                      <m:t>=</m:t>
                    </m:r>
                    <m:r>
                      <a:rPr lang="en-US" b="0" i="1" smtClean="0">
                        <a:solidFill>
                          <a:schemeClr val="dk1"/>
                        </a:solidFill>
                        <a:latin typeface="Cambria Math" panose="02040503050406030204" pitchFamily="18" charset="0"/>
                      </a:rPr>
                      <m:t>𝑃</m:t>
                    </m:r>
                    <m:r>
                      <a:rPr lang="en-US" b="0" i="1" smtClean="0">
                        <a:solidFill>
                          <a:schemeClr val="dk1"/>
                        </a:solidFill>
                        <a:latin typeface="Cambria Math" panose="02040503050406030204" pitchFamily="18" charset="0"/>
                      </a:rPr>
                      <m:t>∗</m:t>
                    </m:r>
                    <m:r>
                      <a:rPr lang="en-US" b="0" i="1" smtClean="0">
                        <a:solidFill>
                          <a:schemeClr val="dk1"/>
                        </a:solidFill>
                        <a:latin typeface="Cambria Math" panose="02040503050406030204" pitchFamily="18" charset="0"/>
                      </a:rPr>
                      <m:t>𝑄</m:t>
                    </m:r>
                  </m:oMath>
                </a14:m>
                <a:endParaRPr lang="en-US" dirty="0">
                  <a:solidFill>
                    <a:schemeClr val="dk1"/>
                  </a:solidFill>
                </a:endParaRPr>
              </a:p>
              <a:p>
                <a:pPr marL="342900" marR="0" lvl="0" indent="-342900" algn="ctr" rtl="0">
                  <a:lnSpc>
                    <a:spcPct val="120000"/>
                  </a:lnSpc>
                  <a:spcBef>
                    <a:spcPts val="0"/>
                  </a:spcBef>
                  <a:spcAft>
                    <a:spcPts val="0"/>
                  </a:spcAft>
                  <a:buAutoNum type="alphaLcPeriod"/>
                </a:pPr>
                <a14:m>
                  <m:oMath xmlns:m="http://schemas.openxmlformats.org/officeDocument/2006/math">
                    <m:r>
                      <a:rPr lang="en-US" b="0" i="1" smtClean="0">
                        <a:solidFill>
                          <a:schemeClr val="dk1"/>
                        </a:solidFill>
                        <a:latin typeface="Cambria Math" panose="02040503050406030204" pitchFamily="18" charset="0"/>
                      </a:rPr>
                      <m:t>𝜇</m:t>
                    </m:r>
                    <m:r>
                      <a:rPr lang="en-US" b="0" i="1" smtClean="0">
                        <a:solidFill>
                          <a:schemeClr val="dk1"/>
                        </a:solidFill>
                        <a:latin typeface="Cambria Math" panose="02040503050406030204" pitchFamily="18" charset="0"/>
                      </a:rPr>
                      <m:t>=</m:t>
                    </m:r>
                    <m:r>
                      <a:rPr lang="en-US" b="0" i="1" smtClean="0">
                        <a:solidFill>
                          <a:schemeClr val="dk1"/>
                        </a:solidFill>
                        <a:latin typeface="Cambria Math" panose="02040503050406030204" pitchFamily="18" charset="0"/>
                      </a:rPr>
                      <m:t>𝑤𝑖𝑙𝑘𝑖𝑛𝑠𝑜𝑛</m:t>
                    </m:r>
                    <m:r>
                      <a:rPr lang="en-US" b="0" i="1" smtClean="0">
                        <a:solidFill>
                          <a:schemeClr val="dk1"/>
                        </a:solidFill>
                        <a:latin typeface="Cambria Math" panose="02040503050406030204" pitchFamily="18" charset="0"/>
                      </a:rPr>
                      <m:t>_</m:t>
                    </m:r>
                    <m:r>
                      <a:rPr lang="en-US" b="0" i="1" smtClean="0">
                        <a:solidFill>
                          <a:schemeClr val="dk1"/>
                        </a:solidFill>
                        <a:latin typeface="Cambria Math" panose="02040503050406030204" pitchFamily="18" charset="0"/>
                      </a:rPr>
                      <m:t>𝑠</m:t>
                    </m:r>
                    <m:r>
                      <a:rPr lang="en-US" b="0" i="1" smtClean="0">
                        <a:solidFill>
                          <a:schemeClr val="dk1"/>
                        </a:solidFill>
                        <a:latin typeface="Cambria Math" panose="02040503050406030204" pitchFamily="18" charset="0"/>
                      </a:rPr>
                      <m:t>h</m:t>
                    </m:r>
                    <m:r>
                      <a:rPr lang="en-US" b="0" i="1" smtClean="0">
                        <a:solidFill>
                          <a:schemeClr val="dk1"/>
                        </a:solidFill>
                        <a:latin typeface="Cambria Math" panose="02040503050406030204" pitchFamily="18" charset="0"/>
                      </a:rPr>
                      <m:t>𝑖𝑓𝑡</m:t>
                    </m:r>
                    <m:d>
                      <m:dPr>
                        <m:ctrlPr>
                          <a:rPr lang="en-US" b="0" i="1" smtClean="0">
                            <a:solidFill>
                              <a:schemeClr val="dk1"/>
                            </a:solidFill>
                            <a:latin typeface="Cambria Math" panose="02040503050406030204" pitchFamily="18" charset="0"/>
                          </a:rPr>
                        </m:ctrlPr>
                      </m:dPr>
                      <m:e>
                        <m:r>
                          <a:rPr lang="en-US" b="0" i="1" smtClean="0">
                            <a:solidFill>
                              <a:schemeClr val="dk1"/>
                            </a:solidFill>
                            <a:latin typeface="Cambria Math" panose="02040503050406030204" pitchFamily="18" charset="0"/>
                          </a:rPr>
                          <m:t>𝐵</m:t>
                        </m:r>
                      </m:e>
                    </m:d>
                  </m:oMath>
                </a14:m>
                <a:endParaRPr lang="en-US" dirty="0">
                  <a:solidFill>
                    <a:schemeClr val="dk1"/>
                  </a:solidFill>
                </a:endParaRPr>
              </a:p>
              <a:p>
                <a:pPr marR="0" lvl="0" algn="ctr" rtl="0">
                  <a:lnSpc>
                    <a:spcPct val="120000"/>
                  </a:lnSpc>
                  <a:spcBef>
                    <a:spcPts val="0"/>
                  </a:spcBef>
                  <a:spcAft>
                    <a:spcPts val="0"/>
                  </a:spcAft>
                </a:pPr>
                <a:r>
                  <a:rPr lang="en-US" dirty="0">
                    <a:solidFill>
                      <a:schemeClr val="dk1"/>
                    </a:solidFill>
                  </a:rPr>
                  <a:t>4. </a:t>
                </a:r>
                <a14:m>
                  <m:oMath xmlns:m="http://schemas.openxmlformats.org/officeDocument/2006/math">
                    <m:r>
                      <a:rPr lang="en-US" b="0" i="1" smtClean="0">
                        <a:solidFill>
                          <a:schemeClr val="dk1"/>
                        </a:solidFill>
                        <a:latin typeface="Cambria Math" panose="02040503050406030204" pitchFamily="18" charset="0"/>
                      </a:rPr>
                      <m:t>𝑡</m:t>
                    </m:r>
                    <m:r>
                      <a:rPr lang="en-US" b="0" i="1" smtClean="0">
                        <a:solidFill>
                          <a:schemeClr val="dk1"/>
                        </a:solidFill>
                        <a:latin typeface="Cambria Math" panose="02040503050406030204" pitchFamily="18" charset="0"/>
                      </a:rPr>
                      <m:t>=</m:t>
                    </m:r>
                    <m:r>
                      <a:rPr lang="en-US" b="0" i="1" smtClean="0">
                        <a:solidFill>
                          <a:schemeClr val="dk1"/>
                        </a:solidFill>
                        <a:latin typeface="Cambria Math" panose="02040503050406030204" pitchFamily="18" charset="0"/>
                      </a:rPr>
                      <m:t>𝑖𝑛𝑑𝑒𝑥</m:t>
                    </m:r>
                    <m:r>
                      <a:rPr lang="en-US" b="0" i="1" smtClean="0">
                        <a:solidFill>
                          <a:schemeClr val="dk1"/>
                        </a:solidFill>
                        <a:latin typeface="Cambria Math" panose="02040503050406030204" pitchFamily="18" charset="0"/>
                      </a:rPr>
                      <m:t>(</m:t>
                    </m:r>
                    <m:r>
                      <a:rPr lang="en-US" b="0" i="1" smtClean="0">
                        <a:solidFill>
                          <a:schemeClr val="dk1"/>
                        </a:solidFill>
                        <a:latin typeface="Cambria Math" panose="02040503050406030204" pitchFamily="18" charset="0"/>
                      </a:rPr>
                      <m:t>𝑎</m:t>
                    </m:r>
                    <m:r>
                      <a:rPr lang="en-US" b="0" i="1" smtClean="0">
                        <a:solidFill>
                          <a:schemeClr val="dk1"/>
                        </a:solidFill>
                        <a:latin typeface="Cambria Math" panose="02040503050406030204" pitchFamily="18" charset="0"/>
                      </a:rPr>
                      <m:t>)</m:t>
                    </m:r>
                  </m:oMath>
                </a14:m>
                <a:endParaRPr lang="en-US" dirty="0">
                  <a:solidFill>
                    <a:schemeClr val="dk1"/>
                  </a:solidFill>
                </a:endParaRPr>
              </a:p>
              <a:p>
                <a:pPr marR="0" lvl="0" algn="ctr" rtl="0">
                  <a:lnSpc>
                    <a:spcPct val="120000"/>
                  </a:lnSpc>
                  <a:spcBef>
                    <a:spcPts val="0"/>
                  </a:spcBef>
                  <a:spcAft>
                    <a:spcPts val="0"/>
                  </a:spcAft>
                </a:pPr>
                <a:r>
                  <a:rPr lang="en-US" dirty="0">
                    <a:solidFill>
                      <a:schemeClr val="dk1"/>
                    </a:solidFill>
                  </a:rPr>
                  <a:t>5. </a:t>
                </a:r>
                <a14:m>
                  <m:oMath xmlns:m="http://schemas.openxmlformats.org/officeDocument/2006/math">
                    <m:acc>
                      <m:accPr>
                        <m:chr m:val="̅"/>
                        <m:ctrlPr>
                          <a:rPr lang="en-US" b="0" i="1" dirty="0" smtClean="0">
                            <a:solidFill>
                              <a:schemeClr val="dk1"/>
                            </a:solidFill>
                            <a:latin typeface="Cambria Math" panose="02040503050406030204" pitchFamily="18" charset="0"/>
                          </a:rPr>
                        </m:ctrlPr>
                      </m:accPr>
                      <m:e>
                        <m:sSub>
                          <m:sSubPr>
                            <m:ctrlPr>
                              <a:rPr lang="en-US" b="0" i="1" dirty="0" smtClean="0">
                                <a:solidFill>
                                  <a:schemeClr val="dk1"/>
                                </a:solidFill>
                                <a:latin typeface="Cambria Math" panose="02040503050406030204" pitchFamily="18" charset="0"/>
                              </a:rPr>
                            </m:ctrlPr>
                          </m:sSubPr>
                          <m:e>
                            <m:r>
                              <a:rPr lang="en-US" b="0" i="1" smtClean="0">
                                <a:solidFill>
                                  <a:schemeClr val="dk1"/>
                                </a:solidFill>
                                <a:latin typeface="Cambria Math" panose="02040503050406030204" pitchFamily="18" charset="0"/>
                              </a:rPr>
                              <m:t>𝑣</m:t>
                            </m:r>
                          </m:e>
                          <m:sub>
                            <m:r>
                              <a:rPr lang="en-US" b="0" i="1" dirty="0" smtClean="0">
                                <a:solidFill>
                                  <a:schemeClr val="dk1"/>
                                </a:solidFill>
                                <a:latin typeface="Cambria Math" panose="02040503050406030204" pitchFamily="18" charset="0"/>
                              </a:rPr>
                              <m:t>1</m:t>
                            </m:r>
                          </m:sub>
                        </m:sSub>
                      </m:e>
                    </m:acc>
                    <m:r>
                      <a:rPr lang="en-US" b="0" i="1" dirty="0" smtClean="0">
                        <a:solidFill>
                          <a:schemeClr val="dk1"/>
                        </a:solidFill>
                        <a:latin typeface="Cambria Math" panose="02040503050406030204" pitchFamily="18" charset="0"/>
                      </a:rPr>
                      <m:t>,</m:t>
                    </m:r>
                    <m:sSub>
                      <m:sSubPr>
                        <m:ctrlPr>
                          <a:rPr lang="en-US" b="0" i="1" dirty="0" smtClean="0">
                            <a:solidFill>
                              <a:schemeClr val="dk1"/>
                            </a:solidFill>
                            <a:latin typeface="Cambria Math" panose="02040503050406030204" pitchFamily="18" charset="0"/>
                          </a:rPr>
                        </m:ctrlPr>
                      </m:sSubPr>
                      <m:e>
                        <m:r>
                          <a:rPr lang="en-US" b="0" i="1" dirty="0" smtClean="0">
                            <a:solidFill>
                              <a:schemeClr val="dk1"/>
                            </a:solidFill>
                            <a:latin typeface="Cambria Math" panose="02040503050406030204" pitchFamily="18" charset="0"/>
                          </a:rPr>
                          <m:t>𝜆</m:t>
                        </m:r>
                      </m:e>
                      <m:sub>
                        <m:r>
                          <a:rPr lang="en-US" b="0" i="1" dirty="0" smtClean="0">
                            <a:solidFill>
                              <a:schemeClr val="dk1"/>
                            </a:solidFill>
                            <a:latin typeface="Cambria Math" panose="02040503050406030204" pitchFamily="18" charset="0"/>
                          </a:rPr>
                          <m:t>1</m:t>
                        </m:r>
                      </m:sub>
                    </m:sSub>
                    <m:r>
                      <a:rPr lang="en-US" b="0" i="1" dirty="0" smtClean="0">
                        <a:solidFill>
                          <a:schemeClr val="dk1"/>
                        </a:solidFill>
                        <a:latin typeface="Cambria Math" panose="02040503050406030204" pitchFamily="18" charset="0"/>
                      </a:rPr>
                      <m:t>=</m:t>
                    </m:r>
                    <m:r>
                      <a:rPr lang="en-US" b="0" i="1" dirty="0" smtClean="0">
                        <a:solidFill>
                          <a:schemeClr val="dk1"/>
                        </a:solidFill>
                        <a:latin typeface="Cambria Math" panose="02040503050406030204" pitchFamily="18" charset="0"/>
                      </a:rPr>
                      <m:t>𝑆𝑄𝑅</m:t>
                    </m:r>
                    <m:d>
                      <m:dPr>
                        <m:ctrlPr>
                          <a:rPr lang="en-US" b="0" i="1" dirty="0" smtClean="0">
                            <a:solidFill>
                              <a:schemeClr val="dk1"/>
                            </a:solidFill>
                            <a:latin typeface="Cambria Math" panose="02040503050406030204" pitchFamily="18" charset="0"/>
                          </a:rPr>
                        </m:ctrlPr>
                      </m:dPr>
                      <m:e>
                        <m:sSub>
                          <m:sSubPr>
                            <m:ctrlPr>
                              <a:rPr lang="en-US" b="0" i="1" dirty="0" smtClean="0">
                                <a:solidFill>
                                  <a:schemeClr val="dk1"/>
                                </a:solidFill>
                                <a:latin typeface="Cambria Math" panose="02040503050406030204" pitchFamily="18" charset="0"/>
                              </a:rPr>
                            </m:ctrlPr>
                          </m:sSubPr>
                          <m:e>
                            <m:r>
                              <a:rPr lang="en-US" b="0" i="1" dirty="0" smtClean="0">
                                <a:solidFill>
                                  <a:schemeClr val="dk1"/>
                                </a:solidFill>
                                <a:latin typeface="Cambria Math" panose="02040503050406030204" pitchFamily="18" charset="0"/>
                              </a:rPr>
                              <m:t>𝐵</m:t>
                            </m:r>
                          </m:e>
                          <m:sub>
                            <m:r>
                              <a:rPr lang="en-US" b="0" i="1" dirty="0" smtClean="0">
                                <a:solidFill>
                                  <a:schemeClr val="dk1"/>
                                </a:solidFill>
                                <a:latin typeface="Cambria Math" panose="02040503050406030204" pitchFamily="18" charset="0"/>
                              </a:rPr>
                              <m:t>:</m:t>
                            </m:r>
                            <m:r>
                              <a:rPr lang="en-US" b="0" i="1" dirty="0" smtClean="0">
                                <a:solidFill>
                                  <a:schemeClr val="dk1"/>
                                </a:solidFill>
                                <a:latin typeface="Cambria Math" panose="02040503050406030204" pitchFamily="18" charset="0"/>
                              </a:rPr>
                              <m:t>𝑡</m:t>
                            </m:r>
                            <m:r>
                              <a:rPr lang="en-US" b="0" i="1" dirty="0" smtClean="0">
                                <a:solidFill>
                                  <a:schemeClr val="dk1"/>
                                </a:solidFill>
                                <a:latin typeface="Cambria Math" panose="02040503050406030204" pitchFamily="18" charset="0"/>
                              </a:rPr>
                              <m:t>,:</m:t>
                            </m:r>
                            <m:r>
                              <a:rPr lang="en-US" b="0" i="1" dirty="0" smtClean="0">
                                <a:solidFill>
                                  <a:schemeClr val="dk1"/>
                                </a:solidFill>
                                <a:latin typeface="Cambria Math" panose="02040503050406030204" pitchFamily="18" charset="0"/>
                              </a:rPr>
                              <m:t>𝑡</m:t>
                            </m:r>
                          </m:sub>
                        </m:sSub>
                        <m:r>
                          <a:rPr lang="en-US" b="0" i="1" dirty="0" smtClean="0">
                            <a:solidFill>
                              <a:schemeClr val="dk1"/>
                            </a:solidFill>
                            <a:latin typeface="Cambria Math" panose="02040503050406030204" pitchFamily="18" charset="0"/>
                          </a:rPr>
                          <m:t>, </m:t>
                        </m:r>
                        <m:r>
                          <a:rPr lang="en-US" b="0" i="1" dirty="0" smtClean="0">
                            <a:solidFill>
                              <a:schemeClr val="dk1"/>
                            </a:solidFill>
                            <a:latin typeface="Cambria Math" panose="02040503050406030204" pitchFamily="18" charset="0"/>
                          </a:rPr>
                          <m:t>𝜖</m:t>
                        </m:r>
                      </m:e>
                    </m:d>
                  </m:oMath>
                </a14:m>
                <a:endParaRPr lang="en-US" dirty="0">
                  <a:solidFill>
                    <a:schemeClr val="dk1"/>
                  </a:solidFill>
                </a:endParaRPr>
              </a:p>
              <a:p>
                <a:pPr marR="0" lvl="0" algn="ctr" rtl="0">
                  <a:lnSpc>
                    <a:spcPct val="120000"/>
                  </a:lnSpc>
                  <a:spcBef>
                    <a:spcPts val="0"/>
                  </a:spcBef>
                  <a:spcAft>
                    <a:spcPts val="0"/>
                  </a:spcAft>
                </a:pPr>
                <a:r>
                  <a:rPr lang="en-US" dirty="0">
                    <a:solidFill>
                      <a:schemeClr val="dk1"/>
                    </a:solidFill>
                  </a:rPr>
                  <a:t>6. </a:t>
                </a:r>
                <a14:m>
                  <m:oMath xmlns:m="http://schemas.openxmlformats.org/officeDocument/2006/math">
                    <m:acc>
                      <m:accPr>
                        <m:chr m:val="̅"/>
                        <m:ctrlPr>
                          <a:rPr lang="en-US" b="0" i="1" smtClean="0">
                            <a:solidFill>
                              <a:schemeClr val="dk1"/>
                            </a:solidFill>
                            <a:latin typeface="Cambria Math" panose="02040503050406030204" pitchFamily="18" charset="0"/>
                          </a:rPr>
                        </m:ctrlPr>
                      </m:accPr>
                      <m:e>
                        <m:sSub>
                          <m:sSubPr>
                            <m:ctrlPr>
                              <a:rPr lang="en-US" b="0" i="1" smtClean="0">
                                <a:solidFill>
                                  <a:schemeClr val="dk1"/>
                                </a:solidFill>
                                <a:latin typeface="Cambria Math" panose="02040503050406030204" pitchFamily="18" charset="0"/>
                              </a:rPr>
                            </m:ctrlPr>
                          </m:sSubPr>
                          <m:e>
                            <m:r>
                              <a:rPr lang="en-US" b="0" i="1" smtClean="0">
                                <a:solidFill>
                                  <a:schemeClr val="dk1"/>
                                </a:solidFill>
                                <a:latin typeface="Cambria Math" panose="02040503050406030204" pitchFamily="18" charset="0"/>
                              </a:rPr>
                              <m:t>𝑣</m:t>
                            </m:r>
                          </m:e>
                          <m:sub>
                            <m:r>
                              <a:rPr lang="en-US" b="0" i="1" smtClean="0">
                                <a:solidFill>
                                  <a:schemeClr val="dk1"/>
                                </a:solidFill>
                                <a:latin typeface="Cambria Math" panose="02040503050406030204" pitchFamily="18" charset="0"/>
                              </a:rPr>
                              <m:t>2</m:t>
                            </m:r>
                          </m:sub>
                        </m:sSub>
                      </m:e>
                    </m:acc>
                    <m:r>
                      <a:rPr lang="en-US" b="0" i="1" dirty="0" smtClean="0">
                        <a:solidFill>
                          <a:schemeClr val="dk1"/>
                        </a:solidFill>
                        <a:latin typeface="Cambria Math" panose="02040503050406030204" pitchFamily="18" charset="0"/>
                      </a:rPr>
                      <m:t>,</m:t>
                    </m:r>
                    <m:sSub>
                      <m:sSubPr>
                        <m:ctrlPr>
                          <a:rPr lang="en-US" b="0" i="1" dirty="0" smtClean="0">
                            <a:solidFill>
                              <a:schemeClr val="dk1"/>
                            </a:solidFill>
                            <a:latin typeface="Cambria Math" panose="02040503050406030204" pitchFamily="18" charset="0"/>
                          </a:rPr>
                        </m:ctrlPr>
                      </m:sSubPr>
                      <m:e>
                        <m:r>
                          <a:rPr lang="en-US" b="0" i="1" dirty="0" smtClean="0">
                            <a:solidFill>
                              <a:schemeClr val="dk1"/>
                            </a:solidFill>
                            <a:latin typeface="Cambria Math" panose="02040503050406030204" pitchFamily="18" charset="0"/>
                          </a:rPr>
                          <m:t>𝜆</m:t>
                        </m:r>
                      </m:e>
                      <m:sub>
                        <m:r>
                          <a:rPr lang="en-US" b="0" i="1" dirty="0" smtClean="0">
                            <a:solidFill>
                              <a:schemeClr val="dk1"/>
                            </a:solidFill>
                            <a:latin typeface="Cambria Math" panose="02040503050406030204" pitchFamily="18" charset="0"/>
                          </a:rPr>
                          <m:t>2</m:t>
                        </m:r>
                      </m:sub>
                    </m:sSub>
                    <m:r>
                      <a:rPr lang="en-US" b="0" i="1" dirty="0" smtClean="0">
                        <a:solidFill>
                          <a:schemeClr val="dk1"/>
                        </a:solidFill>
                        <a:latin typeface="Cambria Math" panose="02040503050406030204" pitchFamily="18" charset="0"/>
                      </a:rPr>
                      <m:t>=</m:t>
                    </m:r>
                    <m:r>
                      <a:rPr lang="en-US" b="0" i="1" dirty="0" smtClean="0">
                        <a:solidFill>
                          <a:schemeClr val="dk1"/>
                        </a:solidFill>
                        <a:latin typeface="Cambria Math" panose="02040503050406030204" pitchFamily="18" charset="0"/>
                      </a:rPr>
                      <m:t>𝑆𝑄𝑅</m:t>
                    </m:r>
                    <m:d>
                      <m:dPr>
                        <m:ctrlPr>
                          <a:rPr lang="en-US" b="0" i="1" dirty="0" smtClean="0">
                            <a:solidFill>
                              <a:schemeClr val="dk1"/>
                            </a:solidFill>
                            <a:latin typeface="Cambria Math" panose="02040503050406030204" pitchFamily="18" charset="0"/>
                          </a:rPr>
                        </m:ctrlPr>
                      </m:dPr>
                      <m:e>
                        <m:sSub>
                          <m:sSubPr>
                            <m:ctrlPr>
                              <a:rPr lang="en-US" b="0" i="1" dirty="0" smtClean="0">
                                <a:solidFill>
                                  <a:schemeClr val="dk1"/>
                                </a:solidFill>
                                <a:latin typeface="Cambria Math" panose="02040503050406030204" pitchFamily="18" charset="0"/>
                              </a:rPr>
                            </m:ctrlPr>
                          </m:sSubPr>
                          <m:e>
                            <m:r>
                              <a:rPr lang="en-US" b="0" i="1" dirty="0" smtClean="0">
                                <a:solidFill>
                                  <a:schemeClr val="dk1"/>
                                </a:solidFill>
                                <a:latin typeface="Cambria Math" panose="02040503050406030204" pitchFamily="18" charset="0"/>
                              </a:rPr>
                              <m:t>𝐵</m:t>
                            </m:r>
                          </m:e>
                          <m:sub>
                            <m:r>
                              <a:rPr lang="en-US" b="0" i="1" dirty="0" smtClean="0">
                                <a:solidFill>
                                  <a:schemeClr val="dk1"/>
                                </a:solidFill>
                                <a:latin typeface="Cambria Math" panose="02040503050406030204" pitchFamily="18" charset="0"/>
                              </a:rPr>
                              <m:t>𝑡</m:t>
                            </m:r>
                            <m:r>
                              <a:rPr lang="en-US" b="0" i="1" dirty="0" smtClean="0">
                                <a:solidFill>
                                  <a:schemeClr val="dk1"/>
                                </a:solidFill>
                                <a:latin typeface="Cambria Math" panose="02040503050406030204" pitchFamily="18" charset="0"/>
                              </a:rPr>
                              <m:t>:,</m:t>
                            </m:r>
                            <m:r>
                              <a:rPr lang="en-US" b="0" i="1" dirty="0" smtClean="0">
                                <a:solidFill>
                                  <a:schemeClr val="dk1"/>
                                </a:solidFill>
                                <a:latin typeface="Cambria Math" panose="02040503050406030204" pitchFamily="18" charset="0"/>
                              </a:rPr>
                              <m:t>𝑡</m:t>
                            </m:r>
                            <m:r>
                              <a:rPr lang="en-US" b="0" i="1" dirty="0" smtClean="0">
                                <a:solidFill>
                                  <a:schemeClr val="dk1"/>
                                </a:solidFill>
                                <a:latin typeface="Cambria Math" panose="02040503050406030204" pitchFamily="18" charset="0"/>
                              </a:rPr>
                              <m:t>:</m:t>
                            </m:r>
                          </m:sub>
                        </m:sSub>
                        <m:r>
                          <a:rPr lang="en-US" b="0" i="1" dirty="0" smtClean="0">
                            <a:solidFill>
                              <a:schemeClr val="dk1"/>
                            </a:solidFill>
                            <a:latin typeface="Cambria Math" panose="02040503050406030204" pitchFamily="18" charset="0"/>
                          </a:rPr>
                          <m:t>,</m:t>
                        </m:r>
                        <m:r>
                          <a:rPr lang="en-US" b="0" i="1" dirty="0" smtClean="0">
                            <a:solidFill>
                              <a:schemeClr val="dk1"/>
                            </a:solidFill>
                            <a:latin typeface="Cambria Math" panose="02040503050406030204" pitchFamily="18" charset="0"/>
                          </a:rPr>
                          <m:t>𝜖</m:t>
                        </m:r>
                      </m:e>
                    </m:d>
                  </m:oMath>
                </a14:m>
                <a:endParaRPr lang="he-IL" dirty="0">
                  <a:solidFill>
                    <a:schemeClr val="dk1"/>
                  </a:solidFill>
                </a:endParaRPr>
              </a:p>
            </p:txBody>
          </p:sp>
        </mc:Choice>
        <mc:Fallback>
          <p:sp>
            <p:nvSpPr>
              <p:cNvPr id="3" name="Google Shape;412;p14">
                <a:extLst>
                  <a:ext uri="{FF2B5EF4-FFF2-40B4-BE49-F238E27FC236}">
                    <a16:creationId xmlns:a16="http://schemas.microsoft.com/office/drawing/2014/main" id="{DC831A0B-A89A-D81C-CCC0-A616331B7F49}"/>
                  </a:ext>
                </a:extLst>
              </p:cNvPr>
              <p:cNvSpPr txBox="1">
                <a:spLocks noRot="1" noChangeAspect="1" noMove="1" noResize="1" noEditPoints="1" noAdjustHandles="1" noChangeArrowheads="1" noChangeShapeType="1" noTextEdit="1"/>
              </p:cNvSpPr>
              <p:nvPr/>
            </p:nvSpPr>
            <p:spPr>
              <a:xfrm>
                <a:off x="496753" y="1828282"/>
                <a:ext cx="8150482" cy="2921569"/>
              </a:xfrm>
              <a:prstGeom prst="rect">
                <a:avLst/>
              </a:prstGeom>
              <a:blipFill>
                <a:blip r:embed="rId3"/>
                <a:stretch>
                  <a:fillRect t="-1044" b="-1879"/>
                </a:stretch>
              </a:blipFill>
              <a:ln>
                <a:noFill/>
              </a:ln>
            </p:spPr>
            <p:txBody>
              <a:bodyPr/>
              <a:lstStyle/>
              <a:p>
                <a:r>
                  <a:rPr lang="en-IL">
                    <a:noFill/>
                  </a:rPr>
                  <a:t> </a:t>
                </a:r>
              </a:p>
            </p:txBody>
          </p:sp>
        </mc:Fallback>
      </mc:AlternateContent>
    </p:spTree>
    <p:extLst>
      <p:ext uri="{BB962C8B-B14F-4D97-AF65-F5344CB8AC3E}">
        <p14:creationId xmlns:p14="http://schemas.microsoft.com/office/powerpoint/2010/main" val="11996766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30" name="Google Shape;430;p14"/>
          <p:cNvSpPr/>
          <p:nvPr/>
        </p:nvSpPr>
        <p:spPr>
          <a:xfrm>
            <a:off x="0" y="0"/>
            <a:ext cx="9144000" cy="1452900"/>
          </a:xfrm>
          <a:prstGeom prst="rect">
            <a:avLst/>
          </a:prstGeom>
          <a:solidFill>
            <a:schemeClr val="lt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431" name="Google Shape;431;p14"/>
          <p:cNvSpPr txBox="1"/>
          <p:nvPr/>
        </p:nvSpPr>
        <p:spPr>
          <a:xfrm>
            <a:off x="698244" y="509588"/>
            <a:ext cx="7747500" cy="615553"/>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 sz="4000" b="1" dirty="0">
                <a:solidFill>
                  <a:schemeClr val="dk1"/>
                </a:solidFill>
                <a:latin typeface="Mali"/>
                <a:cs typeface="Mali"/>
                <a:sym typeface="Mali"/>
              </a:rPr>
              <a:t>The Algorithm</a:t>
            </a:r>
            <a:endParaRPr sz="700" dirty="0">
              <a:solidFill>
                <a:schemeClr val="dk1"/>
              </a:solidFill>
            </a:endParaRPr>
          </a:p>
        </p:txBody>
      </p:sp>
      <p:sp>
        <p:nvSpPr>
          <p:cNvPr id="432" name="Google Shape;432;p1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mc:AlternateContent xmlns:mc="http://schemas.openxmlformats.org/markup-compatibility/2006">
        <mc:Choice xmlns:a14="http://schemas.microsoft.com/office/drawing/2010/main" Requires="a14">
          <p:sp>
            <p:nvSpPr>
              <p:cNvPr id="3" name="Google Shape;412;p14">
                <a:extLst>
                  <a:ext uri="{FF2B5EF4-FFF2-40B4-BE49-F238E27FC236}">
                    <a16:creationId xmlns:a16="http://schemas.microsoft.com/office/drawing/2014/main" id="{DC831A0B-A89A-D81C-CCC0-A616331B7F49}"/>
                  </a:ext>
                </a:extLst>
              </p:cNvPr>
              <p:cNvSpPr txBox="1"/>
              <p:nvPr/>
            </p:nvSpPr>
            <p:spPr>
              <a:xfrm>
                <a:off x="406302" y="1726217"/>
                <a:ext cx="8150482" cy="3325269"/>
              </a:xfrm>
              <a:prstGeom prst="rect">
                <a:avLst/>
              </a:prstGeom>
              <a:noFill/>
              <a:ln>
                <a:noFill/>
              </a:ln>
            </p:spPr>
            <p:txBody>
              <a:bodyPr spcFirstLastPara="1" wrap="square" lIns="0" tIns="0" rIns="0" bIns="0" anchor="t" anchorCtr="0">
                <a:spAutoFit/>
              </a:bodyPr>
              <a:lstStyle/>
              <a:p>
                <a:pPr marR="0" lvl="0" algn="ctr" rtl="0">
                  <a:lnSpc>
                    <a:spcPct val="120000"/>
                  </a:lnSpc>
                  <a:spcBef>
                    <a:spcPts val="0"/>
                  </a:spcBef>
                  <a:spcAft>
                    <a:spcPts val="0"/>
                  </a:spcAft>
                </a:pPr>
                <a:r>
                  <a:rPr lang="he-IL" dirty="0">
                    <a:solidFill>
                      <a:schemeClr val="dk1"/>
                    </a:solidFill>
                  </a:rPr>
                  <a:t>7</a:t>
                </a:r>
                <a:r>
                  <a:rPr lang="en-US" dirty="0">
                    <a:solidFill>
                      <a:schemeClr val="dk1"/>
                    </a:solidFill>
                  </a:rPr>
                  <a:t>. </a:t>
                </a:r>
                <a14:m>
                  <m:oMath xmlns:m="http://schemas.openxmlformats.org/officeDocument/2006/math">
                    <m:sSub>
                      <m:sSubPr>
                        <m:ctrlPr>
                          <a:rPr lang="en-US" b="0" i="1" smtClean="0">
                            <a:solidFill>
                              <a:schemeClr val="dk1"/>
                            </a:solidFill>
                            <a:latin typeface="Cambria Math" panose="02040503050406030204" pitchFamily="18" charset="0"/>
                          </a:rPr>
                        </m:ctrlPr>
                      </m:sSubPr>
                      <m:e>
                        <m:r>
                          <a:rPr lang="en-US" b="0" i="1" smtClean="0">
                            <a:solidFill>
                              <a:schemeClr val="dk1"/>
                            </a:solidFill>
                            <a:latin typeface="Cambria Math" panose="02040503050406030204" pitchFamily="18" charset="0"/>
                          </a:rPr>
                          <m:t>𝑤</m:t>
                        </m:r>
                      </m:e>
                      <m:sub>
                        <m:r>
                          <a:rPr lang="en-US" b="0" i="1" smtClean="0">
                            <a:solidFill>
                              <a:schemeClr val="dk1"/>
                            </a:solidFill>
                            <a:latin typeface="Cambria Math" panose="02040503050406030204" pitchFamily="18" charset="0"/>
                          </a:rPr>
                          <m:t>1</m:t>
                        </m:r>
                      </m:sub>
                    </m:sSub>
                    <m:r>
                      <a:rPr lang="en-US" b="0" i="1" smtClean="0">
                        <a:solidFill>
                          <a:schemeClr val="dk1"/>
                        </a:solidFill>
                        <a:latin typeface="Cambria Math" panose="02040503050406030204" pitchFamily="18" charset="0"/>
                      </a:rPr>
                      <m:t>=</m:t>
                    </m:r>
                    <m:r>
                      <a:rPr lang="en-US" b="0" i="1" smtClean="0">
                        <a:solidFill>
                          <a:schemeClr val="dk1"/>
                        </a:solidFill>
                        <a:latin typeface="Cambria Math" panose="02040503050406030204" pitchFamily="18" charset="0"/>
                      </a:rPr>
                      <m:t>𝑟𝑜𝑤𝑠</m:t>
                    </m:r>
                    <m:d>
                      <m:dPr>
                        <m:ctrlPr>
                          <a:rPr lang="en-US" b="0" i="1" smtClean="0">
                            <a:solidFill>
                              <a:schemeClr val="dk1"/>
                            </a:solidFill>
                            <a:latin typeface="Cambria Math" panose="02040503050406030204" pitchFamily="18" charset="0"/>
                          </a:rPr>
                        </m:ctrlPr>
                      </m:dPr>
                      <m:e>
                        <m:acc>
                          <m:accPr>
                            <m:chr m:val="̅"/>
                            <m:ctrlPr>
                              <a:rPr lang="en-US" b="0" i="1" smtClean="0">
                                <a:solidFill>
                                  <a:schemeClr val="dk1"/>
                                </a:solidFill>
                                <a:latin typeface="Cambria Math" panose="02040503050406030204" pitchFamily="18" charset="0"/>
                              </a:rPr>
                            </m:ctrlPr>
                          </m:accPr>
                          <m:e>
                            <m:sSub>
                              <m:sSubPr>
                                <m:ctrlPr>
                                  <a:rPr lang="en-US" b="0" i="1" smtClean="0">
                                    <a:solidFill>
                                      <a:schemeClr val="dk1"/>
                                    </a:solidFill>
                                    <a:latin typeface="Cambria Math" panose="02040503050406030204" pitchFamily="18" charset="0"/>
                                  </a:rPr>
                                </m:ctrlPr>
                              </m:sSubPr>
                              <m:e>
                                <m:r>
                                  <a:rPr lang="en-US" b="0" i="1" smtClean="0">
                                    <a:solidFill>
                                      <a:schemeClr val="dk1"/>
                                    </a:solidFill>
                                    <a:latin typeface="Cambria Math" panose="02040503050406030204" pitchFamily="18" charset="0"/>
                                  </a:rPr>
                                  <m:t>𝑣</m:t>
                                </m:r>
                              </m:e>
                              <m:sub>
                                <m:r>
                                  <a:rPr lang="en-US" b="0" i="1" smtClean="0">
                                    <a:solidFill>
                                      <a:schemeClr val="dk1"/>
                                    </a:solidFill>
                                    <a:latin typeface="Cambria Math" panose="02040503050406030204" pitchFamily="18" charset="0"/>
                                  </a:rPr>
                                  <m:t>1</m:t>
                                </m:r>
                              </m:sub>
                            </m:sSub>
                          </m:e>
                        </m:acc>
                        <m:r>
                          <a:rPr lang="en-US" b="0" i="1" smtClean="0">
                            <a:solidFill>
                              <a:schemeClr val="dk1"/>
                            </a:solidFill>
                            <a:latin typeface="Cambria Math" panose="02040503050406030204" pitchFamily="18" charset="0"/>
                          </a:rPr>
                          <m:t>,</m:t>
                        </m:r>
                        <m:sSub>
                          <m:sSubPr>
                            <m:ctrlPr>
                              <a:rPr lang="en-US" b="0" i="1" smtClean="0">
                                <a:solidFill>
                                  <a:schemeClr val="dk1"/>
                                </a:solidFill>
                                <a:latin typeface="Cambria Math" panose="02040503050406030204" pitchFamily="18" charset="0"/>
                              </a:rPr>
                            </m:ctrlPr>
                          </m:sSubPr>
                          <m:e>
                            <m:r>
                              <a:rPr lang="en-US" i="1">
                                <a:solidFill>
                                  <a:schemeClr val="dk1"/>
                                </a:solidFill>
                                <a:latin typeface="Cambria Math" panose="02040503050406030204" pitchFamily="18" charset="0"/>
                                <a:ea typeface="Cambria Math" panose="02040503050406030204" pitchFamily="18" charset="0"/>
                              </a:rPr>
                              <m:t>𝕆</m:t>
                            </m:r>
                          </m:e>
                          <m:sub>
                            <m:func>
                              <m:funcPr>
                                <m:ctrlPr>
                                  <a:rPr lang="en-US" b="0" i="1" smtClean="0">
                                    <a:solidFill>
                                      <a:schemeClr val="dk1"/>
                                    </a:solidFill>
                                    <a:latin typeface="Cambria Math" panose="02040503050406030204" pitchFamily="18" charset="0"/>
                                  </a:rPr>
                                </m:ctrlPr>
                              </m:funcPr>
                              <m:fName>
                                <m:r>
                                  <m:rPr>
                                    <m:sty m:val="p"/>
                                  </m:rPr>
                                  <a:rPr lang="en-US" b="0" i="0" smtClean="0">
                                    <a:solidFill>
                                      <a:schemeClr val="dk1"/>
                                    </a:solidFill>
                                    <a:latin typeface="Cambria Math" panose="02040503050406030204" pitchFamily="18" charset="0"/>
                                  </a:rPr>
                                  <m:t>dim</m:t>
                                </m:r>
                              </m:fName>
                              <m:e>
                                <m:d>
                                  <m:dPr>
                                    <m:ctrlPr>
                                      <a:rPr lang="en-US" b="0" i="1" smtClean="0">
                                        <a:solidFill>
                                          <a:schemeClr val="dk1"/>
                                        </a:solidFill>
                                        <a:latin typeface="Cambria Math" panose="02040503050406030204" pitchFamily="18" charset="0"/>
                                      </a:rPr>
                                    </m:ctrlPr>
                                  </m:dPr>
                                  <m:e>
                                    <m:r>
                                      <a:rPr lang="en-US" b="0" i="1" smtClean="0">
                                        <a:solidFill>
                                          <a:schemeClr val="dk1"/>
                                        </a:solidFill>
                                        <a:latin typeface="Cambria Math" panose="02040503050406030204" pitchFamily="18" charset="0"/>
                                      </a:rPr>
                                      <m:t>0,</m:t>
                                    </m:r>
                                    <m:acc>
                                      <m:accPr>
                                        <m:chr m:val="̅"/>
                                        <m:ctrlPr>
                                          <a:rPr lang="en-US" b="0" i="1" smtClean="0">
                                            <a:solidFill>
                                              <a:schemeClr val="dk1"/>
                                            </a:solidFill>
                                            <a:latin typeface="Cambria Math" panose="02040503050406030204" pitchFamily="18" charset="0"/>
                                          </a:rPr>
                                        </m:ctrlPr>
                                      </m:accPr>
                                      <m:e>
                                        <m:sSub>
                                          <m:sSubPr>
                                            <m:ctrlPr>
                                              <a:rPr lang="en-US" b="0" i="1" smtClean="0">
                                                <a:solidFill>
                                                  <a:schemeClr val="dk1"/>
                                                </a:solidFill>
                                                <a:latin typeface="Cambria Math" panose="02040503050406030204" pitchFamily="18" charset="0"/>
                                              </a:rPr>
                                            </m:ctrlPr>
                                          </m:sSubPr>
                                          <m:e>
                                            <m:r>
                                              <a:rPr lang="en-US" b="0" i="1" smtClean="0">
                                                <a:solidFill>
                                                  <a:schemeClr val="dk1"/>
                                                </a:solidFill>
                                                <a:latin typeface="Cambria Math" panose="02040503050406030204" pitchFamily="18" charset="0"/>
                                              </a:rPr>
                                              <m:t>𝑣</m:t>
                                            </m:r>
                                          </m:e>
                                          <m:sub>
                                            <m:r>
                                              <a:rPr lang="en-US" b="0" i="1" smtClean="0">
                                                <a:solidFill>
                                                  <a:schemeClr val="dk1"/>
                                                </a:solidFill>
                                                <a:latin typeface="Cambria Math" panose="02040503050406030204" pitchFamily="18" charset="0"/>
                                              </a:rPr>
                                              <m:t>2</m:t>
                                            </m:r>
                                          </m:sub>
                                        </m:sSub>
                                      </m:e>
                                    </m:acc>
                                  </m:e>
                                </m:d>
                              </m:e>
                            </m:func>
                            <m:r>
                              <a:rPr lang="en-US" b="0" i="1" smtClean="0">
                                <a:solidFill>
                                  <a:schemeClr val="dk1"/>
                                </a:solidFill>
                                <a:latin typeface="Cambria Math" panose="02040503050406030204" pitchFamily="18" charset="0"/>
                              </a:rPr>
                              <m:t>×</m:t>
                            </m:r>
                            <m:func>
                              <m:funcPr>
                                <m:ctrlPr>
                                  <a:rPr lang="en-US" b="0" i="1" smtClean="0">
                                    <a:solidFill>
                                      <a:schemeClr val="dk1"/>
                                    </a:solidFill>
                                    <a:latin typeface="Cambria Math" panose="02040503050406030204" pitchFamily="18" charset="0"/>
                                  </a:rPr>
                                </m:ctrlPr>
                              </m:funcPr>
                              <m:fName>
                                <m:r>
                                  <m:rPr>
                                    <m:sty m:val="p"/>
                                  </m:rPr>
                                  <a:rPr lang="en-US" b="0" i="0" smtClean="0">
                                    <a:solidFill>
                                      <a:schemeClr val="dk1"/>
                                    </a:solidFill>
                                    <a:latin typeface="Cambria Math" panose="02040503050406030204" pitchFamily="18" charset="0"/>
                                  </a:rPr>
                                  <m:t>dim</m:t>
                                </m:r>
                              </m:fName>
                              <m:e>
                                <m:d>
                                  <m:dPr>
                                    <m:ctrlPr>
                                      <a:rPr lang="en-US" b="0" i="1" smtClean="0">
                                        <a:solidFill>
                                          <a:schemeClr val="dk1"/>
                                        </a:solidFill>
                                        <a:latin typeface="Cambria Math" panose="02040503050406030204" pitchFamily="18" charset="0"/>
                                      </a:rPr>
                                    </m:ctrlPr>
                                  </m:dPr>
                                  <m:e>
                                    <m:r>
                                      <a:rPr lang="en-US" b="0" i="1" smtClean="0">
                                        <a:solidFill>
                                          <a:schemeClr val="dk1"/>
                                        </a:solidFill>
                                        <a:latin typeface="Cambria Math" panose="02040503050406030204" pitchFamily="18" charset="0"/>
                                      </a:rPr>
                                      <m:t>1,</m:t>
                                    </m:r>
                                    <m:acc>
                                      <m:accPr>
                                        <m:chr m:val="̅"/>
                                        <m:ctrlPr>
                                          <a:rPr lang="en-US" b="0" i="1" smtClean="0">
                                            <a:solidFill>
                                              <a:schemeClr val="dk1"/>
                                            </a:solidFill>
                                            <a:latin typeface="Cambria Math" panose="02040503050406030204" pitchFamily="18" charset="0"/>
                                          </a:rPr>
                                        </m:ctrlPr>
                                      </m:accPr>
                                      <m:e>
                                        <m:sSub>
                                          <m:sSubPr>
                                            <m:ctrlPr>
                                              <a:rPr lang="en-US" b="0" i="1" smtClean="0">
                                                <a:solidFill>
                                                  <a:schemeClr val="dk1"/>
                                                </a:solidFill>
                                                <a:latin typeface="Cambria Math" panose="02040503050406030204" pitchFamily="18" charset="0"/>
                                              </a:rPr>
                                            </m:ctrlPr>
                                          </m:sSubPr>
                                          <m:e>
                                            <m:r>
                                              <a:rPr lang="en-US" b="0" i="1" smtClean="0">
                                                <a:solidFill>
                                                  <a:schemeClr val="dk1"/>
                                                </a:solidFill>
                                                <a:latin typeface="Cambria Math" panose="02040503050406030204" pitchFamily="18" charset="0"/>
                                              </a:rPr>
                                              <m:t>𝑣</m:t>
                                            </m:r>
                                          </m:e>
                                          <m:sub>
                                            <m:r>
                                              <a:rPr lang="en-US" b="0" i="1" smtClean="0">
                                                <a:solidFill>
                                                  <a:schemeClr val="dk1"/>
                                                </a:solidFill>
                                                <a:latin typeface="Cambria Math" panose="02040503050406030204" pitchFamily="18" charset="0"/>
                                              </a:rPr>
                                              <m:t>1</m:t>
                                            </m:r>
                                          </m:sub>
                                        </m:sSub>
                                      </m:e>
                                    </m:acc>
                                  </m:e>
                                </m:d>
                              </m:e>
                            </m:func>
                          </m:sub>
                        </m:sSub>
                      </m:e>
                    </m:d>
                  </m:oMath>
                </a14:m>
                <a:endParaRPr lang="en-US" dirty="0">
                  <a:solidFill>
                    <a:schemeClr val="dk1"/>
                  </a:solidFill>
                </a:endParaRPr>
              </a:p>
              <a:p>
                <a:pPr lvl="0" algn="ctr">
                  <a:lnSpc>
                    <a:spcPct val="120000"/>
                  </a:lnSpc>
                </a:pPr>
                <a:r>
                  <a:rPr lang="en-US" dirty="0">
                    <a:solidFill>
                      <a:schemeClr val="dk1"/>
                    </a:solidFill>
                  </a:rPr>
                  <a:t>8. </a:t>
                </a:r>
                <a14:m>
                  <m:oMath xmlns:m="http://schemas.openxmlformats.org/officeDocument/2006/math">
                    <m:sSub>
                      <m:sSubPr>
                        <m:ctrlPr>
                          <a:rPr lang="en-US" b="0" i="1" smtClean="0">
                            <a:solidFill>
                              <a:schemeClr val="dk1"/>
                            </a:solidFill>
                            <a:latin typeface="Cambria Math" panose="02040503050406030204" pitchFamily="18" charset="0"/>
                          </a:rPr>
                        </m:ctrlPr>
                      </m:sSubPr>
                      <m:e>
                        <m:r>
                          <a:rPr lang="en-US" b="0" i="1" smtClean="0">
                            <a:solidFill>
                              <a:schemeClr val="dk1"/>
                            </a:solidFill>
                            <a:latin typeface="Cambria Math" panose="02040503050406030204" pitchFamily="18" charset="0"/>
                          </a:rPr>
                          <m:t>𝑤</m:t>
                        </m:r>
                      </m:e>
                      <m:sub>
                        <m:r>
                          <a:rPr lang="en-US" b="0" i="1" smtClean="0">
                            <a:solidFill>
                              <a:schemeClr val="dk1"/>
                            </a:solidFill>
                            <a:latin typeface="Cambria Math" panose="02040503050406030204" pitchFamily="18" charset="0"/>
                          </a:rPr>
                          <m:t>2</m:t>
                        </m:r>
                      </m:sub>
                    </m:sSub>
                    <m:r>
                      <a:rPr lang="en-US" b="0" i="1" smtClean="0">
                        <a:solidFill>
                          <a:schemeClr val="dk1"/>
                        </a:solidFill>
                        <a:latin typeface="Cambria Math" panose="02040503050406030204" pitchFamily="18" charset="0"/>
                      </a:rPr>
                      <m:t>=</m:t>
                    </m:r>
                    <m:r>
                      <a:rPr lang="en-US" i="1">
                        <a:solidFill>
                          <a:schemeClr val="dk1"/>
                        </a:solidFill>
                        <a:latin typeface="Cambria Math" panose="02040503050406030204" pitchFamily="18" charset="0"/>
                      </a:rPr>
                      <m:t>𝑟𝑜𝑤𝑠</m:t>
                    </m:r>
                    <m:d>
                      <m:dPr>
                        <m:ctrlPr>
                          <a:rPr lang="en-US" i="1">
                            <a:solidFill>
                              <a:schemeClr val="dk1"/>
                            </a:solidFill>
                            <a:latin typeface="Cambria Math" panose="02040503050406030204" pitchFamily="18" charset="0"/>
                          </a:rPr>
                        </m:ctrlPr>
                      </m:dPr>
                      <m:e>
                        <m:sSub>
                          <m:sSubPr>
                            <m:ctrlPr>
                              <a:rPr lang="en-US" i="1">
                                <a:solidFill>
                                  <a:schemeClr val="dk1"/>
                                </a:solidFill>
                                <a:latin typeface="Cambria Math" panose="02040503050406030204" pitchFamily="18" charset="0"/>
                              </a:rPr>
                            </m:ctrlPr>
                          </m:sSubPr>
                          <m:e>
                            <m:r>
                              <a:rPr lang="en-US" i="1">
                                <a:solidFill>
                                  <a:schemeClr val="dk1"/>
                                </a:solidFill>
                                <a:latin typeface="Cambria Math" panose="02040503050406030204" pitchFamily="18" charset="0"/>
                                <a:ea typeface="Cambria Math" panose="02040503050406030204" pitchFamily="18" charset="0"/>
                              </a:rPr>
                              <m:t>𝕆</m:t>
                            </m:r>
                          </m:e>
                          <m:sub>
                            <m:func>
                              <m:funcPr>
                                <m:ctrlPr>
                                  <a:rPr lang="en-US" i="1">
                                    <a:solidFill>
                                      <a:schemeClr val="dk1"/>
                                    </a:solidFill>
                                    <a:latin typeface="Cambria Math" panose="02040503050406030204" pitchFamily="18" charset="0"/>
                                  </a:rPr>
                                </m:ctrlPr>
                              </m:funcPr>
                              <m:fName>
                                <m:r>
                                  <m:rPr>
                                    <m:sty m:val="p"/>
                                  </m:rPr>
                                  <a:rPr lang="en-US">
                                    <a:solidFill>
                                      <a:schemeClr val="dk1"/>
                                    </a:solidFill>
                                    <a:latin typeface="Cambria Math" panose="02040503050406030204" pitchFamily="18" charset="0"/>
                                  </a:rPr>
                                  <m:t>dim</m:t>
                                </m:r>
                              </m:fName>
                              <m:e>
                                <m:d>
                                  <m:dPr>
                                    <m:ctrlPr>
                                      <a:rPr lang="en-US" i="1">
                                        <a:solidFill>
                                          <a:schemeClr val="dk1"/>
                                        </a:solidFill>
                                        <a:latin typeface="Cambria Math" panose="02040503050406030204" pitchFamily="18" charset="0"/>
                                      </a:rPr>
                                    </m:ctrlPr>
                                  </m:dPr>
                                  <m:e>
                                    <m:r>
                                      <a:rPr lang="en-US" i="1">
                                        <a:solidFill>
                                          <a:schemeClr val="dk1"/>
                                        </a:solidFill>
                                        <a:latin typeface="Cambria Math" panose="02040503050406030204" pitchFamily="18" charset="0"/>
                                      </a:rPr>
                                      <m:t>0,</m:t>
                                    </m:r>
                                    <m:acc>
                                      <m:accPr>
                                        <m:chr m:val="̅"/>
                                        <m:ctrlPr>
                                          <a:rPr lang="en-US" i="1">
                                            <a:solidFill>
                                              <a:schemeClr val="dk1"/>
                                            </a:solidFill>
                                            <a:latin typeface="Cambria Math" panose="02040503050406030204" pitchFamily="18" charset="0"/>
                                          </a:rPr>
                                        </m:ctrlPr>
                                      </m:accPr>
                                      <m:e>
                                        <m:sSub>
                                          <m:sSubPr>
                                            <m:ctrlPr>
                                              <a:rPr lang="en-US" i="1">
                                                <a:solidFill>
                                                  <a:schemeClr val="dk1"/>
                                                </a:solidFill>
                                                <a:latin typeface="Cambria Math" panose="02040503050406030204" pitchFamily="18" charset="0"/>
                                              </a:rPr>
                                            </m:ctrlPr>
                                          </m:sSubPr>
                                          <m:e>
                                            <m:r>
                                              <a:rPr lang="en-US" i="1">
                                                <a:solidFill>
                                                  <a:schemeClr val="dk1"/>
                                                </a:solidFill>
                                                <a:latin typeface="Cambria Math" panose="02040503050406030204" pitchFamily="18" charset="0"/>
                                              </a:rPr>
                                              <m:t>𝑣</m:t>
                                            </m:r>
                                          </m:e>
                                          <m:sub>
                                            <m:r>
                                              <a:rPr lang="en-US" b="0" i="1" smtClean="0">
                                                <a:solidFill>
                                                  <a:schemeClr val="dk1"/>
                                                </a:solidFill>
                                                <a:latin typeface="Cambria Math" panose="02040503050406030204" pitchFamily="18" charset="0"/>
                                              </a:rPr>
                                              <m:t>1</m:t>
                                            </m:r>
                                          </m:sub>
                                        </m:sSub>
                                      </m:e>
                                    </m:acc>
                                  </m:e>
                                </m:d>
                              </m:e>
                            </m:func>
                            <m:r>
                              <a:rPr lang="en-US" i="1">
                                <a:solidFill>
                                  <a:schemeClr val="dk1"/>
                                </a:solidFill>
                                <a:latin typeface="Cambria Math" panose="02040503050406030204" pitchFamily="18" charset="0"/>
                              </a:rPr>
                              <m:t>×</m:t>
                            </m:r>
                            <m:func>
                              <m:funcPr>
                                <m:ctrlPr>
                                  <a:rPr lang="en-US" i="1">
                                    <a:solidFill>
                                      <a:schemeClr val="dk1"/>
                                    </a:solidFill>
                                    <a:latin typeface="Cambria Math" panose="02040503050406030204" pitchFamily="18" charset="0"/>
                                  </a:rPr>
                                </m:ctrlPr>
                              </m:funcPr>
                              <m:fName>
                                <m:r>
                                  <m:rPr>
                                    <m:sty m:val="p"/>
                                  </m:rPr>
                                  <a:rPr lang="en-US">
                                    <a:solidFill>
                                      <a:schemeClr val="dk1"/>
                                    </a:solidFill>
                                    <a:latin typeface="Cambria Math" panose="02040503050406030204" pitchFamily="18" charset="0"/>
                                  </a:rPr>
                                  <m:t>dim</m:t>
                                </m:r>
                              </m:fName>
                              <m:e>
                                <m:d>
                                  <m:dPr>
                                    <m:ctrlPr>
                                      <a:rPr lang="en-US" i="1">
                                        <a:solidFill>
                                          <a:schemeClr val="dk1"/>
                                        </a:solidFill>
                                        <a:latin typeface="Cambria Math" panose="02040503050406030204" pitchFamily="18" charset="0"/>
                                      </a:rPr>
                                    </m:ctrlPr>
                                  </m:dPr>
                                  <m:e>
                                    <m:r>
                                      <a:rPr lang="en-US" i="1">
                                        <a:solidFill>
                                          <a:schemeClr val="dk1"/>
                                        </a:solidFill>
                                        <a:latin typeface="Cambria Math" panose="02040503050406030204" pitchFamily="18" charset="0"/>
                                      </a:rPr>
                                      <m:t>1,</m:t>
                                    </m:r>
                                    <m:acc>
                                      <m:accPr>
                                        <m:chr m:val="̅"/>
                                        <m:ctrlPr>
                                          <a:rPr lang="en-US" i="1">
                                            <a:solidFill>
                                              <a:schemeClr val="dk1"/>
                                            </a:solidFill>
                                            <a:latin typeface="Cambria Math" panose="02040503050406030204" pitchFamily="18" charset="0"/>
                                          </a:rPr>
                                        </m:ctrlPr>
                                      </m:accPr>
                                      <m:e>
                                        <m:sSub>
                                          <m:sSubPr>
                                            <m:ctrlPr>
                                              <a:rPr lang="en-US" b="0" i="1" smtClean="0">
                                                <a:solidFill>
                                                  <a:schemeClr val="dk1"/>
                                                </a:solidFill>
                                                <a:latin typeface="Cambria Math" panose="02040503050406030204" pitchFamily="18" charset="0"/>
                                              </a:rPr>
                                            </m:ctrlPr>
                                          </m:sSubPr>
                                          <m:e>
                                            <m:r>
                                              <a:rPr lang="en-US" b="0" i="1" smtClean="0">
                                                <a:solidFill>
                                                  <a:schemeClr val="dk1"/>
                                                </a:solidFill>
                                                <a:latin typeface="Cambria Math" panose="02040503050406030204" pitchFamily="18" charset="0"/>
                                              </a:rPr>
                                              <m:t>𝑣</m:t>
                                            </m:r>
                                          </m:e>
                                          <m:sub>
                                            <m:r>
                                              <a:rPr lang="en-US" b="0" i="1" smtClean="0">
                                                <a:solidFill>
                                                  <a:schemeClr val="dk1"/>
                                                </a:solidFill>
                                                <a:latin typeface="Cambria Math" panose="02040503050406030204" pitchFamily="18" charset="0"/>
                                              </a:rPr>
                                              <m:t>2</m:t>
                                            </m:r>
                                          </m:sub>
                                        </m:sSub>
                                      </m:e>
                                    </m:acc>
                                  </m:e>
                                </m:d>
                              </m:e>
                            </m:func>
                          </m:sub>
                        </m:sSub>
                        <m:r>
                          <a:rPr lang="en-US" i="1">
                            <a:solidFill>
                              <a:schemeClr val="dk1"/>
                            </a:solidFill>
                            <a:latin typeface="Cambria Math" panose="02040503050406030204" pitchFamily="18" charset="0"/>
                          </a:rPr>
                          <m:t>,</m:t>
                        </m:r>
                        <m:r>
                          <a:rPr lang="en-US" i="1" smtClean="0">
                            <a:solidFill>
                              <a:schemeClr val="dk1"/>
                            </a:solidFill>
                            <a:latin typeface="Cambria Math" panose="02040503050406030204" pitchFamily="18" charset="0"/>
                          </a:rPr>
                          <m:t> </m:t>
                        </m:r>
                        <m:acc>
                          <m:accPr>
                            <m:chr m:val="̅"/>
                            <m:ctrlPr>
                              <a:rPr lang="en-US" b="0" i="1" smtClean="0">
                                <a:solidFill>
                                  <a:schemeClr val="dk1"/>
                                </a:solidFill>
                                <a:latin typeface="Cambria Math" panose="02040503050406030204" pitchFamily="18" charset="0"/>
                              </a:rPr>
                            </m:ctrlPr>
                          </m:accPr>
                          <m:e>
                            <m:sSub>
                              <m:sSubPr>
                                <m:ctrlPr>
                                  <a:rPr lang="en-US" b="0" i="1" smtClean="0">
                                    <a:solidFill>
                                      <a:schemeClr val="dk1"/>
                                    </a:solidFill>
                                    <a:latin typeface="Cambria Math" panose="02040503050406030204" pitchFamily="18" charset="0"/>
                                  </a:rPr>
                                </m:ctrlPr>
                              </m:sSubPr>
                              <m:e>
                                <m:r>
                                  <a:rPr lang="en-US" b="0" i="1" smtClean="0">
                                    <a:solidFill>
                                      <a:schemeClr val="dk1"/>
                                    </a:solidFill>
                                    <a:latin typeface="Cambria Math" panose="02040503050406030204" pitchFamily="18" charset="0"/>
                                  </a:rPr>
                                  <m:t>𝑣</m:t>
                                </m:r>
                              </m:e>
                              <m:sub>
                                <m:r>
                                  <a:rPr lang="en-US" b="0" i="1" smtClean="0">
                                    <a:solidFill>
                                      <a:schemeClr val="dk1"/>
                                    </a:solidFill>
                                    <a:latin typeface="Cambria Math" panose="02040503050406030204" pitchFamily="18" charset="0"/>
                                  </a:rPr>
                                  <m:t>2</m:t>
                                </m:r>
                              </m:sub>
                            </m:sSub>
                          </m:e>
                        </m:acc>
                      </m:e>
                    </m:d>
                  </m:oMath>
                </a14:m>
                <a:endParaRPr lang="he-IL" dirty="0">
                  <a:solidFill>
                    <a:schemeClr val="dk1"/>
                  </a:solidFill>
                </a:endParaRPr>
              </a:p>
              <a:p>
                <a:pPr marR="0" lvl="0" algn="ctr" rtl="0">
                  <a:lnSpc>
                    <a:spcPct val="120000"/>
                  </a:lnSpc>
                  <a:spcBef>
                    <a:spcPts val="0"/>
                  </a:spcBef>
                  <a:spcAft>
                    <a:spcPts val="0"/>
                  </a:spcAft>
                </a:pPr>
                <a:r>
                  <a:rPr lang="en-US" dirty="0">
                    <a:solidFill>
                      <a:schemeClr val="dk1"/>
                    </a:solidFill>
                  </a:rPr>
                  <a:t>9. </a:t>
                </a:r>
                <a14:m>
                  <m:oMath xmlns:m="http://schemas.openxmlformats.org/officeDocument/2006/math">
                    <m:sSup>
                      <m:sSupPr>
                        <m:ctrlPr>
                          <a:rPr lang="en-US" b="0" i="1" smtClean="0">
                            <a:solidFill>
                              <a:schemeClr val="dk1"/>
                            </a:solidFill>
                            <a:latin typeface="Cambria Math" panose="02040503050406030204" pitchFamily="18" charset="0"/>
                          </a:rPr>
                        </m:ctrlPr>
                      </m:sSupPr>
                      <m:e>
                        <m:r>
                          <a:rPr lang="en-US" b="0" i="1" smtClean="0">
                            <a:solidFill>
                              <a:schemeClr val="dk1"/>
                            </a:solidFill>
                            <a:latin typeface="Cambria Math" panose="02040503050406030204" pitchFamily="18" charset="0"/>
                          </a:rPr>
                          <m:t>𝑣</m:t>
                        </m:r>
                      </m:e>
                      <m:sup>
                        <m:r>
                          <a:rPr lang="en-US" b="0" i="1" smtClean="0">
                            <a:solidFill>
                              <a:schemeClr val="dk1"/>
                            </a:solidFill>
                            <a:latin typeface="Cambria Math" panose="02040503050406030204" pitchFamily="18" charset="0"/>
                          </a:rPr>
                          <m:t>′</m:t>
                        </m:r>
                      </m:sup>
                    </m:sSup>
                    <m:r>
                      <a:rPr lang="en-US" b="0" i="1" smtClean="0">
                        <a:solidFill>
                          <a:schemeClr val="dk1"/>
                        </a:solidFill>
                        <a:latin typeface="Cambria Math" panose="02040503050406030204" pitchFamily="18" charset="0"/>
                      </a:rPr>
                      <m:t>=</m:t>
                    </m:r>
                    <m:r>
                      <a:rPr lang="en-US" b="0" i="1" smtClean="0">
                        <a:solidFill>
                          <a:schemeClr val="dk1"/>
                        </a:solidFill>
                        <a:latin typeface="Cambria Math" panose="02040503050406030204" pitchFamily="18" charset="0"/>
                      </a:rPr>
                      <m:t>𝑃</m:t>
                    </m:r>
                    <m:r>
                      <a:rPr lang="en-US" b="0" i="1" smtClean="0">
                        <a:solidFill>
                          <a:schemeClr val="dk1"/>
                        </a:solidFill>
                        <a:latin typeface="Cambria Math" panose="02040503050406030204" pitchFamily="18" charset="0"/>
                      </a:rPr>
                      <m:t> ∗</m:t>
                    </m:r>
                    <m:r>
                      <a:rPr lang="en-US" b="0" i="1" smtClean="0">
                        <a:solidFill>
                          <a:schemeClr val="dk1"/>
                        </a:solidFill>
                        <a:latin typeface="Cambria Math" panose="02040503050406030204" pitchFamily="18" charset="0"/>
                      </a:rPr>
                      <m:t>𝑐𝑜𝑙𝑠</m:t>
                    </m:r>
                    <m:d>
                      <m:dPr>
                        <m:ctrlPr>
                          <a:rPr lang="en-US" b="0" i="1" smtClean="0">
                            <a:solidFill>
                              <a:schemeClr val="dk1"/>
                            </a:solidFill>
                            <a:latin typeface="Cambria Math" panose="02040503050406030204" pitchFamily="18" charset="0"/>
                          </a:rPr>
                        </m:ctrlPr>
                      </m:dPr>
                      <m:e>
                        <m:d>
                          <m:dPr>
                            <m:begChr m:val="["/>
                            <m:endChr m:val="]"/>
                            <m:ctrlPr>
                              <a:rPr lang="en-US" b="0" i="1" smtClean="0">
                                <a:solidFill>
                                  <a:schemeClr val="dk1"/>
                                </a:solidFill>
                                <a:latin typeface="Cambria Math" panose="02040503050406030204" pitchFamily="18" charset="0"/>
                              </a:rPr>
                            </m:ctrlPr>
                          </m:dPr>
                          <m:e>
                            <m:sSub>
                              <m:sSubPr>
                                <m:ctrlPr>
                                  <a:rPr lang="en-US" b="0" i="1" smtClean="0">
                                    <a:solidFill>
                                      <a:schemeClr val="dk1"/>
                                    </a:solidFill>
                                    <a:latin typeface="Cambria Math" panose="02040503050406030204" pitchFamily="18" charset="0"/>
                                  </a:rPr>
                                </m:ctrlPr>
                              </m:sSubPr>
                              <m:e>
                                <m:r>
                                  <a:rPr lang="en-US" b="0" i="1" smtClean="0">
                                    <a:solidFill>
                                      <a:schemeClr val="dk1"/>
                                    </a:solidFill>
                                    <a:latin typeface="Cambria Math" panose="02040503050406030204" pitchFamily="18" charset="0"/>
                                  </a:rPr>
                                  <m:t>𝑤</m:t>
                                </m:r>
                              </m:e>
                              <m:sub>
                                <m:r>
                                  <a:rPr lang="en-US" b="0" i="1" smtClean="0">
                                    <a:solidFill>
                                      <a:schemeClr val="dk1"/>
                                    </a:solidFill>
                                    <a:latin typeface="Cambria Math" panose="02040503050406030204" pitchFamily="18" charset="0"/>
                                  </a:rPr>
                                  <m:t>1</m:t>
                                </m:r>
                              </m:sub>
                            </m:sSub>
                            <m:r>
                              <a:rPr lang="en-US" b="0" i="1" smtClean="0">
                                <a:solidFill>
                                  <a:schemeClr val="dk1"/>
                                </a:solidFill>
                                <a:latin typeface="Cambria Math" panose="02040503050406030204" pitchFamily="18" charset="0"/>
                              </a:rPr>
                              <m:t>,</m:t>
                            </m:r>
                            <m:sSub>
                              <m:sSubPr>
                                <m:ctrlPr>
                                  <a:rPr lang="en-US" b="0" i="1" smtClean="0">
                                    <a:solidFill>
                                      <a:schemeClr val="dk1"/>
                                    </a:solidFill>
                                    <a:latin typeface="Cambria Math" panose="02040503050406030204" pitchFamily="18" charset="0"/>
                                  </a:rPr>
                                </m:ctrlPr>
                              </m:sSubPr>
                              <m:e>
                                <m:r>
                                  <a:rPr lang="en-US" b="0" i="1" smtClean="0">
                                    <a:solidFill>
                                      <a:schemeClr val="dk1"/>
                                    </a:solidFill>
                                    <a:latin typeface="Cambria Math" panose="02040503050406030204" pitchFamily="18" charset="0"/>
                                  </a:rPr>
                                  <m:t>𝑤</m:t>
                                </m:r>
                              </m:e>
                              <m:sub>
                                <m:r>
                                  <a:rPr lang="en-US" b="0" i="1" smtClean="0">
                                    <a:solidFill>
                                      <a:schemeClr val="dk1"/>
                                    </a:solidFill>
                                    <a:latin typeface="Cambria Math" panose="02040503050406030204" pitchFamily="18" charset="0"/>
                                  </a:rPr>
                                  <m:t>2</m:t>
                                </m:r>
                              </m:sub>
                            </m:sSub>
                          </m:e>
                        </m:d>
                      </m:e>
                    </m:d>
                  </m:oMath>
                </a14:m>
                <a:endParaRPr lang="en-US" b="0" dirty="0">
                  <a:solidFill>
                    <a:schemeClr val="dk1"/>
                  </a:solidFill>
                </a:endParaRPr>
              </a:p>
              <a:p>
                <a:pPr marR="0" lvl="0" algn="ctr" rtl="0">
                  <a:lnSpc>
                    <a:spcPct val="120000"/>
                  </a:lnSpc>
                  <a:spcBef>
                    <a:spcPts val="0"/>
                  </a:spcBef>
                  <a:spcAft>
                    <a:spcPts val="0"/>
                  </a:spcAft>
                </a:pPr>
                <a:r>
                  <a:rPr lang="en-US" dirty="0">
                    <a:solidFill>
                      <a:schemeClr val="dk1"/>
                    </a:solidFill>
                  </a:rPr>
                  <a:t>10. </a:t>
                </a:r>
                <a14:m>
                  <m:oMath xmlns:m="http://schemas.openxmlformats.org/officeDocument/2006/math">
                    <m:sSup>
                      <m:sSupPr>
                        <m:ctrlPr>
                          <a:rPr lang="en-US" b="0" i="1" smtClean="0">
                            <a:solidFill>
                              <a:schemeClr val="dk1"/>
                            </a:solidFill>
                            <a:latin typeface="Cambria Math" panose="02040503050406030204" pitchFamily="18" charset="0"/>
                          </a:rPr>
                        </m:ctrlPr>
                      </m:sSupPr>
                      <m:e>
                        <m:r>
                          <a:rPr lang="en-US" b="0" i="1" smtClean="0">
                            <a:solidFill>
                              <a:schemeClr val="dk1"/>
                            </a:solidFill>
                            <a:latin typeface="Cambria Math" panose="02040503050406030204" pitchFamily="18" charset="0"/>
                          </a:rPr>
                          <m:t>𝜆</m:t>
                        </m:r>
                      </m:e>
                      <m:sup>
                        <m:r>
                          <a:rPr lang="en-US" b="0" i="1" smtClean="0">
                            <a:solidFill>
                              <a:schemeClr val="dk1"/>
                            </a:solidFill>
                            <a:latin typeface="Cambria Math" panose="02040503050406030204" pitchFamily="18" charset="0"/>
                          </a:rPr>
                          <m:t>′</m:t>
                        </m:r>
                      </m:sup>
                    </m:sSup>
                    <m:r>
                      <a:rPr lang="en-US" b="0" i="1" smtClean="0">
                        <a:solidFill>
                          <a:schemeClr val="dk1"/>
                        </a:solidFill>
                        <a:latin typeface="Cambria Math" panose="02040503050406030204" pitchFamily="18" charset="0"/>
                      </a:rPr>
                      <m:t>=</m:t>
                    </m:r>
                    <m:r>
                      <a:rPr lang="en-US" b="0" i="1" smtClean="0">
                        <a:solidFill>
                          <a:schemeClr val="dk1"/>
                        </a:solidFill>
                        <a:latin typeface="Cambria Math" panose="02040503050406030204" pitchFamily="18" charset="0"/>
                      </a:rPr>
                      <m:t>𝑐𝑜𝑙𝑠</m:t>
                    </m:r>
                    <m:d>
                      <m:dPr>
                        <m:ctrlPr>
                          <a:rPr lang="en-US" b="0" i="1" smtClean="0">
                            <a:solidFill>
                              <a:schemeClr val="dk1"/>
                            </a:solidFill>
                            <a:latin typeface="Cambria Math" panose="02040503050406030204" pitchFamily="18" charset="0"/>
                          </a:rPr>
                        </m:ctrlPr>
                      </m:dPr>
                      <m:e>
                        <m:sSub>
                          <m:sSubPr>
                            <m:ctrlPr>
                              <a:rPr lang="en-US" b="0" i="1" smtClean="0">
                                <a:solidFill>
                                  <a:schemeClr val="dk1"/>
                                </a:solidFill>
                                <a:latin typeface="Cambria Math" panose="02040503050406030204" pitchFamily="18" charset="0"/>
                              </a:rPr>
                            </m:ctrlPr>
                          </m:sSubPr>
                          <m:e>
                            <m:r>
                              <a:rPr lang="en-US" b="0" i="1" smtClean="0">
                                <a:solidFill>
                                  <a:schemeClr val="dk1"/>
                                </a:solidFill>
                                <a:latin typeface="Cambria Math" panose="02040503050406030204" pitchFamily="18" charset="0"/>
                              </a:rPr>
                              <m:t>𝜆</m:t>
                            </m:r>
                          </m:e>
                          <m:sub>
                            <m:r>
                              <a:rPr lang="en-US" b="0" i="1" smtClean="0">
                                <a:solidFill>
                                  <a:schemeClr val="dk1"/>
                                </a:solidFill>
                                <a:latin typeface="Cambria Math" panose="02040503050406030204" pitchFamily="18" charset="0"/>
                              </a:rPr>
                              <m:t>1</m:t>
                            </m:r>
                          </m:sub>
                        </m:sSub>
                        <m:r>
                          <a:rPr lang="en-US" b="0" i="1" smtClean="0">
                            <a:solidFill>
                              <a:schemeClr val="dk1"/>
                            </a:solidFill>
                            <a:latin typeface="Cambria Math" panose="02040503050406030204" pitchFamily="18" charset="0"/>
                          </a:rPr>
                          <m:t>,</m:t>
                        </m:r>
                        <m:sSub>
                          <m:sSubPr>
                            <m:ctrlPr>
                              <a:rPr lang="en-US" b="0" i="1" smtClean="0">
                                <a:solidFill>
                                  <a:schemeClr val="dk1"/>
                                </a:solidFill>
                                <a:latin typeface="Cambria Math" panose="02040503050406030204" pitchFamily="18" charset="0"/>
                              </a:rPr>
                            </m:ctrlPr>
                          </m:sSubPr>
                          <m:e>
                            <m:r>
                              <a:rPr lang="en-US" b="0" i="1" smtClean="0">
                                <a:solidFill>
                                  <a:schemeClr val="dk1"/>
                                </a:solidFill>
                                <a:latin typeface="Cambria Math" panose="02040503050406030204" pitchFamily="18" charset="0"/>
                              </a:rPr>
                              <m:t>𝜆</m:t>
                            </m:r>
                          </m:e>
                          <m:sub>
                            <m:r>
                              <a:rPr lang="en-US" b="0" i="1" smtClean="0">
                                <a:solidFill>
                                  <a:schemeClr val="dk1"/>
                                </a:solidFill>
                                <a:latin typeface="Cambria Math" panose="02040503050406030204" pitchFamily="18" charset="0"/>
                              </a:rPr>
                              <m:t>2</m:t>
                            </m:r>
                          </m:sub>
                        </m:sSub>
                      </m:e>
                    </m:d>
                  </m:oMath>
                </a14:m>
                <a:endParaRPr lang="he-IL" dirty="0">
                  <a:solidFill>
                    <a:schemeClr val="dk1"/>
                  </a:solidFill>
                </a:endParaRPr>
              </a:p>
              <a:p>
                <a:pPr marR="0" lvl="0" algn="ctr" rtl="0">
                  <a:lnSpc>
                    <a:spcPct val="120000"/>
                  </a:lnSpc>
                  <a:spcBef>
                    <a:spcPts val="0"/>
                  </a:spcBef>
                  <a:spcAft>
                    <a:spcPts val="0"/>
                  </a:spcAft>
                </a:pPr>
                <a:r>
                  <a:rPr lang="he-IL" dirty="0">
                    <a:solidFill>
                      <a:schemeClr val="dk1"/>
                    </a:solidFill>
                  </a:rPr>
                  <a:t>11</a:t>
                </a:r>
                <a:r>
                  <a:rPr lang="en-US" dirty="0">
                    <a:solidFill>
                      <a:schemeClr val="dk1"/>
                    </a:solidFill>
                  </a:rPr>
                  <a:t>. </a:t>
                </a:r>
                <a14:m>
                  <m:oMath xmlns:m="http://schemas.openxmlformats.org/officeDocument/2006/math">
                    <m:r>
                      <a:rPr lang="en-US" b="0" i="1" smtClean="0">
                        <a:solidFill>
                          <a:schemeClr val="dk1"/>
                        </a:solidFill>
                        <a:latin typeface="Cambria Math" panose="02040503050406030204" pitchFamily="18" charset="0"/>
                      </a:rPr>
                      <m:t>𝑟𝑒𝑡𝑢𝑟𝑛</m:t>
                    </m:r>
                    <m:r>
                      <a:rPr lang="en-US" b="0" i="1" smtClean="0">
                        <a:solidFill>
                          <a:schemeClr val="dk1"/>
                        </a:solidFill>
                        <a:latin typeface="Cambria Math" panose="02040503050406030204" pitchFamily="18" charset="0"/>
                      </a:rPr>
                      <m:t> </m:t>
                    </m:r>
                    <m:sSup>
                      <m:sSupPr>
                        <m:ctrlPr>
                          <a:rPr lang="en-US" b="0" i="1" smtClean="0">
                            <a:solidFill>
                              <a:schemeClr val="dk1"/>
                            </a:solidFill>
                            <a:latin typeface="Cambria Math" panose="02040503050406030204" pitchFamily="18" charset="0"/>
                          </a:rPr>
                        </m:ctrlPr>
                      </m:sSupPr>
                      <m:e>
                        <m:r>
                          <a:rPr lang="en-US" b="0" i="1" smtClean="0">
                            <a:solidFill>
                              <a:schemeClr val="dk1"/>
                            </a:solidFill>
                            <a:latin typeface="Cambria Math" panose="02040503050406030204" pitchFamily="18" charset="0"/>
                          </a:rPr>
                          <m:t>𝑣</m:t>
                        </m:r>
                      </m:e>
                      <m:sup>
                        <m:r>
                          <a:rPr lang="en-US" b="0" i="1" smtClean="0">
                            <a:solidFill>
                              <a:schemeClr val="dk1"/>
                            </a:solidFill>
                            <a:latin typeface="Cambria Math" panose="02040503050406030204" pitchFamily="18" charset="0"/>
                          </a:rPr>
                          <m:t>′</m:t>
                        </m:r>
                      </m:sup>
                    </m:sSup>
                    <m:r>
                      <a:rPr lang="en-US" b="0" i="1" smtClean="0">
                        <a:solidFill>
                          <a:schemeClr val="dk1"/>
                        </a:solidFill>
                        <a:latin typeface="Cambria Math" panose="02040503050406030204" pitchFamily="18" charset="0"/>
                      </a:rPr>
                      <m:t>,</m:t>
                    </m:r>
                    <m:r>
                      <a:rPr lang="en-US" b="0" i="1" smtClean="0">
                        <a:solidFill>
                          <a:schemeClr val="dk1"/>
                        </a:solidFill>
                        <a:latin typeface="Cambria Math" panose="02040503050406030204" pitchFamily="18" charset="0"/>
                      </a:rPr>
                      <m:t>𝜆</m:t>
                    </m:r>
                    <m:r>
                      <a:rPr lang="en-US" b="0" i="1" smtClean="0">
                        <a:solidFill>
                          <a:schemeClr val="dk1"/>
                        </a:solidFill>
                        <a:latin typeface="Cambria Math" panose="02040503050406030204" pitchFamily="18" charset="0"/>
                      </a:rPr>
                      <m:t>′</m:t>
                    </m:r>
                  </m:oMath>
                </a14:m>
                <a:endParaRPr lang="en-US" dirty="0">
                  <a:solidFill>
                    <a:schemeClr val="dk1"/>
                  </a:solidFill>
                </a:endParaRPr>
              </a:p>
              <a:p>
                <a:pPr marR="0" lvl="0" algn="ctr" rtl="0">
                  <a:lnSpc>
                    <a:spcPct val="120000"/>
                  </a:lnSpc>
                  <a:spcBef>
                    <a:spcPts val="0"/>
                  </a:spcBef>
                  <a:spcAft>
                    <a:spcPts val="0"/>
                  </a:spcAft>
                </a:pPr>
                <a:endParaRPr lang="en-US" dirty="0">
                  <a:solidFill>
                    <a:schemeClr val="dk1"/>
                  </a:solidFill>
                </a:endParaRPr>
              </a:p>
              <a:p>
                <a:pPr marR="0" lvl="0" algn="ctr" rtl="0">
                  <a:lnSpc>
                    <a:spcPct val="120000"/>
                  </a:lnSpc>
                  <a:spcBef>
                    <a:spcPts val="0"/>
                  </a:spcBef>
                  <a:spcAft>
                    <a:spcPts val="0"/>
                  </a:spcAft>
                </a:pPr>
                <a:r>
                  <a:rPr lang="en-US" i="1" dirty="0">
                    <a:solidFill>
                      <a:schemeClr val="dk1"/>
                    </a:solidFill>
                  </a:rPr>
                  <a:t>Main routine:</a:t>
                </a:r>
              </a:p>
              <a:p>
                <a:pPr lvl="0" algn="ctr">
                  <a:lnSpc>
                    <a:spcPct val="120000"/>
                  </a:lnSpc>
                </a:pPr>
                <a:r>
                  <a:rPr lang="en-US" dirty="0">
                    <a:solidFill>
                      <a:schemeClr val="dk1"/>
                    </a:solidFill>
                  </a:rPr>
                  <a:t>1.</a:t>
                </a:r>
                <a14:m>
                  <m:oMath xmlns:m="http://schemas.openxmlformats.org/officeDocument/2006/math">
                    <m:r>
                      <a:rPr lang="en-US" i="1">
                        <a:solidFill>
                          <a:schemeClr val="dk1"/>
                        </a:solidFill>
                        <a:latin typeface="Cambria Math" panose="02040503050406030204" pitchFamily="18" charset="0"/>
                      </a:rPr>
                      <m:t>𝐻</m:t>
                    </m:r>
                    <m:r>
                      <a:rPr lang="en-US" i="1">
                        <a:solidFill>
                          <a:schemeClr val="dk1"/>
                        </a:solidFill>
                        <a:latin typeface="Cambria Math" panose="02040503050406030204" pitchFamily="18" charset="0"/>
                      </a:rPr>
                      <m:t>,</m:t>
                    </m:r>
                    <m:sSup>
                      <m:sSupPr>
                        <m:ctrlPr>
                          <a:rPr lang="en-US" i="1">
                            <a:solidFill>
                              <a:schemeClr val="dk1"/>
                            </a:solidFill>
                            <a:latin typeface="Cambria Math" panose="02040503050406030204" pitchFamily="18" charset="0"/>
                          </a:rPr>
                        </m:ctrlPr>
                      </m:sSupPr>
                      <m:e>
                        <m:r>
                          <a:rPr lang="en-US" i="1">
                            <a:solidFill>
                              <a:schemeClr val="dk1"/>
                            </a:solidFill>
                            <a:latin typeface="Cambria Math" panose="02040503050406030204" pitchFamily="18" charset="0"/>
                          </a:rPr>
                          <m:t>𝐺</m:t>
                        </m:r>
                      </m:e>
                      <m:sup>
                        <m:r>
                          <a:rPr lang="en-US" i="1">
                            <a:solidFill>
                              <a:schemeClr val="dk1"/>
                            </a:solidFill>
                            <a:latin typeface="Cambria Math" panose="02040503050406030204" pitchFamily="18" charset="0"/>
                          </a:rPr>
                          <m:t>𝑇</m:t>
                        </m:r>
                      </m:sup>
                    </m:sSup>
                    <m:r>
                      <a:rPr lang="en-US" i="1">
                        <a:solidFill>
                          <a:schemeClr val="dk1"/>
                        </a:solidFill>
                        <a:latin typeface="Cambria Math" panose="02040503050406030204" pitchFamily="18" charset="0"/>
                      </a:rPr>
                      <m:t>=</m:t>
                    </m:r>
                    <m:r>
                      <a:rPr lang="en-US" i="1">
                        <a:solidFill>
                          <a:schemeClr val="dk1"/>
                        </a:solidFill>
                        <a:latin typeface="Cambria Math" panose="02040503050406030204" pitchFamily="18" charset="0"/>
                      </a:rPr>
                      <m:t>h𝑒𝑠𝑠𝑒𝑛𝑏𝑒𝑟𝑔</m:t>
                    </m:r>
                    <m:r>
                      <a:rPr lang="en-US" i="1">
                        <a:solidFill>
                          <a:schemeClr val="dk1"/>
                        </a:solidFill>
                        <a:latin typeface="Cambria Math" panose="02040503050406030204" pitchFamily="18" charset="0"/>
                      </a:rPr>
                      <m:t>(</m:t>
                    </m:r>
                    <m:r>
                      <a:rPr lang="en-US" i="1">
                        <a:solidFill>
                          <a:schemeClr val="dk1"/>
                        </a:solidFill>
                        <a:latin typeface="Cambria Math" panose="02040503050406030204" pitchFamily="18" charset="0"/>
                      </a:rPr>
                      <m:t>𝐴</m:t>
                    </m:r>
                    <m:r>
                      <a:rPr lang="en-US" i="1">
                        <a:solidFill>
                          <a:schemeClr val="dk1"/>
                        </a:solidFill>
                        <a:latin typeface="Cambria Math" panose="02040503050406030204" pitchFamily="18" charset="0"/>
                      </a:rPr>
                      <m:t>)</m:t>
                    </m:r>
                  </m:oMath>
                </a14:m>
                <a:endParaRPr lang="en-US" dirty="0">
                  <a:solidFill>
                    <a:schemeClr val="dk1"/>
                  </a:solidFill>
                </a:endParaRPr>
              </a:p>
              <a:p>
                <a:pPr lvl="0" algn="ctr">
                  <a:lnSpc>
                    <a:spcPct val="120000"/>
                  </a:lnSpc>
                </a:pPr>
                <a:r>
                  <a:rPr lang="en-US" b="0" dirty="0">
                    <a:solidFill>
                      <a:schemeClr val="dk1"/>
                    </a:solidFill>
                  </a:rPr>
                  <a:t>2.</a:t>
                </a:r>
                <a14:m>
                  <m:oMath xmlns:m="http://schemas.openxmlformats.org/officeDocument/2006/math">
                    <m:sSub>
                      <m:sSubPr>
                        <m:ctrlPr>
                          <a:rPr lang="en-US" b="0" i="1" smtClean="0">
                            <a:solidFill>
                              <a:schemeClr val="dk1"/>
                            </a:solidFill>
                            <a:latin typeface="Cambria Math" panose="02040503050406030204" pitchFamily="18" charset="0"/>
                          </a:rPr>
                        </m:ctrlPr>
                      </m:sSubPr>
                      <m:e>
                        <m:r>
                          <a:rPr lang="en-US" b="0" i="1" smtClean="0">
                            <a:solidFill>
                              <a:schemeClr val="dk1"/>
                            </a:solidFill>
                            <a:latin typeface="Cambria Math" panose="02040503050406030204" pitchFamily="18" charset="0"/>
                          </a:rPr>
                          <m:t>𝐴</m:t>
                        </m:r>
                      </m:e>
                      <m:sub>
                        <m:r>
                          <a:rPr lang="en-US" b="0" i="1" smtClean="0">
                            <a:solidFill>
                              <a:schemeClr val="dk1"/>
                            </a:solidFill>
                            <a:latin typeface="Cambria Math" panose="02040503050406030204" pitchFamily="18" charset="0"/>
                          </a:rPr>
                          <m:t>𝑣𝐺</m:t>
                        </m:r>
                      </m:sub>
                    </m:sSub>
                    <m:r>
                      <a:rPr lang="en-US" b="0" i="1" smtClean="0">
                        <a:solidFill>
                          <a:schemeClr val="dk1"/>
                        </a:solidFill>
                        <a:latin typeface="Cambria Math" panose="02040503050406030204" pitchFamily="18" charset="0"/>
                      </a:rPr>
                      <m:t>, </m:t>
                    </m:r>
                    <m:sSub>
                      <m:sSubPr>
                        <m:ctrlPr>
                          <a:rPr lang="en-US" b="0" i="1" smtClean="0">
                            <a:solidFill>
                              <a:schemeClr val="dk1"/>
                            </a:solidFill>
                            <a:latin typeface="Cambria Math" panose="02040503050406030204" pitchFamily="18" charset="0"/>
                          </a:rPr>
                        </m:ctrlPr>
                      </m:sSubPr>
                      <m:e>
                        <m:r>
                          <m:rPr>
                            <m:sty m:val="p"/>
                          </m:rPr>
                          <a:rPr lang="en-US" b="0" i="1" smtClean="0">
                            <a:solidFill>
                              <a:schemeClr val="dk1"/>
                            </a:solidFill>
                            <a:latin typeface="Cambria Math" panose="02040503050406030204" pitchFamily="18" charset="0"/>
                          </a:rPr>
                          <m:t>A</m:t>
                        </m:r>
                      </m:e>
                      <m:sub>
                        <m:r>
                          <a:rPr lang="en-US" b="0" i="1" smtClean="0">
                            <a:solidFill>
                              <a:schemeClr val="dk1"/>
                            </a:solidFill>
                            <a:latin typeface="Cambria Math" panose="02040503050406030204" pitchFamily="18" charset="0"/>
                          </a:rPr>
                          <m:t>𝜆</m:t>
                        </m:r>
                      </m:sub>
                    </m:sSub>
                    <m:r>
                      <a:rPr lang="en-US" b="0" i="1" smtClean="0">
                        <a:solidFill>
                          <a:schemeClr val="dk1"/>
                        </a:solidFill>
                        <a:latin typeface="Cambria Math" panose="02040503050406030204" pitchFamily="18" charset="0"/>
                      </a:rPr>
                      <m:t>=</m:t>
                    </m:r>
                    <m:r>
                      <a:rPr lang="en-US" b="0" i="1" smtClean="0">
                        <a:solidFill>
                          <a:schemeClr val="dk1"/>
                        </a:solidFill>
                        <a:latin typeface="Cambria Math" panose="02040503050406030204" pitchFamily="18" charset="0"/>
                      </a:rPr>
                      <m:t>𝑆𝑄𝑅</m:t>
                    </m:r>
                    <m:d>
                      <m:dPr>
                        <m:ctrlPr>
                          <a:rPr lang="en-US" b="0" i="1" smtClean="0">
                            <a:solidFill>
                              <a:schemeClr val="dk1"/>
                            </a:solidFill>
                            <a:latin typeface="Cambria Math" panose="02040503050406030204" pitchFamily="18" charset="0"/>
                          </a:rPr>
                        </m:ctrlPr>
                      </m:dPr>
                      <m:e>
                        <m:r>
                          <a:rPr lang="en-US" b="0" i="1" smtClean="0">
                            <a:solidFill>
                              <a:schemeClr val="dk1"/>
                            </a:solidFill>
                            <a:latin typeface="Cambria Math" panose="02040503050406030204" pitchFamily="18" charset="0"/>
                          </a:rPr>
                          <m:t>𝐻</m:t>
                        </m:r>
                        <m:r>
                          <a:rPr lang="en-US" b="0" i="1" smtClean="0">
                            <a:solidFill>
                              <a:schemeClr val="dk1"/>
                            </a:solidFill>
                            <a:latin typeface="Cambria Math" panose="02040503050406030204" pitchFamily="18" charset="0"/>
                          </a:rPr>
                          <m:t>,</m:t>
                        </m:r>
                        <m:r>
                          <a:rPr lang="en-US" b="0" i="1" smtClean="0">
                            <a:solidFill>
                              <a:schemeClr val="dk1"/>
                            </a:solidFill>
                            <a:latin typeface="Cambria Math" panose="02040503050406030204" pitchFamily="18" charset="0"/>
                          </a:rPr>
                          <m:t>𝜖</m:t>
                        </m:r>
                      </m:e>
                    </m:d>
                  </m:oMath>
                </a14:m>
                <a:endParaRPr lang="en-US" b="0" dirty="0">
                  <a:solidFill>
                    <a:schemeClr val="dk1"/>
                  </a:solidFill>
                </a:endParaRPr>
              </a:p>
              <a:p>
                <a:pPr lvl="0" algn="ctr">
                  <a:lnSpc>
                    <a:spcPct val="120000"/>
                  </a:lnSpc>
                </a:pPr>
                <a:r>
                  <a:rPr lang="en-US" b="0" dirty="0">
                    <a:solidFill>
                      <a:schemeClr val="dk1"/>
                    </a:solidFill>
                  </a:rPr>
                  <a:t>3.</a:t>
                </a:r>
                <a14:m>
                  <m:oMath xmlns:m="http://schemas.openxmlformats.org/officeDocument/2006/math">
                    <m:sSub>
                      <m:sSubPr>
                        <m:ctrlPr>
                          <a:rPr lang="en-US" b="0" i="1" smtClean="0">
                            <a:solidFill>
                              <a:schemeClr val="dk1"/>
                            </a:solidFill>
                            <a:latin typeface="Cambria Math" panose="02040503050406030204" pitchFamily="18" charset="0"/>
                          </a:rPr>
                        </m:ctrlPr>
                      </m:sSubPr>
                      <m:e>
                        <m:r>
                          <a:rPr lang="en-US" b="0" i="1" smtClean="0">
                            <a:solidFill>
                              <a:schemeClr val="dk1"/>
                            </a:solidFill>
                            <a:latin typeface="Cambria Math" panose="02040503050406030204" pitchFamily="18" charset="0"/>
                          </a:rPr>
                          <m:t>𝐴</m:t>
                        </m:r>
                      </m:e>
                      <m:sub>
                        <m:r>
                          <a:rPr lang="en-US" b="0" i="1" smtClean="0">
                            <a:solidFill>
                              <a:schemeClr val="dk1"/>
                            </a:solidFill>
                            <a:latin typeface="Cambria Math" panose="02040503050406030204" pitchFamily="18" charset="0"/>
                          </a:rPr>
                          <m:t>𝑣</m:t>
                        </m:r>
                      </m:sub>
                    </m:sSub>
                    <m:r>
                      <a:rPr lang="en-US" b="0" i="1" smtClean="0">
                        <a:solidFill>
                          <a:schemeClr val="dk1"/>
                        </a:solidFill>
                        <a:latin typeface="Cambria Math" panose="02040503050406030204" pitchFamily="18" charset="0"/>
                      </a:rPr>
                      <m:t>=</m:t>
                    </m:r>
                    <m:sSub>
                      <m:sSubPr>
                        <m:ctrlPr>
                          <a:rPr lang="en-US" b="0" i="1" smtClean="0">
                            <a:solidFill>
                              <a:schemeClr val="dk1"/>
                            </a:solidFill>
                            <a:latin typeface="Cambria Math" panose="02040503050406030204" pitchFamily="18" charset="0"/>
                          </a:rPr>
                        </m:ctrlPr>
                      </m:sSubPr>
                      <m:e>
                        <m:r>
                          <a:rPr lang="en-US" b="0" i="1" smtClean="0">
                            <a:solidFill>
                              <a:schemeClr val="dk1"/>
                            </a:solidFill>
                            <a:latin typeface="Cambria Math" panose="02040503050406030204" pitchFamily="18" charset="0"/>
                          </a:rPr>
                          <m:t>𝐴</m:t>
                        </m:r>
                      </m:e>
                      <m:sub>
                        <m:r>
                          <a:rPr lang="en-US" b="0" i="1" smtClean="0">
                            <a:solidFill>
                              <a:schemeClr val="dk1"/>
                            </a:solidFill>
                            <a:latin typeface="Cambria Math" panose="02040503050406030204" pitchFamily="18" charset="0"/>
                          </a:rPr>
                          <m:t>𝑣𝐺</m:t>
                        </m:r>
                      </m:sub>
                    </m:sSub>
                    <m:r>
                      <a:rPr lang="en-US" b="0" i="1" smtClean="0">
                        <a:solidFill>
                          <a:schemeClr val="dk1"/>
                        </a:solidFill>
                        <a:latin typeface="Cambria Math" panose="02040503050406030204" pitchFamily="18" charset="0"/>
                      </a:rPr>
                      <m:t>∗</m:t>
                    </m:r>
                    <m:sSup>
                      <m:sSupPr>
                        <m:ctrlPr>
                          <a:rPr lang="en-US" b="0" i="1" smtClean="0">
                            <a:solidFill>
                              <a:schemeClr val="dk1"/>
                            </a:solidFill>
                            <a:latin typeface="Cambria Math" panose="02040503050406030204" pitchFamily="18" charset="0"/>
                          </a:rPr>
                        </m:ctrlPr>
                      </m:sSupPr>
                      <m:e>
                        <m:r>
                          <a:rPr lang="en-US" b="0" i="1" smtClean="0">
                            <a:solidFill>
                              <a:schemeClr val="dk1"/>
                            </a:solidFill>
                            <a:latin typeface="Cambria Math" panose="02040503050406030204" pitchFamily="18" charset="0"/>
                          </a:rPr>
                          <m:t>𝐺</m:t>
                        </m:r>
                      </m:e>
                      <m:sup>
                        <m:r>
                          <a:rPr lang="en-US" b="0" i="1" smtClean="0">
                            <a:solidFill>
                              <a:schemeClr val="dk1"/>
                            </a:solidFill>
                            <a:latin typeface="Cambria Math" panose="02040503050406030204" pitchFamily="18" charset="0"/>
                          </a:rPr>
                          <m:t>𝑇</m:t>
                        </m:r>
                      </m:sup>
                    </m:sSup>
                  </m:oMath>
                </a14:m>
                <a:endParaRPr lang="en-US" dirty="0">
                  <a:solidFill>
                    <a:schemeClr val="dk1"/>
                  </a:solidFill>
                </a:endParaRPr>
              </a:p>
              <a:p>
                <a:pPr lvl="0" algn="ctr">
                  <a:lnSpc>
                    <a:spcPct val="120000"/>
                  </a:lnSpc>
                </a:pPr>
                <a:r>
                  <a:rPr lang="en-US" b="0" dirty="0">
                    <a:solidFill>
                      <a:schemeClr val="dk1"/>
                    </a:solidFill>
                  </a:rPr>
                  <a:t>4.</a:t>
                </a:r>
                <a14:m>
                  <m:oMath xmlns:m="http://schemas.openxmlformats.org/officeDocument/2006/math">
                    <m:sSub>
                      <m:sSubPr>
                        <m:ctrlPr>
                          <a:rPr lang="en-US" b="0" i="1" smtClean="0">
                            <a:solidFill>
                              <a:schemeClr val="dk1"/>
                            </a:solidFill>
                            <a:latin typeface="Cambria Math" panose="02040503050406030204" pitchFamily="18" charset="0"/>
                          </a:rPr>
                        </m:ctrlPr>
                      </m:sSubPr>
                      <m:e>
                        <m:r>
                          <a:rPr lang="en-US" b="0" i="1" smtClean="0">
                            <a:solidFill>
                              <a:schemeClr val="dk1"/>
                            </a:solidFill>
                            <a:latin typeface="Cambria Math" panose="02040503050406030204" pitchFamily="18" charset="0"/>
                          </a:rPr>
                          <m:t>𝐴</m:t>
                        </m:r>
                      </m:e>
                      <m:sub>
                        <m:r>
                          <a:rPr lang="en-US" b="0" i="1" smtClean="0">
                            <a:solidFill>
                              <a:schemeClr val="dk1"/>
                            </a:solidFill>
                            <a:latin typeface="Cambria Math" panose="02040503050406030204" pitchFamily="18" charset="0"/>
                          </a:rPr>
                          <m:t>𝑣</m:t>
                        </m:r>
                      </m:sub>
                    </m:sSub>
                    <m:r>
                      <a:rPr lang="en-US" b="0" i="1" smtClean="0">
                        <a:solidFill>
                          <a:schemeClr val="dk1"/>
                        </a:solidFill>
                        <a:latin typeface="Cambria Math" panose="02040503050406030204" pitchFamily="18" charset="0"/>
                      </a:rPr>
                      <m:t>=</m:t>
                    </m:r>
                    <m:f>
                      <m:fPr>
                        <m:ctrlPr>
                          <a:rPr lang="en-US" b="0" i="1" smtClean="0">
                            <a:solidFill>
                              <a:schemeClr val="dk1"/>
                            </a:solidFill>
                            <a:latin typeface="Cambria Math" panose="02040503050406030204" pitchFamily="18" charset="0"/>
                          </a:rPr>
                        </m:ctrlPr>
                      </m:fPr>
                      <m:num>
                        <m:sSub>
                          <m:sSubPr>
                            <m:ctrlPr>
                              <a:rPr lang="en-US" b="0" i="1" smtClean="0">
                                <a:solidFill>
                                  <a:schemeClr val="dk1"/>
                                </a:solidFill>
                                <a:latin typeface="Cambria Math" panose="02040503050406030204" pitchFamily="18" charset="0"/>
                              </a:rPr>
                            </m:ctrlPr>
                          </m:sSubPr>
                          <m:e>
                            <m:r>
                              <a:rPr lang="en-US" b="0" i="1" smtClean="0">
                                <a:solidFill>
                                  <a:schemeClr val="dk1"/>
                                </a:solidFill>
                                <a:latin typeface="Cambria Math" panose="02040503050406030204" pitchFamily="18" charset="0"/>
                              </a:rPr>
                              <m:t>𝐴</m:t>
                            </m:r>
                          </m:e>
                          <m:sub>
                            <m:r>
                              <a:rPr lang="en-US" b="0" i="1" smtClean="0">
                                <a:solidFill>
                                  <a:schemeClr val="dk1"/>
                                </a:solidFill>
                                <a:latin typeface="Cambria Math" panose="02040503050406030204" pitchFamily="18" charset="0"/>
                              </a:rPr>
                              <m:t>𝑣</m:t>
                            </m:r>
                          </m:sub>
                        </m:sSub>
                      </m:num>
                      <m:den>
                        <m:r>
                          <a:rPr lang="en-US" b="0" i="1" smtClean="0">
                            <a:solidFill>
                              <a:schemeClr val="dk1"/>
                            </a:solidFill>
                            <a:latin typeface="Cambria Math" panose="02040503050406030204" pitchFamily="18" charset="0"/>
                          </a:rPr>
                          <m:t>‖</m:t>
                        </m:r>
                        <m:sSub>
                          <m:sSubPr>
                            <m:ctrlPr>
                              <a:rPr lang="en-US" b="0" i="1" smtClean="0">
                                <a:solidFill>
                                  <a:schemeClr val="dk1"/>
                                </a:solidFill>
                                <a:latin typeface="Cambria Math" panose="02040503050406030204" pitchFamily="18" charset="0"/>
                              </a:rPr>
                            </m:ctrlPr>
                          </m:sSubPr>
                          <m:e>
                            <m:r>
                              <a:rPr lang="en-US" b="0" i="1" smtClean="0">
                                <a:solidFill>
                                  <a:schemeClr val="dk1"/>
                                </a:solidFill>
                                <a:latin typeface="Cambria Math" panose="02040503050406030204" pitchFamily="18" charset="0"/>
                              </a:rPr>
                              <m:t>𝐴</m:t>
                            </m:r>
                          </m:e>
                          <m:sub>
                            <m:r>
                              <a:rPr lang="en-US" b="0" i="1" smtClean="0">
                                <a:solidFill>
                                  <a:schemeClr val="dk1"/>
                                </a:solidFill>
                                <a:latin typeface="Cambria Math" panose="02040503050406030204" pitchFamily="18" charset="0"/>
                              </a:rPr>
                              <m:t>𝑣</m:t>
                            </m:r>
                          </m:sub>
                        </m:sSub>
                        <m:r>
                          <a:rPr lang="en-US" b="0" i="1" smtClean="0">
                            <a:solidFill>
                              <a:schemeClr val="dk1"/>
                            </a:solidFill>
                            <a:latin typeface="Cambria Math" panose="02040503050406030204" pitchFamily="18" charset="0"/>
                          </a:rPr>
                          <m:t>‖</m:t>
                        </m:r>
                      </m:den>
                    </m:f>
                  </m:oMath>
                </a14:m>
                <a:endParaRPr lang="en-US" dirty="0">
                  <a:solidFill>
                    <a:schemeClr val="dk1"/>
                  </a:solidFill>
                </a:endParaRPr>
              </a:p>
              <a:p>
                <a:pPr lvl="0" algn="ctr">
                  <a:lnSpc>
                    <a:spcPct val="120000"/>
                  </a:lnSpc>
                </a:pPr>
                <a:r>
                  <a:rPr lang="en-US" dirty="0">
                    <a:solidFill>
                      <a:schemeClr val="dk1"/>
                    </a:solidFill>
                  </a:rPr>
                  <a:t>5. </a:t>
                </a:r>
                <a14:m>
                  <m:oMath xmlns:m="http://schemas.openxmlformats.org/officeDocument/2006/math">
                    <m:sSub>
                      <m:sSubPr>
                        <m:ctrlPr>
                          <a:rPr lang="en-US" b="0" i="1" smtClean="0">
                            <a:solidFill>
                              <a:schemeClr val="dk1"/>
                            </a:solidFill>
                            <a:latin typeface="Cambria Math" panose="02040503050406030204" pitchFamily="18" charset="0"/>
                          </a:rPr>
                        </m:ctrlPr>
                      </m:sSubPr>
                      <m:e>
                        <m:r>
                          <a:rPr lang="en-US" b="0" i="1" smtClean="0">
                            <a:solidFill>
                              <a:schemeClr val="dk1"/>
                            </a:solidFill>
                            <a:latin typeface="Cambria Math" panose="02040503050406030204" pitchFamily="18" charset="0"/>
                          </a:rPr>
                          <m:t>𝐴</m:t>
                        </m:r>
                      </m:e>
                      <m:sub>
                        <m:r>
                          <a:rPr lang="en-US" b="0" i="1" smtClean="0">
                            <a:solidFill>
                              <a:schemeClr val="dk1"/>
                            </a:solidFill>
                            <a:latin typeface="Cambria Math" panose="02040503050406030204" pitchFamily="18" charset="0"/>
                          </a:rPr>
                          <m:t>𝑣</m:t>
                        </m:r>
                      </m:sub>
                    </m:sSub>
                  </m:oMath>
                </a14:m>
                <a:r>
                  <a:rPr lang="en-US" dirty="0">
                    <a:solidFill>
                      <a:schemeClr val="dk1"/>
                    </a:solidFill>
                  </a:rPr>
                  <a:t> holds eigenvectors on the columns, and </a:t>
                </a:r>
                <a14:m>
                  <m:oMath xmlns:m="http://schemas.openxmlformats.org/officeDocument/2006/math">
                    <m:sSub>
                      <m:sSubPr>
                        <m:ctrlPr>
                          <a:rPr lang="en-US" b="0" i="1" smtClean="0">
                            <a:solidFill>
                              <a:schemeClr val="dk1"/>
                            </a:solidFill>
                            <a:latin typeface="Cambria Math" panose="02040503050406030204" pitchFamily="18" charset="0"/>
                          </a:rPr>
                        </m:ctrlPr>
                      </m:sSubPr>
                      <m:e>
                        <m:r>
                          <a:rPr lang="en-US" b="0" i="1" smtClean="0">
                            <a:solidFill>
                              <a:schemeClr val="dk1"/>
                            </a:solidFill>
                            <a:latin typeface="Cambria Math" panose="02040503050406030204" pitchFamily="18" charset="0"/>
                          </a:rPr>
                          <m:t>𝐴</m:t>
                        </m:r>
                      </m:e>
                      <m:sub>
                        <m:r>
                          <a:rPr lang="en-US" b="0" i="1" smtClean="0">
                            <a:solidFill>
                              <a:schemeClr val="dk1"/>
                            </a:solidFill>
                            <a:latin typeface="Cambria Math" panose="02040503050406030204" pitchFamily="18" charset="0"/>
                          </a:rPr>
                          <m:t>𝜆</m:t>
                        </m:r>
                      </m:sub>
                    </m:sSub>
                  </m:oMath>
                </a14:m>
                <a:r>
                  <a:rPr lang="en-US" dirty="0">
                    <a:solidFill>
                      <a:schemeClr val="dk1"/>
                    </a:solidFill>
                  </a:rPr>
                  <a:t> holds eigenvalues as a set</a:t>
                </a:r>
                <a:endParaRPr lang="he-IL" dirty="0">
                  <a:solidFill>
                    <a:schemeClr val="dk1"/>
                  </a:solidFill>
                </a:endParaRPr>
              </a:p>
            </p:txBody>
          </p:sp>
        </mc:Choice>
        <mc:Fallback>
          <p:sp>
            <p:nvSpPr>
              <p:cNvPr id="3" name="Google Shape;412;p14">
                <a:extLst>
                  <a:ext uri="{FF2B5EF4-FFF2-40B4-BE49-F238E27FC236}">
                    <a16:creationId xmlns:a16="http://schemas.microsoft.com/office/drawing/2014/main" id="{DC831A0B-A89A-D81C-CCC0-A616331B7F49}"/>
                  </a:ext>
                </a:extLst>
              </p:cNvPr>
              <p:cNvSpPr txBox="1">
                <a:spLocks noRot="1" noChangeAspect="1" noMove="1" noResize="1" noEditPoints="1" noAdjustHandles="1" noChangeArrowheads="1" noChangeShapeType="1" noTextEdit="1"/>
              </p:cNvSpPr>
              <p:nvPr/>
            </p:nvSpPr>
            <p:spPr>
              <a:xfrm>
                <a:off x="406302" y="1726217"/>
                <a:ext cx="8150482" cy="3325269"/>
              </a:xfrm>
              <a:prstGeom prst="rect">
                <a:avLst/>
              </a:prstGeom>
              <a:blipFill>
                <a:blip r:embed="rId3"/>
                <a:stretch>
                  <a:fillRect t="-183" b="-1648"/>
                </a:stretch>
              </a:blipFill>
              <a:ln>
                <a:noFill/>
              </a:ln>
            </p:spPr>
            <p:txBody>
              <a:bodyPr/>
              <a:lstStyle/>
              <a:p>
                <a:r>
                  <a:rPr lang="en-IL">
                    <a:noFill/>
                  </a:rPr>
                  <a:t> </a:t>
                </a:r>
              </a:p>
            </p:txBody>
          </p:sp>
        </mc:Fallback>
      </mc:AlternateContent>
    </p:spTree>
    <p:extLst>
      <p:ext uri="{BB962C8B-B14F-4D97-AF65-F5344CB8AC3E}">
        <p14:creationId xmlns:p14="http://schemas.microsoft.com/office/powerpoint/2010/main" val="1094388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371"/>
        <p:cNvGrpSpPr/>
        <p:nvPr/>
      </p:nvGrpSpPr>
      <p:grpSpPr>
        <a:xfrm>
          <a:off x="0" y="0"/>
          <a:ext cx="0" cy="0"/>
          <a:chOff x="0" y="0"/>
          <a:chExt cx="0" cy="0"/>
        </a:xfrm>
      </p:grpSpPr>
      <p:grpSp>
        <p:nvGrpSpPr>
          <p:cNvPr id="372" name="Google Shape;372;p13"/>
          <p:cNvGrpSpPr/>
          <p:nvPr/>
        </p:nvGrpSpPr>
        <p:grpSpPr>
          <a:xfrm rot="5769250">
            <a:off x="2580242" y="2697613"/>
            <a:ext cx="1101019" cy="3862970"/>
            <a:chOff x="5160027" y="5395187"/>
            <a:chExt cx="2202120" cy="7726229"/>
          </a:xfrm>
        </p:grpSpPr>
        <p:sp>
          <p:nvSpPr>
            <p:cNvPr id="373" name="Google Shape;373;p13"/>
            <p:cNvSpPr/>
            <p:nvPr/>
          </p:nvSpPr>
          <p:spPr>
            <a:xfrm>
              <a:off x="5238510" y="5828522"/>
              <a:ext cx="659101" cy="195020"/>
            </a:xfrm>
            <a:custGeom>
              <a:avLst/>
              <a:gdLst/>
              <a:ahLst/>
              <a:cxnLst/>
              <a:rect l="l" t="t" r="r" b="b"/>
              <a:pathLst>
                <a:path w="659101" h="195020" extrusionOk="0">
                  <a:moveTo>
                    <a:pt x="656326" y="14041"/>
                  </a:moveTo>
                  <a:cubicBezTo>
                    <a:pt x="657220" y="18012"/>
                    <a:pt x="658207" y="21984"/>
                    <a:pt x="659102" y="25955"/>
                  </a:cubicBezTo>
                  <a:lnTo>
                    <a:pt x="659009" y="25955"/>
                  </a:lnTo>
                  <a:cubicBezTo>
                    <a:pt x="658809" y="25955"/>
                    <a:pt x="658516" y="25955"/>
                    <a:pt x="658315" y="26048"/>
                  </a:cubicBezTo>
                  <a:cubicBezTo>
                    <a:pt x="658222" y="26048"/>
                    <a:pt x="658115" y="26048"/>
                    <a:pt x="658022" y="26048"/>
                  </a:cubicBezTo>
                  <a:cubicBezTo>
                    <a:pt x="657621" y="26048"/>
                    <a:pt x="657235" y="26048"/>
                    <a:pt x="656834" y="26140"/>
                  </a:cubicBezTo>
                  <a:cubicBezTo>
                    <a:pt x="650295" y="26635"/>
                    <a:pt x="643663" y="27237"/>
                    <a:pt x="637031" y="27933"/>
                  </a:cubicBezTo>
                  <a:cubicBezTo>
                    <a:pt x="636831" y="27933"/>
                    <a:pt x="636630" y="27933"/>
                    <a:pt x="636430" y="27933"/>
                  </a:cubicBezTo>
                  <a:cubicBezTo>
                    <a:pt x="635936" y="28026"/>
                    <a:pt x="635335" y="28026"/>
                    <a:pt x="634841" y="28134"/>
                  </a:cubicBezTo>
                  <a:cubicBezTo>
                    <a:pt x="633854" y="28226"/>
                    <a:pt x="632960" y="28335"/>
                    <a:pt x="631973" y="28427"/>
                  </a:cubicBezTo>
                  <a:cubicBezTo>
                    <a:pt x="626127" y="27732"/>
                    <a:pt x="620189" y="27145"/>
                    <a:pt x="614344" y="26635"/>
                  </a:cubicBezTo>
                  <a:cubicBezTo>
                    <a:pt x="606324" y="25939"/>
                    <a:pt x="598304" y="25244"/>
                    <a:pt x="590377" y="24657"/>
                  </a:cubicBezTo>
                  <a:cubicBezTo>
                    <a:pt x="589976" y="24657"/>
                    <a:pt x="589683" y="24657"/>
                    <a:pt x="589390" y="24564"/>
                  </a:cubicBezTo>
                  <a:cubicBezTo>
                    <a:pt x="581663" y="24070"/>
                    <a:pt x="573936" y="23668"/>
                    <a:pt x="566317" y="23282"/>
                  </a:cubicBezTo>
                  <a:cubicBezTo>
                    <a:pt x="550169" y="22494"/>
                    <a:pt x="534129" y="22092"/>
                    <a:pt x="517997" y="22092"/>
                  </a:cubicBezTo>
                  <a:cubicBezTo>
                    <a:pt x="504532" y="22092"/>
                    <a:pt x="491161" y="22385"/>
                    <a:pt x="477696" y="22880"/>
                  </a:cubicBezTo>
                  <a:cubicBezTo>
                    <a:pt x="464433" y="23482"/>
                    <a:pt x="451153" y="24271"/>
                    <a:pt x="437890" y="25368"/>
                  </a:cubicBezTo>
                  <a:cubicBezTo>
                    <a:pt x="424518" y="26558"/>
                    <a:pt x="411146" y="27948"/>
                    <a:pt x="397882" y="29540"/>
                  </a:cubicBezTo>
                  <a:cubicBezTo>
                    <a:pt x="378079" y="32120"/>
                    <a:pt x="358369" y="35195"/>
                    <a:pt x="338859" y="39059"/>
                  </a:cubicBezTo>
                  <a:cubicBezTo>
                    <a:pt x="325780" y="41639"/>
                    <a:pt x="312717" y="44513"/>
                    <a:pt x="299838" y="47588"/>
                  </a:cubicBezTo>
                  <a:cubicBezTo>
                    <a:pt x="286960" y="50756"/>
                    <a:pt x="274190" y="54233"/>
                    <a:pt x="261512" y="58003"/>
                  </a:cubicBezTo>
                  <a:lnTo>
                    <a:pt x="261420" y="58003"/>
                  </a:lnTo>
                  <a:cubicBezTo>
                    <a:pt x="248742" y="61866"/>
                    <a:pt x="236172" y="65946"/>
                    <a:pt x="223695" y="70303"/>
                  </a:cubicBezTo>
                  <a:cubicBezTo>
                    <a:pt x="217449" y="72482"/>
                    <a:pt x="211218" y="74769"/>
                    <a:pt x="205080" y="77149"/>
                  </a:cubicBezTo>
                  <a:cubicBezTo>
                    <a:pt x="137342" y="103047"/>
                    <a:pt x="73275" y="138665"/>
                    <a:pt x="15346" y="184992"/>
                  </a:cubicBezTo>
                  <a:cubicBezTo>
                    <a:pt x="11089" y="188159"/>
                    <a:pt x="6925" y="191544"/>
                    <a:pt x="2869" y="195020"/>
                  </a:cubicBezTo>
                  <a:cubicBezTo>
                    <a:pt x="1882" y="191049"/>
                    <a:pt x="895" y="186985"/>
                    <a:pt x="0" y="183014"/>
                  </a:cubicBezTo>
                  <a:cubicBezTo>
                    <a:pt x="16240" y="166943"/>
                    <a:pt x="33869" y="152449"/>
                    <a:pt x="51991" y="138665"/>
                  </a:cubicBezTo>
                  <a:cubicBezTo>
                    <a:pt x="218451" y="26048"/>
                    <a:pt x="431859" y="-22164"/>
                    <a:pt x="630816" y="9575"/>
                  </a:cubicBezTo>
                  <a:cubicBezTo>
                    <a:pt x="631710" y="8586"/>
                    <a:pt x="632497" y="7783"/>
                    <a:pt x="633299" y="7087"/>
                  </a:cubicBezTo>
                  <a:cubicBezTo>
                    <a:pt x="634193" y="4414"/>
                    <a:pt x="636075" y="2127"/>
                    <a:pt x="639730" y="644"/>
                  </a:cubicBezTo>
                  <a:cubicBezTo>
                    <a:pt x="649632" y="-1844"/>
                    <a:pt x="653303" y="5403"/>
                    <a:pt x="655477" y="13840"/>
                  </a:cubicBezTo>
                  <a:cubicBezTo>
                    <a:pt x="655739" y="13933"/>
                    <a:pt x="656032" y="13933"/>
                    <a:pt x="656326" y="14041"/>
                  </a:cubicBezTo>
                  <a:close/>
                </a:path>
              </a:pathLst>
            </a:custGeom>
            <a:solidFill>
              <a:srgbClr val="323C79"/>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374" name="Google Shape;374;p13"/>
            <p:cNvSpPr/>
            <p:nvPr/>
          </p:nvSpPr>
          <p:spPr>
            <a:xfrm>
              <a:off x="5803501" y="5483216"/>
              <a:ext cx="46" cy="92"/>
            </a:xfrm>
            <a:custGeom>
              <a:avLst/>
              <a:gdLst/>
              <a:ahLst/>
              <a:cxnLst/>
              <a:rect l="l" t="t" r="r" b="b"/>
              <a:pathLst>
                <a:path w="46" h="92" extrusionOk="0">
                  <a:moveTo>
                    <a:pt x="0" y="0"/>
                  </a:moveTo>
                  <a:cubicBezTo>
                    <a:pt x="46" y="0"/>
                    <a:pt x="46" y="15"/>
                    <a:pt x="46" y="93"/>
                  </a:cubicBezTo>
                  <a:cubicBezTo>
                    <a:pt x="31" y="62"/>
                    <a:pt x="15" y="31"/>
                    <a:pt x="0" y="0"/>
                  </a:cubicBezTo>
                  <a:close/>
                </a:path>
              </a:pathLst>
            </a:custGeom>
            <a:solidFill>
              <a:srgbClr val="323C79"/>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375" name="Google Shape;375;p13"/>
            <p:cNvSpPr/>
            <p:nvPr/>
          </p:nvSpPr>
          <p:spPr>
            <a:xfrm>
              <a:off x="5160470" y="5643257"/>
              <a:ext cx="94" cy="1097"/>
            </a:xfrm>
            <a:custGeom>
              <a:avLst/>
              <a:gdLst/>
              <a:ahLst/>
              <a:cxnLst/>
              <a:rect l="l" t="t" r="r" b="b"/>
              <a:pathLst>
                <a:path w="94" h="1097" extrusionOk="0">
                  <a:moveTo>
                    <a:pt x="0" y="0"/>
                  </a:moveTo>
                  <a:cubicBezTo>
                    <a:pt x="93" y="402"/>
                    <a:pt x="93" y="788"/>
                    <a:pt x="93" y="1097"/>
                  </a:cubicBezTo>
                  <a:cubicBezTo>
                    <a:pt x="108" y="788"/>
                    <a:pt x="0" y="402"/>
                    <a:pt x="0" y="0"/>
                  </a:cubicBezTo>
                  <a:close/>
                </a:path>
              </a:pathLst>
            </a:custGeom>
            <a:solidFill>
              <a:srgbClr val="323C79"/>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376" name="Google Shape;376;p13"/>
            <p:cNvSpPr/>
            <p:nvPr/>
          </p:nvSpPr>
          <p:spPr>
            <a:xfrm>
              <a:off x="6755608" y="12075964"/>
              <a:ext cx="606539" cy="682828"/>
            </a:xfrm>
            <a:custGeom>
              <a:avLst/>
              <a:gdLst/>
              <a:ahLst/>
              <a:cxnLst/>
              <a:rect l="l" t="t" r="r" b="b"/>
              <a:pathLst>
                <a:path w="606539" h="682828" extrusionOk="0">
                  <a:moveTo>
                    <a:pt x="606540" y="105957"/>
                  </a:moveTo>
                  <a:cubicBezTo>
                    <a:pt x="606540" y="108044"/>
                    <a:pt x="606448" y="110130"/>
                    <a:pt x="606448" y="112216"/>
                  </a:cubicBezTo>
                  <a:cubicBezTo>
                    <a:pt x="604566" y="126108"/>
                    <a:pt x="603085" y="139891"/>
                    <a:pt x="602391" y="153690"/>
                  </a:cubicBezTo>
                  <a:cubicBezTo>
                    <a:pt x="589713" y="308369"/>
                    <a:pt x="577036" y="462848"/>
                    <a:pt x="564065" y="617342"/>
                  </a:cubicBezTo>
                  <a:cubicBezTo>
                    <a:pt x="473548" y="629441"/>
                    <a:pt x="381858" y="645218"/>
                    <a:pt x="300548" y="682829"/>
                  </a:cubicBezTo>
                  <a:cubicBezTo>
                    <a:pt x="198741" y="509700"/>
                    <a:pt x="92692" y="338842"/>
                    <a:pt x="0" y="161231"/>
                  </a:cubicBezTo>
                  <a:cubicBezTo>
                    <a:pt x="26342" y="125814"/>
                    <a:pt x="51497" y="89995"/>
                    <a:pt x="79814" y="55073"/>
                  </a:cubicBezTo>
                  <a:cubicBezTo>
                    <a:pt x="162312" y="97737"/>
                    <a:pt x="190428" y="181582"/>
                    <a:pt x="231823" y="39002"/>
                  </a:cubicBezTo>
                  <a:cubicBezTo>
                    <a:pt x="282827" y="51797"/>
                    <a:pt x="327091" y="85437"/>
                    <a:pt x="378974" y="92282"/>
                  </a:cubicBezTo>
                  <a:cubicBezTo>
                    <a:pt x="412349" y="82764"/>
                    <a:pt x="416405" y="40485"/>
                    <a:pt x="426307" y="12208"/>
                  </a:cubicBezTo>
                  <a:cubicBezTo>
                    <a:pt x="490174" y="54269"/>
                    <a:pt x="533944" y="100410"/>
                    <a:pt x="573458" y="0"/>
                  </a:cubicBezTo>
                  <a:cubicBezTo>
                    <a:pt x="584655" y="5949"/>
                    <a:pt x="595636" y="12408"/>
                    <a:pt x="606231" y="19347"/>
                  </a:cubicBezTo>
                  <a:cubicBezTo>
                    <a:pt x="605754" y="48212"/>
                    <a:pt x="606355" y="77077"/>
                    <a:pt x="606540" y="105957"/>
                  </a:cubicBezTo>
                  <a:close/>
                </a:path>
              </a:pathLst>
            </a:custGeom>
            <a:solidFill>
              <a:schemeClr val="l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377" name="Google Shape;377;p13"/>
            <p:cNvSpPr/>
            <p:nvPr/>
          </p:nvSpPr>
          <p:spPr>
            <a:xfrm>
              <a:off x="5419607" y="6619474"/>
              <a:ext cx="1942448" cy="5617705"/>
            </a:xfrm>
            <a:custGeom>
              <a:avLst/>
              <a:gdLst/>
              <a:ahLst/>
              <a:cxnLst/>
              <a:rect l="l" t="t" r="r" b="b"/>
              <a:pathLst>
                <a:path w="1942448" h="5617705" extrusionOk="0">
                  <a:moveTo>
                    <a:pt x="1942048" y="5462038"/>
                  </a:moveTo>
                  <a:cubicBezTo>
                    <a:pt x="1942140" y="5462826"/>
                    <a:pt x="1942341" y="5463629"/>
                    <a:pt x="1942449" y="5464417"/>
                  </a:cubicBezTo>
                  <a:cubicBezTo>
                    <a:pt x="1942356" y="5468188"/>
                    <a:pt x="1942248" y="5472051"/>
                    <a:pt x="1942248" y="5475821"/>
                  </a:cubicBezTo>
                  <a:cubicBezTo>
                    <a:pt x="1931653" y="5468883"/>
                    <a:pt x="1920656" y="5462424"/>
                    <a:pt x="1909475" y="5456475"/>
                  </a:cubicBezTo>
                  <a:cubicBezTo>
                    <a:pt x="1869961" y="5556885"/>
                    <a:pt x="1826191" y="5510744"/>
                    <a:pt x="1762324" y="5468682"/>
                  </a:cubicBezTo>
                  <a:cubicBezTo>
                    <a:pt x="1752422" y="5496960"/>
                    <a:pt x="1748366" y="5539223"/>
                    <a:pt x="1714991" y="5548757"/>
                  </a:cubicBezTo>
                  <a:cubicBezTo>
                    <a:pt x="1663092" y="5541912"/>
                    <a:pt x="1618828" y="5508272"/>
                    <a:pt x="1567840" y="5495477"/>
                  </a:cubicBezTo>
                  <a:cubicBezTo>
                    <a:pt x="1526445" y="5638057"/>
                    <a:pt x="1498328" y="5554212"/>
                    <a:pt x="1415831" y="5511548"/>
                  </a:cubicBezTo>
                  <a:cubicBezTo>
                    <a:pt x="1387514" y="5546470"/>
                    <a:pt x="1362359" y="5582289"/>
                    <a:pt x="1336017" y="5617706"/>
                  </a:cubicBezTo>
                  <a:cubicBezTo>
                    <a:pt x="1333349" y="5612653"/>
                    <a:pt x="1330665" y="5607585"/>
                    <a:pt x="1328089" y="5602532"/>
                  </a:cubicBezTo>
                  <a:cubicBezTo>
                    <a:pt x="1323139" y="5592905"/>
                    <a:pt x="1318188" y="5583386"/>
                    <a:pt x="1313330" y="5573759"/>
                  </a:cubicBezTo>
                  <a:cubicBezTo>
                    <a:pt x="1313237" y="5573357"/>
                    <a:pt x="1313129" y="5572863"/>
                    <a:pt x="1313037" y="5572477"/>
                  </a:cubicBezTo>
                  <a:cubicBezTo>
                    <a:pt x="1312050" y="5568011"/>
                    <a:pt x="1310954" y="5563746"/>
                    <a:pt x="1309875" y="5559481"/>
                  </a:cubicBezTo>
                  <a:cubicBezTo>
                    <a:pt x="1308888" y="5552033"/>
                    <a:pt x="1306713" y="5544693"/>
                    <a:pt x="1304924" y="5537461"/>
                  </a:cubicBezTo>
                  <a:cubicBezTo>
                    <a:pt x="1303243" y="5530709"/>
                    <a:pt x="1301654" y="5523971"/>
                    <a:pt x="1299973" y="5517218"/>
                  </a:cubicBezTo>
                  <a:cubicBezTo>
                    <a:pt x="1296210" y="5502430"/>
                    <a:pt x="1292940" y="5487349"/>
                    <a:pt x="1288283" y="5472870"/>
                  </a:cubicBezTo>
                  <a:cubicBezTo>
                    <a:pt x="1288283" y="5472870"/>
                    <a:pt x="1288190" y="5472870"/>
                    <a:pt x="1288082" y="5472963"/>
                  </a:cubicBezTo>
                  <a:cubicBezTo>
                    <a:pt x="1287882" y="5472468"/>
                    <a:pt x="1287789" y="5472066"/>
                    <a:pt x="1287589" y="5471680"/>
                  </a:cubicBezTo>
                  <a:cubicBezTo>
                    <a:pt x="1282036" y="5450448"/>
                    <a:pt x="1276500" y="5429217"/>
                    <a:pt x="1271055" y="5407985"/>
                  </a:cubicBezTo>
                  <a:cubicBezTo>
                    <a:pt x="1253427" y="5338434"/>
                    <a:pt x="1236199" y="5268882"/>
                    <a:pt x="1219157" y="5199222"/>
                  </a:cubicBezTo>
                  <a:cubicBezTo>
                    <a:pt x="1186769" y="5067057"/>
                    <a:pt x="1155090" y="4934707"/>
                    <a:pt x="1123195" y="4802449"/>
                  </a:cubicBezTo>
                  <a:cubicBezTo>
                    <a:pt x="1057246" y="4528910"/>
                    <a:pt x="991282" y="4255262"/>
                    <a:pt x="925333" y="3981722"/>
                  </a:cubicBezTo>
                  <a:cubicBezTo>
                    <a:pt x="858783" y="3705989"/>
                    <a:pt x="792341" y="3430162"/>
                    <a:pt x="725883" y="3154444"/>
                  </a:cubicBezTo>
                  <a:cubicBezTo>
                    <a:pt x="658253" y="2874244"/>
                    <a:pt x="590809" y="2594060"/>
                    <a:pt x="523163" y="2313768"/>
                  </a:cubicBezTo>
                  <a:cubicBezTo>
                    <a:pt x="458294" y="2045080"/>
                    <a:pt x="393641" y="1776408"/>
                    <a:pt x="328864" y="1507613"/>
                  </a:cubicBezTo>
                  <a:cubicBezTo>
                    <a:pt x="261034" y="1226331"/>
                    <a:pt x="193096" y="945143"/>
                    <a:pt x="125466" y="663861"/>
                  </a:cubicBezTo>
                  <a:cubicBezTo>
                    <a:pt x="83670" y="490423"/>
                    <a:pt x="41889" y="316799"/>
                    <a:pt x="0" y="143361"/>
                  </a:cubicBezTo>
                  <a:cubicBezTo>
                    <a:pt x="192618" y="18149"/>
                    <a:pt x="431165" y="-13606"/>
                    <a:pt x="659626" y="4845"/>
                  </a:cubicBezTo>
                  <a:cubicBezTo>
                    <a:pt x="704584" y="195636"/>
                    <a:pt x="749542" y="386242"/>
                    <a:pt x="794608" y="577034"/>
                  </a:cubicBezTo>
                  <a:cubicBezTo>
                    <a:pt x="859678" y="852860"/>
                    <a:pt x="924439" y="1128780"/>
                    <a:pt x="989693" y="1404606"/>
                  </a:cubicBezTo>
                  <a:cubicBezTo>
                    <a:pt x="1057431" y="1690956"/>
                    <a:pt x="1124568" y="1977398"/>
                    <a:pt x="1192012" y="2263841"/>
                  </a:cubicBezTo>
                  <a:cubicBezTo>
                    <a:pt x="1257761" y="2543438"/>
                    <a:pt x="1323123" y="2823235"/>
                    <a:pt x="1389087" y="3102833"/>
                  </a:cubicBezTo>
                  <a:cubicBezTo>
                    <a:pt x="1455838" y="3385999"/>
                    <a:pt x="1522774" y="3668964"/>
                    <a:pt x="1589232" y="3952146"/>
                  </a:cubicBezTo>
                  <a:cubicBezTo>
                    <a:pt x="1622406" y="4093830"/>
                    <a:pt x="1655581" y="4235514"/>
                    <a:pt x="1688849" y="4377105"/>
                  </a:cubicBezTo>
                  <a:cubicBezTo>
                    <a:pt x="1721036" y="4514616"/>
                    <a:pt x="1753810" y="4652035"/>
                    <a:pt x="1786291" y="4789454"/>
                  </a:cubicBezTo>
                  <a:cubicBezTo>
                    <a:pt x="1815101" y="4910802"/>
                    <a:pt x="1843927" y="5032134"/>
                    <a:pt x="1872444" y="5153591"/>
                  </a:cubicBezTo>
                  <a:cubicBezTo>
                    <a:pt x="1886895" y="5215308"/>
                    <a:pt x="1901455" y="5277026"/>
                    <a:pt x="1915813" y="5338835"/>
                  </a:cubicBezTo>
                  <a:cubicBezTo>
                    <a:pt x="1921366" y="5362647"/>
                    <a:pt x="1926810" y="5386367"/>
                    <a:pt x="1932146" y="5410179"/>
                  </a:cubicBezTo>
                  <a:cubicBezTo>
                    <a:pt x="1932640" y="5412559"/>
                    <a:pt x="1933133" y="5414939"/>
                    <a:pt x="1933534" y="5417318"/>
                  </a:cubicBezTo>
                  <a:cubicBezTo>
                    <a:pt x="1934321" y="5421089"/>
                    <a:pt x="1935015" y="5424766"/>
                    <a:pt x="1935709" y="5428429"/>
                  </a:cubicBezTo>
                  <a:cubicBezTo>
                    <a:pt x="1937791" y="5439616"/>
                    <a:pt x="1939966" y="5450819"/>
                    <a:pt x="1942048" y="5462038"/>
                  </a:cubicBezTo>
                  <a:close/>
                </a:path>
              </a:pathLst>
            </a:custGeom>
            <a:solidFill>
              <a:schemeClr val="accen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378" name="Google Shape;378;p13"/>
            <p:cNvSpPr/>
            <p:nvPr/>
          </p:nvSpPr>
          <p:spPr>
            <a:xfrm>
              <a:off x="5241348" y="5850633"/>
              <a:ext cx="819732" cy="880725"/>
            </a:xfrm>
            <a:custGeom>
              <a:avLst/>
              <a:gdLst/>
              <a:ahLst/>
              <a:cxnLst/>
              <a:rect l="l" t="t" r="r" b="b"/>
              <a:pathLst>
                <a:path w="819732" h="880725" extrusionOk="0">
                  <a:moveTo>
                    <a:pt x="819732" y="696223"/>
                  </a:moveTo>
                  <a:cubicBezTo>
                    <a:pt x="733518" y="673817"/>
                    <a:pt x="643293" y="670417"/>
                    <a:pt x="555228" y="691278"/>
                  </a:cubicBezTo>
                  <a:cubicBezTo>
                    <a:pt x="419043" y="714302"/>
                    <a:pt x="256022" y="765604"/>
                    <a:pt x="170578" y="880725"/>
                  </a:cubicBezTo>
                  <a:cubicBezTo>
                    <a:pt x="166106" y="861873"/>
                    <a:pt x="161479" y="843021"/>
                    <a:pt x="157006" y="824169"/>
                  </a:cubicBezTo>
                  <a:cubicBezTo>
                    <a:pt x="154693" y="814280"/>
                    <a:pt x="152225" y="804699"/>
                    <a:pt x="149912" y="794810"/>
                  </a:cubicBezTo>
                  <a:cubicBezTo>
                    <a:pt x="146210" y="779666"/>
                    <a:pt x="142663" y="764677"/>
                    <a:pt x="138961" y="749688"/>
                  </a:cubicBezTo>
                  <a:cubicBezTo>
                    <a:pt x="128165" y="704567"/>
                    <a:pt x="117215" y="659446"/>
                    <a:pt x="106419" y="614170"/>
                  </a:cubicBezTo>
                  <a:cubicBezTo>
                    <a:pt x="75110" y="484833"/>
                    <a:pt x="43956" y="355496"/>
                    <a:pt x="12801" y="226159"/>
                  </a:cubicBezTo>
                  <a:cubicBezTo>
                    <a:pt x="12647" y="225541"/>
                    <a:pt x="12493" y="224923"/>
                    <a:pt x="12338" y="224305"/>
                  </a:cubicBezTo>
                  <a:cubicBezTo>
                    <a:pt x="8791" y="209934"/>
                    <a:pt x="5398" y="195563"/>
                    <a:pt x="2005" y="181192"/>
                  </a:cubicBezTo>
                  <a:cubicBezTo>
                    <a:pt x="1234" y="178411"/>
                    <a:pt x="617" y="175629"/>
                    <a:pt x="0" y="172848"/>
                  </a:cubicBezTo>
                  <a:cubicBezTo>
                    <a:pt x="4010" y="169448"/>
                    <a:pt x="8174" y="166049"/>
                    <a:pt x="12493" y="162958"/>
                  </a:cubicBezTo>
                  <a:cubicBezTo>
                    <a:pt x="185230" y="24659"/>
                    <a:pt x="411640" y="-17527"/>
                    <a:pt x="629104" y="6270"/>
                  </a:cubicBezTo>
                  <a:cubicBezTo>
                    <a:pt x="638666" y="7352"/>
                    <a:pt x="648074" y="8434"/>
                    <a:pt x="657636" y="9824"/>
                  </a:cubicBezTo>
                  <a:cubicBezTo>
                    <a:pt x="660875" y="23268"/>
                    <a:pt x="664114" y="36712"/>
                    <a:pt x="667199" y="50310"/>
                  </a:cubicBezTo>
                  <a:cubicBezTo>
                    <a:pt x="667816" y="52782"/>
                    <a:pt x="668433" y="55255"/>
                    <a:pt x="669049" y="57727"/>
                  </a:cubicBezTo>
                  <a:cubicBezTo>
                    <a:pt x="702209" y="198344"/>
                    <a:pt x="735214" y="338807"/>
                    <a:pt x="768528" y="479425"/>
                  </a:cubicBezTo>
                  <a:cubicBezTo>
                    <a:pt x="776239" y="512493"/>
                    <a:pt x="784105" y="545561"/>
                    <a:pt x="791816" y="578630"/>
                  </a:cubicBezTo>
                  <a:cubicBezTo>
                    <a:pt x="795364" y="593464"/>
                    <a:pt x="798911" y="608144"/>
                    <a:pt x="802304" y="622978"/>
                  </a:cubicBezTo>
                  <a:cubicBezTo>
                    <a:pt x="804155" y="630859"/>
                    <a:pt x="806160" y="638894"/>
                    <a:pt x="808011" y="646929"/>
                  </a:cubicBezTo>
                  <a:cubicBezTo>
                    <a:pt x="811866" y="663309"/>
                    <a:pt x="815722" y="679843"/>
                    <a:pt x="819732" y="696223"/>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379" name="Google Shape;379;p13"/>
            <p:cNvSpPr/>
            <p:nvPr/>
          </p:nvSpPr>
          <p:spPr>
            <a:xfrm>
              <a:off x="7056156" y="12693291"/>
              <a:ext cx="263517" cy="428125"/>
            </a:xfrm>
            <a:custGeom>
              <a:avLst/>
              <a:gdLst/>
              <a:ahLst/>
              <a:cxnLst/>
              <a:rect l="l" t="t" r="r" b="b"/>
              <a:pathLst>
                <a:path w="263517" h="428125" extrusionOk="0">
                  <a:moveTo>
                    <a:pt x="263517" y="0"/>
                  </a:moveTo>
                  <a:cubicBezTo>
                    <a:pt x="262623" y="10322"/>
                    <a:pt x="261728" y="20644"/>
                    <a:pt x="260849" y="30858"/>
                  </a:cubicBezTo>
                  <a:cubicBezTo>
                    <a:pt x="256191" y="86626"/>
                    <a:pt x="251441" y="142286"/>
                    <a:pt x="246691" y="197946"/>
                  </a:cubicBezTo>
                  <a:cubicBezTo>
                    <a:pt x="242634" y="252509"/>
                    <a:pt x="239257" y="307087"/>
                    <a:pt x="234908" y="361557"/>
                  </a:cubicBezTo>
                  <a:cubicBezTo>
                    <a:pt x="230651" y="384272"/>
                    <a:pt x="239365" y="428126"/>
                    <a:pt x="206591" y="428126"/>
                  </a:cubicBezTo>
                  <a:cubicBezTo>
                    <a:pt x="206097" y="428126"/>
                    <a:pt x="205496" y="428126"/>
                    <a:pt x="205002" y="428126"/>
                  </a:cubicBezTo>
                  <a:cubicBezTo>
                    <a:pt x="191430" y="425144"/>
                    <a:pt x="186387" y="414929"/>
                    <a:pt x="185292" y="401641"/>
                  </a:cubicBezTo>
                  <a:cubicBezTo>
                    <a:pt x="132807" y="296177"/>
                    <a:pt x="74971" y="193480"/>
                    <a:pt x="15454" y="91679"/>
                  </a:cubicBezTo>
                  <a:cubicBezTo>
                    <a:pt x="10303" y="82949"/>
                    <a:pt x="5151" y="74218"/>
                    <a:pt x="0" y="65488"/>
                  </a:cubicBezTo>
                  <a:cubicBezTo>
                    <a:pt x="81295" y="27876"/>
                    <a:pt x="173000" y="12099"/>
                    <a:pt x="263517" y="0"/>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380" name="Google Shape;380;p13"/>
            <p:cNvSpPr/>
            <p:nvPr/>
          </p:nvSpPr>
          <p:spPr>
            <a:xfrm>
              <a:off x="5889112" y="6703328"/>
              <a:ext cx="1306171" cy="5259215"/>
            </a:xfrm>
            <a:custGeom>
              <a:avLst/>
              <a:gdLst/>
              <a:ahLst/>
              <a:cxnLst/>
              <a:rect l="l" t="t" r="r" b="b"/>
              <a:pathLst>
                <a:path w="1306171" h="5259215" extrusionOk="0">
                  <a:moveTo>
                    <a:pt x="1305790" y="5241059"/>
                  </a:moveTo>
                  <a:cubicBezTo>
                    <a:pt x="1307764" y="5249094"/>
                    <a:pt x="1301826" y="5257330"/>
                    <a:pt x="1294007" y="5258922"/>
                  </a:cubicBezTo>
                  <a:cubicBezTo>
                    <a:pt x="1293020" y="5259123"/>
                    <a:pt x="1292033" y="5259216"/>
                    <a:pt x="1291030" y="5259216"/>
                  </a:cubicBezTo>
                  <a:cubicBezTo>
                    <a:pt x="1283905" y="5259216"/>
                    <a:pt x="1277859" y="5254055"/>
                    <a:pt x="1276178" y="5247008"/>
                  </a:cubicBezTo>
                  <a:cubicBezTo>
                    <a:pt x="1221118" y="5021789"/>
                    <a:pt x="1166058" y="4796553"/>
                    <a:pt x="1110997" y="4571334"/>
                  </a:cubicBezTo>
                  <a:cubicBezTo>
                    <a:pt x="1053855" y="4337074"/>
                    <a:pt x="996621" y="4102923"/>
                    <a:pt x="939386" y="3868664"/>
                  </a:cubicBezTo>
                  <a:cubicBezTo>
                    <a:pt x="884418" y="3643537"/>
                    <a:pt x="829358" y="3418410"/>
                    <a:pt x="774406" y="3193190"/>
                  </a:cubicBezTo>
                  <a:cubicBezTo>
                    <a:pt x="723109" y="2983237"/>
                    <a:pt x="671812" y="2773300"/>
                    <a:pt x="620515" y="2563348"/>
                  </a:cubicBezTo>
                  <a:cubicBezTo>
                    <a:pt x="566550" y="2342594"/>
                    <a:pt x="512570" y="2121824"/>
                    <a:pt x="458697" y="1900962"/>
                  </a:cubicBezTo>
                  <a:cubicBezTo>
                    <a:pt x="401555" y="1666904"/>
                    <a:pt x="344320" y="1432752"/>
                    <a:pt x="287086" y="1198694"/>
                  </a:cubicBezTo>
                  <a:cubicBezTo>
                    <a:pt x="230638" y="967216"/>
                    <a:pt x="174097" y="735645"/>
                    <a:pt x="117649" y="504059"/>
                  </a:cubicBezTo>
                  <a:cubicBezTo>
                    <a:pt x="98540" y="425777"/>
                    <a:pt x="79431" y="347495"/>
                    <a:pt x="60414" y="269104"/>
                  </a:cubicBezTo>
                  <a:cubicBezTo>
                    <a:pt x="49032" y="222268"/>
                    <a:pt x="37634" y="175339"/>
                    <a:pt x="26345" y="128410"/>
                  </a:cubicBezTo>
                  <a:cubicBezTo>
                    <a:pt x="21101" y="106683"/>
                    <a:pt x="15842" y="84957"/>
                    <a:pt x="10706" y="63216"/>
                  </a:cubicBezTo>
                  <a:cubicBezTo>
                    <a:pt x="8423" y="53388"/>
                    <a:pt x="6156" y="43576"/>
                    <a:pt x="3873" y="33748"/>
                  </a:cubicBezTo>
                  <a:cubicBezTo>
                    <a:pt x="2485" y="27598"/>
                    <a:pt x="712" y="21247"/>
                    <a:pt x="203" y="14989"/>
                  </a:cubicBezTo>
                  <a:cubicBezTo>
                    <a:pt x="-1078" y="8236"/>
                    <a:pt x="3873" y="1498"/>
                    <a:pt x="10397" y="309"/>
                  </a:cubicBezTo>
                  <a:cubicBezTo>
                    <a:pt x="16644" y="-1082"/>
                    <a:pt x="22381" y="2395"/>
                    <a:pt x="24556" y="7355"/>
                  </a:cubicBezTo>
                  <a:cubicBezTo>
                    <a:pt x="28118" y="15390"/>
                    <a:pt x="29907" y="24415"/>
                    <a:pt x="32082" y="32852"/>
                  </a:cubicBezTo>
                  <a:cubicBezTo>
                    <a:pt x="35845" y="47531"/>
                    <a:pt x="39516" y="62319"/>
                    <a:pt x="43279" y="76999"/>
                  </a:cubicBezTo>
                  <a:cubicBezTo>
                    <a:pt x="50605" y="106467"/>
                    <a:pt x="57838" y="136028"/>
                    <a:pt x="65164" y="165496"/>
                  </a:cubicBezTo>
                  <a:cubicBezTo>
                    <a:pt x="77240" y="214310"/>
                    <a:pt x="89224" y="263232"/>
                    <a:pt x="101208" y="312140"/>
                  </a:cubicBezTo>
                  <a:cubicBezTo>
                    <a:pt x="130820" y="432885"/>
                    <a:pt x="160432" y="553631"/>
                    <a:pt x="189936" y="674484"/>
                  </a:cubicBezTo>
                  <a:cubicBezTo>
                    <a:pt x="241634" y="885720"/>
                    <a:pt x="293224" y="1097048"/>
                    <a:pt x="344922" y="1308298"/>
                  </a:cubicBezTo>
                  <a:cubicBezTo>
                    <a:pt x="398794" y="1528372"/>
                    <a:pt x="452559" y="1748431"/>
                    <a:pt x="506339" y="1968597"/>
                  </a:cubicBezTo>
                  <a:cubicBezTo>
                    <a:pt x="564268" y="2205932"/>
                    <a:pt x="622104" y="2443359"/>
                    <a:pt x="680233" y="2680585"/>
                  </a:cubicBezTo>
                  <a:cubicBezTo>
                    <a:pt x="737962" y="2916035"/>
                    <a:pt x="795397" y="3151577"/>
                    <a:pt x="852940" y="3387118"/>
                  </a:cubicBezTo>
                  <a:cubicBezTo>
                    <a:pt x="907013" y="3608877"/>
                    <a:pt x="961271" y="3830620"/>
                    <a:pt x="1015452" y="4052378"/>
                  </a:cubicBezTo>
                  <a:cubicBezTo>
                    <a:pt x="1068630" y="4270057"/>
                    <a:pt x="1121809" y="4487752"/>
                    <a:pt x="1174987" y="4705430"/>
                  </a:cubicBezTo>
                  <a:cubicBezTo>
                    <a:pt x="1218635" y="4883968"/>
                    <a:pt x="1262205" y="5062568"/>
                    <a:pt x="1305790" y="5241059"/>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381" name="Google Shape;381;p13"/>
            <p:cNvSpPr/>
            <p:nvPr/>
          </p:nvSpPr>
          <p:spPr>
            <a:xfrm>
              <a:off x="5626479" y="6780899"/>
              <a:ext cx="1295474" cy="5258581"/>
            </a:xfrm>
            <a:custGeom>
              <a:avLst/>
              <a:gdLst/>
              <a:ahLst/>
              <a:cxnLst/>
              <a:rect l="l" t="t" r="r" b="b"/>
              <a:pathLst>
                <a:path w="1295474" h="5258581" extrusionOk="0">
                  <a:moveTo>
                    <a:pt x="1265592" y="5246915"/>
                  </a:moveTo>
                  <a:cubicBezTo>
                    <a:pt x="1236088" y="5125181"/>
                    <a:pt x="1206568" y="5003338"/>
                    <a:pt x="1177064" y="4881588"/>
                  </a:cubicBezTo>
                  <a:cubicBezTo>
                    <a:pt x="1150320" y="4771659"/>
                    <a:pt x="1123484" y="4661715"/>
                    <a:pt x="1097049" y="4551694"/>
                  </a:cubicBezTo>
                  <a:cubicBezTo>
                    <a:pt x="1071000" y="4443248"/>
                    <a:pt x="1044364" y="4334895"/>
                    <a:pt x="1018222" y="4226450"/>
                  </a:cubicBezTo>
                  <a:cubicBezTo>
                    <a:pt x="989998" y="4109861"/>
                    <a:pt x="961682" y="3993380"/>
                    <a:pt x="933458" y="3876807"/>
                  </a:cubicBezTo>
                  <a:cubicBezTo>
                    <a:pt x="877996" y="3648110"/>
                    <a:pt x="822551" y="3419414"/>
                    <a:pt x="767090" y="3190717"/>
                  </a:cubicBezTo>
                  <a:cubicBezTo>
                    <a:pt x="714605" y="2974429"/>
                    <a:pt x="662121" y="2758126"/>
                    <a:pt x="609729" y="2541930"/>
                  </a:cubicBezTo>
                  <a:cubicBezTo>
                    <a:pt x="554468" y="2313821"/>
                    <a:pt x="499115" y="2085727"/>
                    <a:pt x="443855" y="1857618"/>
                  </a:cubicBezTo>
                  <a:cubicBezTo>
                    <a:pt x="388008" y="1627036"/>
                    <a:pt x="332053" y="1396547"/>
                    <a:pt x="276191" y="1166073"/>
                  </a:cubicBezTo>
                  <a:cubicBezTo>
                    <a:pt x="222519" y="944810"/>
                    <a:pt x="168940" y="723561"/>
                    <a:pt x="115468" y="502205"/>
                  </a:cubicBezTo>
                  <a:cubicBezTo>
                    <a:pt x="95264" y="418854"/>
                    <a:pt x="75060" y="335426"/>
                    <a:pt x="55056" y="251983"/>
                  </a:cubicBezTo>
                  <a:cubicBezTo>
                    <a:pt x="43674" y="204559"/>
                    <a:pt x="32277" y="157027"/>
                    <a:pt x="20987" y="109604"/>
                  </a:cubicBezTo>
                  <a:cubicBezTo>
                    <a:pt x="15944" y="88666"/>
                    <a:pt x="11085" y="67728"/>
                    <a:pt x="6227" y="46805"/>
                  </a:cubicBezTo>
                  <a:cubicBezTo>
                    <a:pt x="5441" y="43328"/>
                    <a:pt x="4639" y="39759"/>
                    <a:pt x="3852" y="36282"/>
                  </a:cubicBezTo>
                  <a:cubicBezTo>
                    <a:pt x="2865" y="31523"/>
                    <a:pt x="1569" y="26763"/>
                    <a:pt x="875" y="21896"/>
                  </a:cubicBezTo>
                  <a:cubicBezTo>
                    <a:pt x="89" y="16333"/>
                    <a:pt x="-1099" y="10492"/>
                    <a:pt x="2156" y="5423"/>
                  </a:cubicBezTo>
                  <a:cubicBezTo>
                    <a:pt x="5425" y="262"/>
                    <a:pt x="11857" y="-1623"/>
                    <a:pt x="17208" y="1560"/>
                  </a:cubicBezTo>
                  <a:cubicBezTo>
                    <a:pt x="23254" y="4929"/>
                    <a:pt x="25228" y="12269"/>
                    <a:pt x="27017" y="18527"/>
                  </a:cubicBezTo>
                  <a:cubicBezTo>
                    <a:pt x="30688" y="32419"/>
                    <a:pt x="34343" y="46202"/>
                    <a:pt x="37814" y="60094"/>
                  </a:cubicBezTo>
                  <a:cubicBezTo>
                    <a:pt x="45340" y="89855"/>
                    <a:pt x="52666" y="119725"/>
                    <a:pt x="59992" y="149595"/>
                  </a:cubicBezTo>
                  <a:cubicBezTo>
                    <a:pt x="71975" y="198007"/>
                    <a:pt x="83759" y="246327"/>
                    <a:pt x="95542" y="294755"/>
                  </a:cubicBezTo>
                  <a:cubicBezTo>
                    <a:pt x="122177" y="403989"/>
                    <a:pt x="148720" y="513238"/>
                    <a:pt x="175263" y="622579"/>
                  </a:cubicBezTo>
                  <a:cubicBezTo>
                    <a:pt x="230323" y="848989"/>
                    <a:pt x="285291" y="1075506"/>
                    <a:pt x="340150" y="1302024"/>
                  </a:cubicBezTo>
                  <a:cubicBezTo>
                    <a:pt x="395010" y="1528248"/>
                    <a:pt x="449870" y="1754364"/>
                    <a:pt x="504729" y="1980573"/>
                  </a:cubicBezTo>
                  <a:cubicBezTo>
                    <a:pt x="560684" y="2211356"/>
                    <a:pt x="616731" y="2442138"/>
                    <a:pt x="672686" y="2672921"/>
                  </a:cubicBezTo>
                  <a:cubicBezTo>
                    <a:pt x="729134" y="2906176"/>
                    <a:pt x="785674" y="3139539"/>
                    <a:pt x="842323" y="3372810"/>
                  </a:cubicBezTo>
                  <a:cubicBezTo>
                    <a:pt x="869560" y="3485025"/>
                    <a:pt x="896782" y="3597334"/>
                    <a:pt x="924019" y="3709658"/>
                  </a:cubicBezTo>
                  <a:cubicBezTo>
                    <a:pt x="948387" y="3810470"/>
                    <a:pt x="972647" y="3911173"/>
                    <a:pt x="997293" y="4011877"/>
                  </a:cubicBezTo>
                  <a:cubicBezTo>
                    <a:pt x="1026304" y="4130536"/>
                    <a:pt x="1054837" y="4249304"/>
                    <a:pt x="1083647" y="4368072"/>
                  </a:cubicBezTo>
                  <a:cubicBezTo>
                    <a:pt x="1110575" y="4479299"/>
                    <a:pt x="1137612" y="4590618"/>
                    <a:pt x="1164556" y="4701845"/>
                  </a:cubicBezTo>
                  <a:cubicBezTo>
                    <a:pt x="1208033" y="4881233"/>
                    <a:pt x="1251603" y="5060512"/>
                    <a:pt x="1295080" y="5239807"/>
                  </a:cubicBezTo>
                  <a:cubicBezTo>
                    <a:pt x="1296962" y="5247842"/>
                    <a:pt x="1291919" y="5256171"/>
                    <a:pt x="1283883" y="5258165"/>
                  </a:cubicBezTo>
                  <a:cubicBezTo>
                    <a:pt x="1282711" y="5258459"/>
                    <a:pt x="1281555" y="5258582"/>
                    <a:pt x="1280398" y="5258582"/>
                  </a:cubicBezTo>
                  <a:cubicBezTo>
                    <a:pt x="1273612" y="5258551"/>
                    <a:pt x="1267288" y="5253776"/>
                    <a:pt x="1265592" y="5246915"/>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382" name="Google Shape;382;p13"/>
            <p:cNvSpPr/>
            <p:nvPr/>
          </p:nvSpPr>
          <p:spPr>
            <a:xfrm>
              <a:off x="5411988" y="6528024"/>
              <a:ext cx="667244" cy="234795"/>
            </a:xfrm>
            <a:custGeom>
              <a:avLst/>
              <a:gdLst/>
              <a:ahLst/>
              <a:cxnLst/>
              <a:rect l="l" t="t" r="r" b="b"/>
              <a:pathLst>
                <a:path w="667244" h="234795" extrusionOk="0">
                  <a:moveTo>
                    <a:pt x="659811" y="64633"/>
                  </a:moveTo>
                  <a:cubicBezTo>
                    <a:pt x="662294" y="75248"/>
                    <a:pt x="664762" y="85772"/>
                    <a:pt x="667245" y="96279"/>
                  </a:cubicBezTo>
                  <a:cubicBezTo>
                    <a:pt x="438784" y="77829"/>
                    <a:pt x="200221" y="109568"/>
                    <a:pt x="7619" y="234795"/>
                  </a:cubicBezTo>
                  <a:cubicBezTo>
                    <a:pt x="5043" y="224473"/>
                    <a:pt x="2576" y="214058"/>
                    <a:pt x="93" y="203736"/>
                  </a:cubicBezTo>
                  <a:cubicBezTo>
                    <a:pt x="93" y="203643"/>
                    <a:pt x="0" y="203442"/>
                    <a:pt x="0" y="203334"/>
                  </a:cubicBezTo>
                  <a:cubicBezTo>
                    <a:pt x="85459" y="88136"/>
                    <a:pt x="248464" y="36942"/>
                    <a:pt x="384526" y="13933"/>
                  </a:cubicBezTo>
                  <a:cubicBezTo>
                    <a:pt x="472669" y="-7005"/>
                    <a:pt x="562878" y="-3528"/>
                    <a:pt x="649030" y="18893"/>
                  </a:cubicBezTo>
                  <a:cubicBezTo>
                    <a:pt x="652593" y="34160"/>
                    <a:pt x="656248" y="49350"/>
                    <a:pt x="659811" y="64633"/>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383" name="Google Shape;383;p13"/>
            <p:cNvSpPr/>
            <p:nvPr/>
          </p:nvSpPr>
          <p:spPr>
            <a:xfrm>
              <a:off x="5160027" y="5395187"/>
              <a:ext cx="746298" cy="664467"/>
            </a:xfrm>
            <a:custGeom>
              <a:avLst/>
              <a:gdLst/>
              <a:ahLst/>
              <a:cxnLst/>
              <a:rect l="l" t="t" r="r" b="b"/>
              <a:pathLst>
                <a:path w="746298" h="664467" extrusionOk="0">
                  <a:moveTo>
                    <a:pt x="738973" y="465239"/>
                  </a:moveTo>
                  <a:cubicBezTo>
                    <a:pt x="741456" y="475561"/>
                    <a:pt x="743924" y="485976"/>
                    <a:pt x="746299" y="496299"/>
                  </a:cubicBezTo>
                  <a:cubicBezTo>
                    <a:pt x="518933" y="446001"/>
                    <a:pt x="262248" y="506127"/>
                    <a:pt x="90035" y="664468"/>
                  </a:cubicBezTo>
                  <a:cubicBezTo>
                    <a:pt x="87660" y="655243"/>
                    <a:pt x="85485" y="646018"/>
                    <a:pt x="83295" y="636684"/>
                  </a:cubicBezTo>
                  <a:cubicBezTo>
                    <a:pt x="82601" y="633903"/>
                    <a:pt x="81907" y="631121"/>
                    <a:pt x="81321" y="628356"/>
                  </a:cubicBezTo>
                  <a:cubicBezTo>
                    <a:pt x="80334" y="624384"/>
                    <a:pt x="79347" y="620320"/>
                    <a:pt x="78452" y="616349"/>
                  </a:cubicBezTo>
                  <a:cubicBezTo>
                    <a:pt x="58449" y="533802"/>
                    <a:pt x="38537" y="451347"/>
                    <a:pt x="18734" y="368800"/>
                  </a:cubicBezTo>
                  <a:cubicBezTo>
                    <a:pt x="15958" y="351138"/>
                    <a:pt x="12689" y="333584"/>
                    <a:pt x="9928" y="315814"/>
                  </a:cubicBezTo>
                  <a:cubicBezTo>
                    <a:pt x="8139" y="304595"/>
                    <a:pt x="6766" y="293284"/>
                    <a:pt x="4977" y="281973"/>
                  </a:cubicBezTo>
                  <a:cubicBezTo>
                    <a:pt x="3296" y="271264"/>
                    <a:pt x="1707" y="260540"/>
                    <a:pt x="612" y="249724"/>
                  </a:cubicBezTo>
                  <a:cubicBezTo>
                    <a:pt x="612" y="249523"/>
                    <a:pt x="520" y="249322"/>
                    <a:pt x="520" y="249121"/>
                  </a:cubicBezTo>
                  <a:cubicBezTo>
                    <a:pt x="119" y="243666"/>
                    <a:pt x="-174" y="238304"/>
                    <a:pt x="119" y="232850"/>
                  </a:cubicBezTo>
                  <a:cubicBezTo>
                    <a:pt x="319" y="230362"/>
                    <a:pt x="412" y="227889"/>
                    <a:pt x="612" y="225402"/>
                  </a:cubicBezTo>
                  <a:lnTo>
                    <a:pt x="612" y="225309"/>
                  </a:lnTo>
                  <a:cubicBezTo>
                    <a:pt x="813" y="222728"/>
                    <a:pt x="1106" y="220256"/>
                    <a:pt x="1399" y="217768"/>
                  </a:cubicBezTo>
                  <a:cubicBezTo>
                    <a:pt x="1399" y="217675"/>
                    <a:pt x="1399" y="217474"/>
                    <a:pt x="1491" y="217366"/>
                  </a:cubicBezTo>
                  <a:cubicBezTo>
                    <a:pt x="2772" y="210227"/>
                    <a:pt x="4653" y="203567"/>
                    <a:pt x="6843" y="196722"/>
                  </a:cubicBezTo>
                  <a:cubicBezTo>
                    <a:pt x="6751" y="197324"/>
                    <a:pt x="6550" y="197912"/>
                    <a:pt x="6350" y="198607"/>
                  </a:cubicBezTo>
                  <a:cubicBezTo>
                    <a:pt x="7938" y="193446"/>
                    <a:pt x="9912" y="188486"/>
                    <a:pt x="11594" y="183433"/>
                  </a:cubicBezTo>
                  <a:cubicBezTo>
                    <a:pt x="115190" y="15773"/>
                    <a:pt x="449900" y="-55756"/>
                    <a:pt x="610037" y="49120"/>
                  </a:cubicBezTo>
                  <a:cubicBezTo>
                    <a:pt x="610438" y="49413"/>
                    <a:pt x="610731" y="49722"/>
                    <a:pt x="611024" y="50016"/>
                  </a:cubicBezTo>
                  <a:cubicBezTo>
                    <a:pt x="611517" y="50418"/>
                    <a:pt x="612119" y="50912"/>
                    <a:pt x="612612" y="51407"/>
                  </a:cubicBezTo>
                  <a:cubicBezTo>
                    <a:pt x="614093" y="52597"/>
                    <a:pt x="615589" y="53786"/>
                    <a:pt x="616977" y="55084"/>
                  </a:cubicBezTo>
                  <a:cubicBezTo>
                    <a:pt x="617069" y="55084"/>
                    <a:pt x="617069" y="55084"/>
                    <a:pt x="617069" y="55285"/>
                  </a:cubicBezTo>
                  <a:cubicBezTo>
                    <a:pt x="617162" y="55285"/>
                    <a:pt x="617270" y="55378"/>
                    <a:pt x="617362" y="55486"/>
                  </a:cubicBezTo>
                  <a:cubicBezTo>
                    <a:pt x="619445" y="56676"/>
                    <a:pt x="621419" y="58469"/>
                    <a:pt x="623100" y="60647"/>
                  </a:cubicBezTo>
                  <a:cubicBezTo>
                    <a:pt x="623192" y="60647"/>
                    <a:pt x="623192" y="60740"/>
                    <a:pt x="623300" y="60941"/>
                  </a:cubicBezTo>
                  <a:cubicBezTo>
                    <a:pt x="623393" y="60941"/>
                    <a:pt x="623393" y="60941"/>
                    <a:pt x="623393" y="61034"/>
                  </a:cubicBezTo>
                  <a:cubicBezTo>
                    <a:pt x="625182" y="62625"/>
                    <a:pt x="626863" y="64310"/>
                    <a:pt x="628436" y="65994"/>
                  </a:cubicBezTo>
                  <a:lnTo>
                    <a:pt x="628529" y="65994"/>
                  </a:lnTo>
                  <a:cubicBezTo>
                    <a:pt x="628822" y="66396"/>
                    <a:pt x="629223" y="66782"/>
                    <a:pt x="629516" y="67184"/>
                  </a:cubicBezTo>
                  <a:cubicBezTo>
                    <a:pt x="630703" y="68976"/>
                    <a:pt x="631891" y="70753"/>
                    <a:pt x="632986" y="72638"/>
                  </a:cubicBezTo>
                  <a:cubicBezTo>
                    <a:pt x="632986" y="72731"/>
                    <a:pt x="633078" y="72839"/>
                    <a:pt x="633279" y="73040"/>
                  </a:cubicBezTo>
                  <a:cubicBezTo>
                    <a:pt x="633279" y="73040"/>
                    <a:pt x="633279" y="73133"/>
                    <a:pt x="633372" y="73133"/>
                  </a:cubicBezTo>
                  <a:cubicBezTo>
                    <a:pt x="637135" y="77892"/>
                    <a:pt x="640404" y="82853"/>
                    <a:pt x="643474" y="88014"/>
                  </a:cubicBezTo>
                  <a:cubicBezTo>
                    <a:pt x="664865" y="123925"/>
                    <a:pt x="671698" y="168181"/>
                    <a:pt x="678931" y="210845"/>
                  </a:cubicBezTo>
                  <a:cubicBezTo>
                    <a:pt x="697547" y="289622"/>
                    <a:pt x="716162" y="368600"/>
                    <a:pt x="734778" y="447376"/>
                  </a:cubicBezTo>
                  <a:cubicBezTo>
                    <a:pt x="735672" y="451347"/>
                    <a:pt x="736659" y="455319"/>
                    <a:pt x="737554" y="459290"/>
                  </a:cubicBezTo>
                  <a:lnTo>
                    <a:pt x="737461" y="459290"/>
                  </a:lnTo>
                  <a:cubicBezTo>
                    <a:pt x="737754" y="460774"/>
                    <a:pt x="738063" y="462272"/>
                    <a:pt x="738248" y="463756"/>
                  </a:cubicBezTo>
                  <a:cubicBezTo>
                    <a:pt x="738340" y="463756"/>
                    <a:pt x="738340" y="463756"/>
                    <a:pt x="738248" y="463849"/>
                  </a:cubicBezTo>
                  <a:cubicBezTo>
                    <a:pt x="738448" y="464343"/>
                    <a:pt x="738649" y="464745"/>
                    <a:pt x="738741" y="465239"/>
                  </a:cubicBezTo>
                  <a:cubicBezTo>
                    <a:pt x="738880" y="465239"/>
                    <a:pt x="738880" y="465239"/>
                    <a:pt x="738973" y="465239"/>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grpSp>
      <p:sp>
        <p:nvSpPr>
          <p:cNvPr id="384" name="Google Shape;384;p13"/>
          <p:cNvSpPr/>
          <p:nvPr/>
        </p:nvSpPr>
        <p:spPr>
          <a:xfrm>
            <a:off x="4856904" y="0"/>
            <a:ext cx="4287300" cy="5143500"/>
          </a:xfrm>
          <a:prstGeom prst="rect">
            <a:avLst/>
          </a:prstGeom>
          <a:solidFill>
            <a:schemeClr val="l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385" name="Google Shape;385;p13"/>
          <p:cNvSpPr txBox="1"/>
          <p:nvPr/>
        </p:nvSpPr>
        <p:spPr>
          <a:xfrm>
            <a:off x="757698" y="1914196"/>
            <a:ext cx="3362400" cy="615553"/>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 sz="4000" b="1" dirty="0">
                <a:solidFill>
                  <a:schemeClr val="dk1"/>
                </a:solidFill>
                <a:latin typeface="Mali"/>
                <a:ea typeface="Mali"/>
                <a:cs typeface="Mali"/>
                <a:sym typeface="Mali"/>
              </a:rPr>
              <a:t>Agenda</a:t>
            </a:r>
            <a:endParaRPr sz="700" dirty="0">
              <a:solidFill>
                <a:schemeClr val="dk1"/>
              </a:solidFill>
            </a:endParaRPr>
          </a:p>
        </p:txBody>
      </p:sp>
      <p:grpSp>
        <p:nvGrpSpPr>
          <p:cNvPr id="390" name="Google Shape;390;p13"/>
          <p:cNvGrpSpPr/>
          <p:nvPr/>
        </p:nvGrpSpPr>
        <p:grpSpPr>
          <a:xfrm>
            <a:off x="-725429" y="-743308"/>
            <a:ext cx="2041109" cy="2515278"/>
            <a:chOff x="-1450858" y="-1486616"/>
            <a:chExt cx="4082219" cy="5030556"/>
          </a:xfrm>
        </p:grpSpPr>
        <p:sp>
          <p:nvSpPr>
            <p:cNvPr id="391" name="Google Shape;391;p13"/>
            <p:cNvSpPr/>
            <p:nvPr/>
          </p:nvSpPr>
          <p:spPr>
            <a:xfrm>
              <a:off x="-327367" y="1959730"/>
              <a:ext cx="2939903" cy="1497539"/>
            </a:xfrm>
            <a:custGeom>
              <a:avLst/>
              <a:gdLst/>
              <a:ahLst/>
              <a:cxnLst/>
              <a:rect l="l" t="t" r="r" b="b"/>
              <a:pathLst>
                <a:path w="2939903" h="1497539" extrusionOk="0">
                  <a:moveTo>
                    <a:pt x="2924068" y="474285"/>
                  </a:moveTo>
                  <a:cubicBezTo>
                    <a:pt x="2955448" y="540628"/>
                    <a:pt x="2934048" y="599525"/>
                    <a:pt x="2912699" y="663786"/>
                  </a:cubicBezTo>
                  <a:cubicBezTo>
                    <a:pt x="2934451" y="716053"/>
                    <a:pt x="2937681" y="774548"/>
                    <a:pt x="2912236" y="826353"/>
                  </a:cubicBezTo>
                  <a:cubicBezTo>
                    <a:pt x="2909238" y="836163"/>
                    <a:pt x="2900122" y="845962"/>
                    <a:pt x="2901511" y="856234"/>
                  </a:cubicBezTo>
                  <a:cubicBezTo>
                    <a:pt x="2912014" y="878791"/>
                    <a:pt x="2925446" y="900765"/>
                    <a:pt x="2927358" y="926270"/>
                  </a:cubicBezTo>
                  <a:cubicBezTo>
                    <a:pt x="2927066" y="946976"/>
                    <a:pt x="2927358" y="1001436"/>
                    <a:pt x="2911552" y="1026931"/>
                  </a:cubicBezTo>
                  <a:cubicBezTo>
                    <a:pt x="2911843" y="1034376"/>
                    <a:pt x="2908956" y="1041872"/>
                    <a:pt x="2902205" y="1046772"/>
                  </a:cubicBezTo>
                  <a:cubicBezTo>
                    <a:pt x="2886570" y="1058543"/>
                    <a:pt x="2863269" y="1052074"/>
                    <a:pt x="2845611" y="1055947"/>
                  </a:cubicBezTo>
                  <a:cubicBezTo>
                    <a:pt x="2741489" y="1068292"/>
                    <a:pt x="2642095" y="1107521"/>
                    <a:pt x="2536926" y="1115419"/>
                  </a:cubicBezTo>
                  <a:cubicBezTo>
                    <a:pt x="2386533" y="1122803"/>
                    <a:pt x="2241049" y="1159436"/>
                    <a:pt x="2096018" y="1197447"/>
                  </a:cubicBezTo>
                  <a:cubicBezTo>
                    <a:pt x="1819700" y="1256636"/>
                    <a:pt x="1545686" y="1330988"/>
                    <a:pt x="1270454" y="1393699"/>
                  </a:cubicBezTo>
                  <a:cubicBezTo>
                    <a:pt x="1078468" y="1446198"/>
                    <a:pt x="881703" y="1489632"/>
                    <a:pt x="682272" y="1497539"/>
                  </a:cubicBezTo>
                  <a:cubicBezTo>
                    <a:pt x="575785" y="1493274"/>
                    <a:pt x="469459" y="1492690"/>
                    <a:pt x="362912" y="1494310"/>
                  </a:cubicBezTo>
                  <a:cubicBezTo>
                    <a:pt x="252210" y="1493787"/>
                    <a:pt x="85547" y="1510227"/>
                    <a:pt x="50364" y="1374382"/>
                  </a:cubicBezTo>
                  <a:cubicBezTo>
                    <a:pt x="35081" y="1298642"/>
                    <a:pt x="39286" y="1220477"/>
                    <a:pt x="30523" y="1143922"/>
                  </a:cubicBezTo>
                  <a:cubicBezTo>
                    <a:pt x="25442" y="1095347"/>
                    <a:pt x="18872" y="1048502"/>
                    <a:pt x="13278" y="1000219"/>
                  </a:cubicBezTo>
                  <a:cubicBezTo>
                    <a:pt x="-2588" y="851093"/>
                    <a:pt x="-9741" y="697993"/>
                    <a:pt x="23893" y="550779"/>
                  </a:cubicBezTo>
                  <a:cubicBezTo>
                    <a:pt x="33179" y="487263"/>
                    <a:pt x="89200" y="477404"/>
                    <a:pt x="140823" y="459917"/>
                  </a:cubicBezTo>
                  <a:cubicBezTo>
                    <a:pt x="197648" y="443477"/>
                    <a:pt x="255510" y="430559"/>
                    <a:pt x="313773" y="419995"/>
                  </a:cubicBezTo>
                  <a:cubicBezTo>
                    <a:pt x="310775" y="417691"/>
                    <a:pt x="308290" y="414512"/>
                    <a:pt x="306449" y="410185"/>
                  </a:cubicBezTo>
                  <a:cubicBezTo>
                    <a:pt x="297394" y="384338"/>
                    <a:pt x="318734" y="371822"/>
                    <a:pt x="341985" y="370263"/>
                  </a:cubicBezTo>
                  <a:cubicBezTo>
                    <a:pt x="387149" y="362184"/>
                    <a:pt x="432615" y="355322"/>
                    <a:pt x="478242" y="350191"/>
                  </a:cubicBezTo>
                  <a:cubicBezTo>
                    <a:pt x="648366" y="328207"/>
                    <a:pt x="818137" y="304614"/>
                    <a:pt x="988773" y="286615"/>
                  </a:cubicBezTo>
                  <a:cubicBezTo>
                    <a:pt x="1097403" y="274843"/>
                    <a:pt x="1203025" y="272308"/>
                    <a:pt x="1310668" y="256562"/>
                  </a:cubicBezTo>
                  <a:cubicBezTo>
                    <a:pt x="1559188" y="223682"/>
                    <a:pt x="1805796" y="180641"/>
                    <a:pt x="2051890" y="133686"/>
                  </a:cubicBezTo>
                  <a:cubicBezTo>
                    <a:pt x="2216067" y="108533"/>
                    <a:pt x="2380708" y="85694"/>
                    <a:pt x="2545005" y="61809"/>
                  </a:cubicBezTo>
                  <a:cubicBezTo>
                    <a:pt x="2639671" y="46346"/>
                    <a:pt x="2732313" y="21776"/>
                    <a:pt x="2826867" y="5739"/>
                  </a:cubicBezTo>
                  <a:cubicBezTo>
                    <a:pt x="2829805" y="5507"/>
                    <a:pt x="2832924" y="5045"/>
                    <a:pt x="2836093" y="4411"/>
                  </a:cubicBezTo>
                  <a:cubicBezTo>
                    <a:pt x="2840359" y="1644"/>
                    <a:pt x="2845148" y="889"/>
                    <a:pt x="2850109" y="1584"/>
                  </a:cubicBezTo>
                  <a:cubicBezTo>
                    <a:pt x="2863661" y="-952"/>
                    <a:pt x="2877103" y="-1817"/>
                    <a:pt x="2885755" y="9834"/>
                  </a:cubicBezTo>
                  <a:cubicBezTo>
                    <a:pt x="2888753" y="16464"/>
                    <a:pt x="2888985" y="21716"/>
                    <a:pt x="2887375" y="25982"/>
                  </a:cubicBezTo>
                  <a:cubicBezTo>
                    <a:pt x="2887838" y="26616"/>
                    <a:pt x="2888351" y="27189"/>
                    <a:pt x="2888813" y="27773"/>
                  </a:cubicBezTo>
                  <a:cubicBezTo>
                    <a:pt x="2944542" y="77324"/>
                    <a:pt x="2921925" y="152842"/>
                    <a:pt x="2905485" y="215372"/>
                  </a:cubicBezTo>
                  <a:cubicBezTo>
                    <a:pt x="2935075" y="263424"/>
                    <a:pt x="2933636" y="322845"/>
                    <a:pt x="2918524" y="375515"/>
                  </a:cubicBezTo>
                  <a:cubicBezTo>
                    <a:pt x="2914771" y="390918"/>
                    <a:pt x="2908775" y="405919"/>
                    <a:pt x="2905545" y="421434"/>
                  </a:cubicBezTo>
                  <a:cubicBezTo>
                    <a:pt x="2909992" y="439614"/>
                    <a:pt x="2917890" y="456688"/>
                    <a:pt x="2924068" y="474285"/>
                  </a:cubicBezTo>
                  <a:close/>
                </a:path>
              </a:pathLst>
            </a:custGeom>
            <a:solidFill>
              <a:schemeClr val="l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392" name="Google Shape;392;p13"/>
            <p:cNvSpPr/>
            <p:nvPr/>
          </p:nvSpPr>
          <p:spPr>
            <a:xfrm>
              <a:off x="-1450858" y="-1486616"/>
              <a:ext cx="4063176" cy="5030556"/>
            </a:xfrm>
            <a:custGeom>
              <a:avLst/>
              <a:gdLst/>
              <a:ahLst/>
              <a:cxnLst/>
              <a:rect l="l" t="t" r="r" b="b"/>
              <a:pathLst>
                <a:path w="4063176" h="5030556" extrusionOk="0">
                  <a:moveTo>
                    <a:pt x="4050900" y="3373811"/>
                  </a:moveTo>
                  <a:cubicBezTo>
                    <a:pt x="4110723" y="3502342"/>
                    <a:pt x="3936736" y="3505451"/>
                    <a:pt x="3855744" y="3534296"/>
                  </a:cubicBezTo>
                  <a:cubicBezTo>
                    <a:pt x="3731721" y="3563081"/>
                    <a:pt x="3607859" y="3592670"/>
                    <a:pt x="3483201" y="3618870"/>
                  </a:cubicBezTo>
                  <a:cubicBezTo>
                    <a:pt x="3214208" y="3666750"/>
                    <a:pt x="2948091" y="3703785"/>
                    <a:pt x="2679852" y="3751666"/>
                  </a:cubicBezTo>
                  <a:cubicBezTo>
                    <a:pt x="2545325" y="3770128"/>
                    <a:pt x="2411663" y="3793893"/>
                    <a:pt x="2278233" y="3819337"/>
                  </a:cubicBezTo>
                  <a:cubicBezTo>
                    <a:pt x="2143816" y="3845697"/>
                    <a:pt x="2006925" y="3860406"/>
                    <a:pt x="1873092" y="3888215"/>
                  </a:cubicBezTo>
                  <a:cubicBezTo>
                    <a:pt x="1789213" y="3905289"/>
                    <a:pt x="1706722" y="3929054"/>
                    <a:pt x="1622842" y="3946016"/>
                  </a:cubicBezTo>
                  <a:cubicBezTo>
                    <a:pt x="1541850" y="3963724"/>
                    <a:pt x="1458605" y="3970304"/>
                    <a:pt x="1378649" y="3992740"/>
                  </a:cubicBezTo>
                  <a:cubicBezTo>
                    <a:pt x="1367632" y="3995739"/>
                    <a:pt x="1354422" y="4001393"/>
                    <a:pt x="1342419" y="4002781"/>
                  </a:cubicBezTo>
                  <a:cubicBezTo>
                    <a:pt x="1298693" y="4144170"/>
                    <a:pt x="1290504" y="4294795"/>
                    <a:pt x="1301169" y="4441607"/>
                  </a:cubicBezTo>
                  <a:cubicBezTo>
                    <a:pt x="1309529" y="4542499"/>
                    <a:pt x="1314087" y="4644841"/>
                    <a:pt x="1341322" y="4742846"/>
                  </a:cubicBezTo>
                  <a:cubicBezTo>
                    <a:pt x="1354704" y="4790264"/>
                    <a:pt x="1371958" y="4838266"/>
                    <a:pt x="1393590" y="4881468"/>
                  </a:cubicBezTo>
                  <a:cubicBezTo>
                    <a:pt x="1401609" y="4877373"/>
                    <a:pt x="1411529" y="4875935"/>
                    <a:pt x="1419839" y="4874425"/>
                  </a:cubicBezTo>
                  <a:cubicBezTo>
                    <a:pt x="1433854" y="4871830"/>
                    <a:pt x="1447819" y="4869405"/>
                    <a:pt x="1461834" y="4867041"/>
                  </a:cubicBezTo>
                  <a:cubicBezTo>
                    <a:pt x="1487792" y="4862654"/>
                    <a:pt x="1513810" y="4858499"/>
                    <a:pt x="1539768" y="4854293"/>
                  </a:cubicBezTo>
                  <a:cubicBezTo>
                    <a:pt x="1594339" y="4845470"/>
                    <a:pt x="1648850" y="4836063"/>
                    <a:pt x="1703422" y="4826836"/>
                  </a:cubicBezTo>
                  <a:cubicBezTo>
                    <a:pt x="1810723" y="4808726"/>
                    <a:pt x="1918015" y="4790606"/>
                    <a:pt x="2025488" y="4773301"/>
                  </a:cubicBezTo>
                  <a:cubicBezTo>
                    <a:pt x="2079023" y="4764709"/>
                    <a:pt x="2132558" y="4755825"/>
                    <a:pt x="2186093" y="4747172"/>
                  </a:cubicBezTo>
                  <a:cubicBezTo>
                    <a:pt x="2241651" y="4738178"/>
                    <a:pt x="2297259" y="4729636"/>
                    <a:pt x="2352806" y="4720692"/>
                  </a:cubicBezTo>
                  <a:cubicBezTo>
                    <a:pt x="2459755" y="4703387"/>
                    <a:pt x="2566655" y="4685850"/>
                    <a:pt x="2673494" y="4668022"/>
                  </a:cubicBezTo>
                  <a:cubicBezTo>
                    <a:pt x="2782576" y="4649852"/>
                    <a:pt x="2891437" y="4630122"/>
                    <a:pt x="3000409" y="4611257"/>
                  </a:cubicBezTo>
                  <a:cubicBezTo>
                    <a:pt x="3107188" y="4592795"/>
                    <a:pt x="3213966" y="4574162"/>
                    <a:pt x="3320976" y="4557209"/>
                  </a:cubicBezTo>
                  <a:cubicBezTo>
                    <a:pt x="3374854" y="4548667"/>
                    <a:pt x="3428680" y="4539904"/>
                    <a:pt x="3482447" y="4530617"/>
                  </a:cubicBezTo>
                  <a:cubicBezTo>
                    <a:pt x="3535409" y="4521502"/>
                    <a:pt x="3588250" y="4511692"/>
                    <a:pt x="3641141" y="4502124"/>
                  </a:cubicBezTo>
                  <a:cubicBezTo>
                    <a:pt x="3693921" y="4492546"/>
                    <a:pt x="3746591" y="4481700"/>
                    <a:pt x="3799724" y="4473973"/>
                  </a:cubicBezTo>
                  <a:cubicBezTo>
                    <a:pt x="3824525" y="4470341"/>
                    <a:pt x="3849275" y="4466588"/>
                    <a:pt x="3874025" y="4462323"/>
                  </a:cubicBezTo>
                  <a:cubicBezTo>
                    <a:pt x="3896582" y="4458399"/>
                    <a:pt x="3918968" y="4453781"/>
                    <a:pt x="3941575" y="4449917"/>
                  </a:cubicBezTo>
                  <a:cubicBezTo>
                    <a:pt x="3945670" y="4449223"/>
                    <a:pt x="3949826" y="4448529"/>
                    <a:pt x="3953981" y="4447845"/>
                  </a:cubicBezTo>
                  <a:cubicBezTo>
                    <a:pt x="3964485" y="4446114"/>
                    <a:pt x="3974687" y="4451537"/>
                    <a:pt x="3980110" y="4460190"/>
                  </a:cubicBezTo>
                  <a:cubicBezTo>
                    <a:pt x="3985824" y="4462554"/>
                    <a:pt x="3991298" y="4465844"/>
                    <a:pt x="3996378" y="4470230"/>
                  </a:cubicBezTo>
                  <a:cubicBezTo>
                    <a:pt x="4022628" y="4496993"/>
                    <a:pt x="4030586" y="4547128"/>
                    <a:pt x="4010051" y="4579203"/>
                  </a:cubicBezTo>
                  <a:cubicBezTo>
                    <a:pt x="3969787" y="4621771"/>
                    <a:pt x="3902347" y="4619236"/>
                    <a:pt x="3849396" y="4636138"/>
                  </a:cubicBezTo>
                  <a:cubicBezTo>
                    <a:pt x="3736329" y="4669018"/>
                    <a:pt x="3618584" y="4677962"/>
                    <a:pt x="3503273" y="4699936"/>
                  </a:cubicBezTo>
                  <a:cubicBezTo>
                    <a:pt x="3341984" y="4724334"/>
                    <a:pt x="3181781" y="4754678"/>
                    <a:pt x="3020833" y="4780757"/>
                  </a:cubicBezTo>
                  <a:cubicBezTo>
                    <a:pt x="2877251" y="4815196"/>
                    <a:pt x="2730781" y="4834060"/>
                    <a:pt x="2586274" y="4863650"/>
                  </a:cubicBezTo>
                  <a:cubicBezTo>
                    <a:pt x="2384076" y="4903915"/>
                    <a:pt x="2178709" y="4924399"/>
                    <a:pt x="1975192" y="4956182"/>
                  </a:cubicBezTo>
                  <a:cubicBezTo>
                    <a:pt x="1887339" y="4971123"/>
                    <a:pt x="1798036" y="4975509"/>
                    <a:pt x="1709891" y="4987683"/>
                  </a:cubicBezTo>
                  <a:cubicBezTo>
                    <a:pt x="1559497" y="5012031"/>
                    <a:pt x="1405764" y="5032335"/>
                    <a:pt x="1253529" y="5030433"/>
                  </a:cubicBezTo>
                  <a:cubicBezTo>
                    <a:pt x="1221052" y="5030322"/>
                    <a:pt x="1198384" y="5002393"/>
                    <a:pt x="1188051" y="4973839"/>
                  </a:cubicBezTo>
                  <a:cubicBezTo>
                    <a:pt x="1184651" y="4970670"/>
                    <a:pt x="1181995" y="4966625"/>
                    <a:pt x="1180556" y="4961897"/>
                  </a:cubicBezTo>
                  <a:cubicBezTo>
                    <a:pt x="1130482" y="4799682"/>
                    <a:pt x="1080357" y="4637466"/>
                    <a:pt x="1030283" y="4475251"/>
                  </a:cubicBezTo>
                  <a:cubicBezTo>
                    <a:pt x="984706" y="4327574"/>
                    <a:pt x="939079" y="4179887"/>
                    <a:pt x="893563" y="4032210"/>
                  </a:cubicBezTo>
                  <a:cubicBezTo>
                    <a:pt x="843257" y="3869240"/>
                    <a:pt x="792901" y="3706220"/>
                    <a:pt x="742596" y="3543250"/>
                  </a:cubicBezTo>
                  <a:cubicBezTo>
                    <a:pt x="693276" y="3383510"/>
                    <a:pt x="644067" y="3223840"/>
                    <a:pt x="594688" y="3064160"/>
                  </a:cubicBezTo>
                  <a:cubicBezTo>
                    <a:pt x="543869" y="2899863"/>
                    <a:pt x="493272" y="2735575"/>
                    <a:pt x="442564" y="2571277"/>
                  </a:cubicBezTo>
                  <a:cubicBezTo>
                    <a:pt x="392318" y="2408307"/>
                    <a:pt x="342073" y="2245287"/>
                    <a:pt x="291828" y="2082317"/>
                  </a:cubicBezTo>
                  <a:cubicBezTo>
                    <a:pt x="242619" y="1922758"/>
                    <a:pt x="193591" y="1763078"/>
                    <a:pt x="144614" y="1603458"/>
                  </a:cubicBezTo>
                  <a:cubicBezTo>
                    <a:pt x="123556" y="1534922"/>
                    <a:pt x="102498" y="1466336"/>
                    <a:pt x="81792" y="1397689"/>
                  </a:cubicBezTo>
                  <a:cubicBezTo>
                    <a:pt x="70886" y="1361630"/>
                    <a:pt x="59809" y="1325581"/>
                    <a:pt x="49546" y="1289290"/>
                  </a:cubicBezTo>
                  <a:cubicBezTo>
                    <a:pt x="48389" y="1287268"/>
                    <a:pt x="47413" y="1284964"/>
                    <a:pt x="46659" y="1282368"/>
                  </a:cubicBezTo>
                  <a:cubicBezTo>
                    <a:pt x="36447" y="1248734"/>
                    <a:pt x="27684" y="1214647"/>
                    <a:pt x="20641" y="1180258"/>
                  </a:cubicBezTo>
                  <a:cubicBezTo>
                    <a:pt x="20641" y="1180147"/>
                    <a:pt x="20581" y="1180027"/>
                    <a:pt x="20581" y="1179916"/>
                  </a:cubicBezTo>
                  <a:cubicBezTo>
                    <a:pt x="20289" y="1178940"/>
                    <a:pt x="20007" y="1177894"/>
                    <a:pt x="19715" y="1176918"/>
                  </a:cubicBezTo>
                  <a:cubicBezTo>
                    <a:pt x="19252" y="1175358"/>
                    <a:pt x="19021" y="1173799"/>
                    <a:pt x="18961" y="1172189"/>
                  </a:cubicBezTo>
                  <a:cubicBezTo>
                    <a:pt x="-2791" y="1061829"/>
                    <a:pt x="-7057" y="948651"/>
                    <a:pt x="12612" y="837023"/>
                  </a:cubicBezTo>
                  <a:cubicBezTo>
                    <a:pt x="33147" y="719510"/>
                    <a:pt x="104339" y="348355"/>
                    <a:pt x="262973" y="355569"/>
                  </a:cubicBezTo>
                  <a:cubicBezTo>
                    <a:pt x="264703" y="353949"/>
                    <a:pt x="266776" y="352571"/>
                    <a:pt x="269090" y="351585"/>
                  </a:cubicBezTo>
                  <a:cubicBezTo>
                    <a:pt x="274281" y="349331"/>
                    <a:pt x="279875" y="348416"/>
                    <a:pt x="285359" y="347369"/>
                  </a:cubicBezTo>
                  <a:cubicBezTo>
                    <a:pt x="292915" y="345870"/>
                    <a:pt x="300471" y="344603"/>
                    <a:pt x="307976" y="343275"/>
                  </a:cubicBezTo>
                  <a:cubicBezTo>
                    <a:pt x="321076" y="340971"/>
                    <a:pt x="334286" y="339059"/>
                    <a:pt x="347436" y="337097"/>
                  </a:cubicBezTo>
                  <a:cubicBezTo>
                    <a:pt x="376281" y="332881"/>
                    <a:pt x="405126" y="328786"/>
                    <a:pt x="434022" y="324812"/>
                  </a:cubicBezTo>
                  <a:cubicBezTo>
                    <a:pt x="493724" y="316623"/>
                    <a:pt x="553548" y="308715"/>
                    <a:pt x="613311" y="300817"/>
                  </a:cubicBezTo>
                  <a:cubicBezTo>
                    <a:pt x="725401" y="286107"/>
                    <a:pt x="837482" y="271569"/>
                    <a:pt x="949573" y="257031"/>
                  </a:cubicBezTo>
                  <a:cubicBezTo>
                    <a:pt x="1069451" y="241516"/>
                    <a:pt x="1189319" y="225992"/>
                    <a:pt x="1309197" y="210478"/>
                  </a:cubicBezTo>
                  <a:cubicBezTo>
                    <a:pt x="1421107" y="196000"/>
                    <a:pt x="1533027" y="181462"/>
                    <a:pt x="1644936" y="166984"/>
                  </a:cubicBezTo>
                  <a:cubicBezTo>
                    <a:pt x="1763024" y="151701"/>
                    <a:pt x="1881161" y="136408"/>
                    <a:pt x="1999309" y="121125"/>
                  </a:cubicBezTo>
                  <a:cubicBezTo>
                    <a:pt x="2113130" y="106416"/>
                    <a:pt x="2226941" y="91646"/>
                    <a:pt x="2340702" y="76937"/>
                  </a:cubicBezTo>
                  <a:cubicBezTo>
                    <a:pt x="2453940" y="62288"/>
                    <a:pt x="2567128" y="47629"/>
                    <a:pt x="2680305" y="32980"/>
                  </a:cubicBezTo>
                  <a:cubicBezTo>
                    <a:pt x="2764526" y="22074"/>
                    <a:pt x="2848809" y="11117"/>
                    <a:pt x="2933030" y="211"/>
                  </a:cubicBezTo>
                  <a:cubicBezTo>
                    <a:pt x="2947337" y="-1630"/>
                    <a:pt x="2960839" y="8803"/>
                    <a:pt x="2962680" y="23110"/>
                  </a:cubicBezTo>
                  <a:cubicBezTo>
                    <a:pt x="2963083" y="26229"/>
                    <a:pt x="2962912" y="29287"/>
                    <a:pt x="2962217" y="32225"/>
                  </a:cubicBezTo>
                  <a:cubicBezTo>
                    <a:pt x="2966775" y="41683"/>
                    <a:pt x="2972942" y="50798"/>
                    <a:pt x="2970870" y="60950"/>
                  </a:cubicBezTo>
                  <a:cubicBezTo>
                    <a:pt x="3174970" y="711260"/>
                    <a:pt x="3391867" y="1357354"/>
                    <a:pt x="3598512" y="2006859"/>
                  </a:cubicBezTo>
                  <a:cubicBezTo>
                    <a:pt x="3748905" y="2462587"/>
                    <a:pt x="3883553" y="2923798"/>
                    <a:pt x="4050900" y="3373811"/>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393" name="Google Shape;393;p13"/>
            <p:cNvSpPr/>
            <p:nvPr/>
          </p:nvSpPr>
          <p:spPr>
            <a:xfrm>
              <a:off x="2269478" y="2946498"/>
              <a:ext cx="361883" cy="216001"/>
            </a:xfrm>
            <a:custGeom>
              <a:avLst/>
              <a:gdLst/>
              <a:ahLst/>
              <a:cxnLst/>
              <a:rect l="l" t="t" r="r" b="b"/>
              <a:pathLst>
                <a:path w="361883" h="216001" extrusionOk="0">
                  <a:moveTo>
                    <a:pt x="39263" y="216002"/>
                  </a:moveTo>
                  <a:cubicBezTo>
                    <a:pt x="32240" y="215519"/>
                    <a:pt x="26032" y="211263"/>
                    <a:pt x="22420" y="205408"/>
                  </a:cubicBezTo>
                  <a:cubicBezTo>
                    <a:pt x="1855" y="206092"/>
                    <a:pt x="-8115" y="178876"/>
                    <a:pt x="8003" y="165978"/>
                  </a:cubicBezTo>
                  <a:cubicBezTo>
                    <a:pt x="24141" y="156330"/>
                    <a:pt x="44947" y="156289"/>
                    <a:pt x="63269" y="152597"/>
                  </a:cubicBezTo>
                  <a:cubicBezTo>
                    <a:pt x="99750" y="143461"/>
                    <a:pt x="136091" y="132948"/>
                    <a:pt x="173277" y="126337"/>
                  </a:cubicBezTo>
                  <a:cubicBezTo>
                    <a:pt x="171949" y="115381"/>
                    <a:pt x="178408" y="104927"/>
                    <a:pt x="188529" y="100883"/>
                  </a:cubicBezTo>
                  <a:cubicBezTo>
                    <a:pt x="188429" y="98589"/>
                    <a:pt x="188640" y="96285"/>
                    <a:pt x="189203" y="94041"/>
                  </a:cubicBezTo>
                  <a:cubicBezTo>
                    <a:pt x="191105" y="86133"/>
                    <a:pt x="194455" y="79965"/>
                    <a:pt x="201377" y="75408"/>
                  </a:cubicBezTo>
                  <a:cubicBezTo>
                    <a:pt x="201377" y="75408"/>
                    <a:pt x="201377" y="75408"/>
                    <a:pt x="201377" y="75408"/>
                  </a:cubicBezTo>
                  <a:cubicBezTo>
                    <a:pt x="201639" y="74251"/>
                    <a:pt x="201981" y="73094"/>
                    <a:pt x="202414" y="71947"/>
                  </a:cubicBezTo>
                  <a:cubicBezTo>
                    <a:pt x="202565" y="71554"/>
                    <a:pt x="202716" y="71162"/>
                    <a:pt x="202877" y="70780"/>
                  </a:cubicBezTo>
                  <a:cubicBezTo>
                    <a:pt x="163688" y="75096"/>
                    <a:pt x="124420" y="85409"/>
                    <a:pt x="85655" y="88729"/>
                  </a:cubicBezTo>
                  <a:cubicBezTo>
                    <a:pt x="72786" y="85157"/>
                    <a:pt x="66850" y="70619"/>
                    <a:pt x="74467" y="59310"/>
                  </a:cubicBezTo>
                  <a:cubicBezTo>
                    <a:pt x="82043" y="49863"/>
                    <a:pt x="95192" y="47639"/>
                    <a:pt x="106079" y="43625"/>
                  </a:cubicBezTo>
                  <a:cubicBezTo>
                    <a:pt x="162169" y="25304"/>
                    <a:pt x="220483" y="15434"/>
                    <a:pt x="278445" y="5091"/>
                  </a:cubicBezTo>
                  <a:cubicBezTo>
                    <a:pt x="352948" y="-18663"/>
                    <a:pt x="369770" y="45104"/>
                    <a:pt x="358864" y="105410"/>
                  </a:cubicBezTo>
                  <a:cubicBezTo>
                    <a:pt x="352395" y="168865"/>
                    <a:pt x="276252" y="175375"/>
                    <a:pt x="226299" y="184672"/>
                  </a:cubicBezTo>
                  <a:cubicBezTo>
                    <a:pt x="164312" y="196664"/>
                    <a:pt x="102396" y="211927"/>
                    <a:pt x="39263" y="216002"/>
                  </a:cubicBezTo>
                  <a:close/>
                </a:path>
              </a:pathLst>
            </a:custGeom>
            <a:solidFill>
              <a:srgbClr val="323C79"/>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394" name="Google Shape;394;p13"/>
            <p:cNvSpPr/>
            <p:nvPr/>
          </p:nvSpPr>
          <p:spPr>
            <a:xfrm>
              <a:off x="-1143846" y="-974149"/>
              <a:ext cx="1122727" cy="3305923"/>
            </a:xfrm>
            <a:custGeom>
              <a:avLst/>
              <a:gdLst/>
              <a:ahLst/>
              <a:cxnLst/>
              <a:rect l="l" t="t" r="r" b="b"/>
              <a:pathLst>
                <a:path w="1122727" h="3305923" extrusionOk="0">
                  <a:moveTo>
                    <a:pt x="1070983" y="3287401"/>
                  </a:moveTo>
                  <a:cubicBezTo>
                    <a:pt x="1027318" y="3155178"/>
                    <a:pt x="983703" y="3022845"/>
                    <a:pt x="939977" y="2890632"/>
                  </a:cubicBezTo>
                  <a:cubicBezTo>
                    <a:pt x="895849" y="2757201"/>
                    <a:pt x="851892" y="2623771"/>
                    <a:pt x="807754" y="2490340"/>
                  </a:cubicBezTo>
                  <a:cubicBezTo>
                    <a:pt x="762359" y="2352875"/>
                    <a:pt x="716953" y="2215340"/>
                    <a:pt x="671557" y="2077875"/>
                  </a:cubicBezTo>
                  <a:cubicBezTo>
                    <a:pt x="627429" y="1944273"/>
                    <a:pt x="583291" y="1810722"/>
                    <a:pt x="539223" y="1677121"/>
                  </a:cubicBezTo>
                  <a:cubicBezTo>
                    <a:pt x="494864" y="1542654"/>
                    <a:pt x="450504" y="1408188"/>
                    <a:pt x="406024" y="1273711"/>
                  </a:cubicBezTo>
                  <a:cubicBezTo>
                    <a:pt x="361313" y="1138550"/>
                    <a:pt x="316782" y="1003328"/>
                    <a:pt x="272131" y="868168"/>
                  </a:cubicBezTo>
                  <a:cubicBezTo>
                    <a:pt x="228516" y="736297"/>
                    <a:pt x="185022" y="604365"/>
                    <a:pt x="141407" y="472434"/>
                  </a:cubicBezTo>
                  <a:cubicBezTo>
                    <a:pt x="118387" y="402690"/>
                    <a:pt x="95428" y="332947"/>
                    <a:pt x="72529" y="263203"/>
                  </a:cubicBezTo>
                  <a:cubicBezTo>
                    <a:pt x="50666" y="196518"/>
                    <a:pt x="28743" y="129883"/>
                    <a:pt x="8500" y="62685"/>
                  </a:cubicBezTo>
                  <a:cubicBezTo>
                    <a:pt x="6306" y="55300"/>
                    <a:pt x="3650" y="47634"/>
                    <a:pt x="2212" y="40018"/>
                  </a:cubicBezTo>
                  <a:cubicBezTo>
                    <a:pt x="1517" y="36386"/>
                    <a:pt x="421" y="32633"/>
                    <a:pt x="310" y="28940"/>
                  </a:cubicBezTo>
                  <a:cubicBezTo>
                    <a:pt x="240" y="26878"/>
                    <a:pt x="209" y="24845"/>
                    <a:pt x="240" y="22803"/>
                  </a:cubicBezTo>
                  <a:cubicBezTo>
                    <a:pt x="-1290" y="13416"/>
                    <a:pt x="4646" y="3788"/>
                    <a:pt x="13862" y="910"/>
                  </a:cubicBezTo>
                  <a:cubicBezTo>
                    <a:pt x="23068" y="-2008"/>
                    <a:pt x="32757" y="2329"/>
                    <a:pt x="37224" y="10508"/>
                  </a:cubicBezTo>
                  <a:cubicBezTo>
                    <a:pt x="46269" y="22733"/>
                    <a:pt x="50847" y="37704"/>
                    <a:pt x="55978" y="51910"/>
                  </a:cubicBezTo>
                  <a:cubicBezTo>
                    <a:pt x="61975" y="68521"/>
                    <a:pt x="67921" y="85081"/>
                    <a:pt x="73635" y="101753"/>
                  </a:cubicBezTo>
                  <a:cubicBezTo>
                    <a:pt x="85407" y="136081"/>
                    <a:pt x="96937" y="170399"/>
                    <a:pt x="108417" y="204778"/>
                  </a:cubicBezTo>
                  <a:cubicBezTo>
                    <a:pt x="131316" y="273194"/>
                    <a:pt x="153933" y="341670"/>
                    <a:pt x="176540" y="410146"/>
                  </a:cubicBezTo>
                  <a:cubicBezTo>
                    <a:pt x="220387" y="542832"/>
                    <a:pt x="264223" y="675568"/>
                    <a:pt x="308069" y="808244"/>
                  </a:cubicBezTo>
                  <a:cubicBezTo>
                    <a:pt x="352549" y="943062"/>
                    <a:pt x="397080" y="1077871"/>
                    <a:pt x="441620" y="1212690"/>
                  </a:cubicBezTo>
                  <a:cubicBezTo>
                    <a:pt x="485748" y="1346463"/>
                    <a:pt x="529937" y="1480245"/>
                    <a:pt x="574125" y="1613967"/>
                  </a:cubicBezTo>
                  <a:cubicBezTo>
                    <a:pt x="618253" y="1747569"/>
                    <a:pt x="662331" y="1881170"/>
                    <a:pt x="706459" y="2014721"/>
                  </a:cubicBezTo>
                  <a:cubicBezTo>
                    <a:pt x="750647" y="2148494"/>
                    <a:pt x="794836" y="2282277"/>
                    <a:pt x="838964" y="2416049"/>
                  </a:cubicBezTo>
                  <a:cubicBezTo>
                    <a:pt x="883615" y="2551270"/>
                    <a:pt x="928327" y="2686492"/>
                    <a:pt x="972917" y="2821703"/>
                  </a:cubicBezTo>
                  <a:cubicBezTo>
                    <a:pt x="1017629" y="2957035"/>
                    <a:pt x="1062331" y="3092367"/>
                    <a:pt x="1107042" y="3227759"/>
                  </a:cubicBezTo>
                  <a:cubicBezTo>
                    <a:pt x="1111831" y="3242358"/>
                    <a:pt x="1116681" y="3256946"/>
                    <a:pt x="1121460" y="3271545"/>
                  </a:cubicBezTo>
                  <a:cubicBezTo>
                    <a:pt x="1126017" y="3285218"/>
                    <a:pt x="1117828" y="3300450"/>
                    <a:pt x="1104215" y="3304716"/>
                  </a:cubicBezTo>
                  <a:cubicBezTo>
                    <a:pt x="1101619" y="3305531"/>
                    <a:pt x="1098983" y="3305924"/>
                    <a:pt x="1096407" y="3305924"/>
                  </a:cubicBezTo>
                  <a:cubicBezTo>
                    <a:pt x="1085149" y="3305924"/>
                    <a:pt x="1074696" y="3298569"/>
                    <a:pt x="1070983" y="3287401"/>
                  </a:cubicBezTo>
                  <a:close/>
                </a:path>
              </a:pathLst>
            </a:custGeom>
            <a:solidFill>
              <a:schemeClr val="dk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395" name="Google Shape;395;p13"/>
            <p:cNvSpPr/>
            <p:nvPr/>
          </p:nvSpPr>
          <p:spPr>
            <a:xfrm>
              <a:off x="-1213827" y="-864964"/>
              <a:ext cx="1039167" cy="3075362"/>
            </a:xfrm>
            <a:custGeom>
              <a:avLst/>
              <a:gdLst/>
              <a:ahLst/>
              <a:cxnLst/>
              <a:rect l="l" t="t" r="r" b="b"/>
              <a:pathLst>
                <a:path w="1039167" h="3075362" extrusionOk="0">
                  <a:moveTo>
                    <a:pt x="992291" y="3058792"/>
                  </a:moveTo>
                  <a:cubicBezTo>
                    <a:pt x="983467" y="3028910"/>
                    <a:pt x="973657" y="2999371"/>
                    <a:pt x="964079" y="2969721"/>
                  </a:cubicBezTo>
                  <a:cubicBezTo>
                    <a:pt x="954390" y="2939779"/>
                    <a:pt x="944873" y="2909837"/>
                    <a:pt x="935295" y="2879905"/>
                  </a:cubicBezTo>
                  <a:cubicBezTo>
                    <a:pt x="915223" y="2817194"/>
                    <a:pt x="895030" y="2754604"/>
                    <a:pt x="874837" y="2691964"/>
                  </a:cubicBezTo>
                  <a:cubicBezTo>
                    <a:pt x="835146" y="2568745"/>
                    <a:pt x="794590" y="2445809"/>
                    <a:pt x="754154" y="2322882"/>
                  </a:cubicBezTo>
                  <a:cubicBezTo>
                    <a:pt x="712904" y="2197581"/>
                    <a:pt x="671542" y="2072350"/>
                    <a:pt x="630473" y="1946989"/>
                  </a:cubicBezTo>
                  <a:cubicBezTo>
                    <a:pt x="589746" y="1822674"/>
                    <a:pt x="549250" y="1698359"/>
                    <a:pt x="508522" y="1574044"/>
                  </a:cubicBezTo>
                  <a:cubicBezTo>
                    <a:pt x="468198" y="1451057"/>
                    <a:pt x="427822" y="1328120"/>
                    <a:pt x="387377" y="1205193"/>
                  </a:cubicBezTo>
                  <a:cubicBezTo>
                    <a:pt x="346418" y="1080758"/>
                    <a:pt x="305459" y="956392"/>
                    <a:pt x="264561" y="832017"/>
                  </a:cubicBezTo>
                  <a:cubicBezTo>
                    <a:pt x="223602" y="707641"/>
                    <a:pt x="182704" y="583216"/>
                    <a:pt x="142037" y="458780"/>
                  </a:cubicBezTo>
                  <a:cubicBezTo>
                    <a:pt x="101822" y="335773"/>
                    <a:pt x="61276" y="212957"/>
                    <a:pt x="21062" y="89970"/>
                  </a:cubicBezTo>
                  <a:cubicBezTo>
                    <a:pt x="16675" y="76528"/>
                    <a:pt x="12238" y="63087"/>
                    <a:pt x="8022" y="49585"/>
                  </a:cubicBezTo>
                  <a:cubicBezTo>
                    <a:pt x="5890" y="42894"/>
                    <a:pt x="3807" y="36264"/>
                    <a:pt x="1905" y="29513"/>
                  </a:cubicBezTo>
                  <a:cubicBezTo>
                    <a:pt x="-167" y="22299"/>
                    <a:pt x="-1546" y="14743"/>
                    <a:pt x="3233" y="8113"/>
                  </a:cubicBezTo>
                  <a:cubicBezTo>
                    <a:pt x="8254" y="1130"/>
                    <a:pt x="16735" y="-1636"/>
                    <a:pt x="24925" y="959"/>
                  </a:cubicBezTo>
                  <a:cubicBezTo>
                    <a:pt x="32833" y="3444"/>
                    <a:pt x="36173" y="10537"/>
                    <a:pt x="38769" y="17631"/>
                  </a:cubicBezTo>
                  <a:cubicBezTo>
                    <a:pt x="41365" y="24553"/>
                    <a:pt x="43790" y="31595"/>
                    <a:pt x="46154" y="38568"/>
                  </a:cubicBezTo>
                  <a:cubicBezTo>
                    <a:pt x="51054" y="52985"/>
                    <a:pt x="55793" y="67413"/>
                    <a:pt x="60572" y="81780"/>
                  </a:cubicBezTo>
                  <a:cubicBezTo>
                    <a:pt x="70492" y="112004"/>
                    <a:pt x="80473" y="142237"/>
                    <a:pt x="90393" y="172461"/>
                  </a:cubicBezTo>
                  <a:cubicBezTo>
                    <a:pt x="110354" y="232858"/>
                    <a:pt x="130144" y="293255"/>
                    <a:pt x="149985" y="353661"/>
                  </a:cubicBezTo>
                  <a:cubicBezTo>
                    <a:pt x="191346" y="479244"/>
                    <a:pt x="232707" y="604887"/>
                    <a:pt x="274008" y="730470"/>
                  </a:cubicBezTo>
                  <a:cubicBezTo>
                    <a:pt x="314846" y="854614"/>
                    <a:pt x="355523" y="978819"/>
                    <a:pt x="396190" y="1103013"/>
                  </a:cubicBezTo>
                  <a:cubicBezTo>
                    <a:pt x="436857" y="1227036"/>
                    <a:pt x="477474" y="1351070"/>
                    <a:pt x="518372" y="1474982"/>
                  </a:cubicBezTo>
                  <a:cubicBezTo>
                    <a:pt x="558929" y="1597909"/>
                    <a:pt x="599596" y="1720785"/>
                    <a:pt x="640092" y="1843782"/>
                  </a:cubicBezTo>
                  <a:cubicBezTo>
                    <a:pt x="680990" y="1967926"/>
                    <a:pt x="721657" y="2092181"/>
                    <a:pt x="762445" y="2216385"/>
                  </a:cubicBezTo>
                  <a:cubicBezTo>
                    <a:pt x="803464" y="2341395"/>
                    <a:pt x="844362" y="2466464"/>
                    <a:pt x="885723" y="2591353"/>
                  </a:cubicBezTo>
                  <a:cubicBezTo>
                    <a:pt x="926219" y="2713937"/>
                    <a:pt x="968043" y="2836008"/>
                    <a:pt x="1008771" y="2958473"/>
                  </a:cubicBezTo>
                  <a:cubicBezTo>
                    <a:pt x="1018289" y="2987086"/>
                    <a:pt x="1027696" y="3015761"/>
                    <a:pt x="1037908" y="3044082"/>
                  </a:cubicBezTo>
                  <a:cubicBezTo>
                    <a:pt x="1042345" y="3056367"/>
                    <a:pt x="1034557" y="3070332"/>
                    <a:pt x="1022444" y="3074256"/>
                  </a:cubicBezTo>
                  <a:cubicBezTo>
                    <a:pt x="1020110" y="3075000"/>
                    <a:pt x="1017715" y="3075362"/>
                    <a:pt x="1015331" y="3075362"/>
                  </a:cubicBezTo>
                  <a:cubicBezTo>
                    <a:pt x="1005199" y="3075352"/>
                    <a:pt x="995319" y="3068923"/>
                    <a:pt x="992291" y="3058792"/>
                  </a:cubicBezTo>
                  <a:close/>
                </a:path>
              </a:pathLst>
            </a:custGeom>
            <a:solidFill>
              <a:schemeClr val="dk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396" name="Google Shape;396;p13"/>
            <p:cNvSpPr/>
            <p:nvPr/>
          </p:nvSpPr>
          <p:spPr>
            <a:xfrm>
              <a:off x="-177291" y="2510994"/>
              <a:ext cx="153062" cy="892477"/>
            </a:xfrm>
            <a:custGeom>
              <a:avLst/>
              <a:gdLst/>
              <a:ahLst/>
              <a:cxnLst/>
              <a:rect l="l" t="t" r="r" b="b"/>
              <a:pathLst>
                <a:path w="153062" h="892477" extrusionOk="0">
                  <a:moveTo>
                    <a:pt x="121512" y="891764"/>
                  </a:moveTo>
                  <a:cubicBezTo>
                    <a:pt x="48207" y="870183"/>
                    <a:pt x="48288" y="776776"/>
                    <a:pt x="41044" y="715584"/>
                  </a:cubicBezTo>
                  <a:cubicBezTo>
                    <a:pt x="31727" y="646163"/>
                    <a:pt x="24251" y="576389"/>
                    <a:pt x="18547" y="506585"/>
                  </a:cubicBezTo>
                  <a:cubicBezTo>
                    <a:pt x="11343" y="389755"/>
                    <a:pt x="-771" y="273036"/>
                    <a:pt x="547" y="155845"/>
                  </a:cubicBezTo>
                  <a:cubicBezTo>
                    <a:pt x="135" y="112974"/>
                    <a:pt x="-3839" y="66039"/>
                    <a:pt x="17742" y="27203"/>
                  </a:cubicBezTo>
                  <a:cubicBezTo>
                    <a:pt x="28839" y="10250"/>
                    <a:pt x="51769" y="-7015"/>
                    <a:pt x="72374" y="2916"/>
                  </a:cubicBezTo>
                  <a:cubicBezTo>
                    <a:pt x="81550" y="8399"/>
                    <a:pt x="85876" y="18319"/>
                    <a:pt x="82525" y="28702"/>
                  </a:cubicBezTo>
                  <a:cubicBezTo>
                    <a:pt x="79738" y="37295"/>
                    <a:pt x="71559" y="43029"/>
                    <a:pt x="65744" y="49650"/>
                  </a:cubicBezTo>
                  <a:cubicBezTo>
                    <a:pt x="53147" y="67458"/>
                    <a:pt x="54928" y="91464"/>
                    <a:pt x="52966" y="112320"/>
                  </a:cubicBezTo>
                  <a:cubicBezTo>
                    <a:pt x="53368" y="181319"/>
                    <a:pt x="53248" y="250198"/>
                    <a:pt x="58932" y="319046"/>
                  </a:cubicBezTo>
                  <a:cubicBezTo>
                    <a:pt x="68571" y="478565"/>
                    <a:pt x="80543" y="639552"/>
                    <a:pt x="105384" y="797180"/>
                  </a:cubicBezTo>
                  <a:cubicBezTo>
                    <a:pt x="109369" y="816598"/>
                    <a:pt x="119017" y="836297"/>
                    <a:pt x="139119" y="842737"/>
                  </a:cubicBezTo>
                  <a:cubicBezTo>
                    <a:pt x="165831" y="856480"/>
                    <a:pt x="150961" y="898435"/>
                    <a:pt x="121512" y="891764"/>
                  </a:cubicBezTo>
                  <a:close/>
                </a:path>
              </a:pathLst>
            </a:custGeom>
            <a:solidFill>
              <a:srgbClr val="FFF1ED"/>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397" name="Google Shape;397;p13"/>
            <p:cNvSpPr/>
            <p:nvPr/>
          </p:nvSpPr>
          <p:spPr>
            <a:xfrm>
              <a:off x="-281668" y="2434944"/>
              <a:ext cx="164752" cy="1061155"/>
            </a:xfrm>
            <a:custGeom>
              <a:avLst/>
              <a:gdLst/>
              <a:ahLst/>
              <a:cxnLst/>
              <a:rect l="l" t="t" r="r" b="b"/>
              <a:pathLst>
                <a:path w="164752" h="1061155" extrusionOk="0">
                  <a:moveTo>
                    <a:pt x="120338" y="1053938"/>
                  </a:moveTo>
                  <a:cubicBezTo>
                    <a:pt x="61621" y="1005937"/>
                    <a:pt x="54447" y="928647"/>
                    <a:pt x="44940" y="858612"/>
                  </a:cubicBezTo>
                  <a:cubicBezTo>
                    <a:pt x="28379" y="735273"/>
                    <a:pt x="28319" y="610374"/>
                    <a:pt x="22091" y="486240"/>
                  </a:cubicBezTo>
                  <a:cubicBezTo>
                    <a:pt x="17312" y="388718"/>
                    <a:pt x="8367" y="291507"/>
                    <a:pt x="1667" y="194116"/>
                  </a:cubicBezTo>
                  <a:cubicBezTo>
                    <a:pt x="-2177" y="128890"/>
                    <a:pt x="-4088" y="50393"/>
                    <a:pt x="51711" y="5450"/>
                  </a:cubicBezTo>
                  <a:cubicBezTo>
                    <a:pt x="78896" y="-13948"/>
                    <a:pt x="96342" y="23007"/>
                    <a:pt x="79369" y="44769"/>
                  </a:cubicBezTo>
                  <a:cubicBezTo>
                    <a:pt x="33279" y="116786"/>
                    <a:pt x="59438" y="207205"/>
                    <a:pt x="61782" y="287282"/>
                  </a:cubicBezTo>
                  <a:cubicBezTo>
                    <a:pt x="65706" y="335394"/>
                    <a:pt x="68825" y="383567"/>
                    <a:pt x="71933" y="431729"/>
                  </a:cubicBezTo>
                  <a:cubicBezTo>
                    <a:pt x="82578" y="583028"/>
                    <a:pt x="77839" y="735907"/>
                    <a:pt x="102680" y="885898"/>
                  </a:cubicBezTo>
                  <a:cubicBezTo>
                    <a:pt x="108194" y="933235"/>
                    <a:pt x="117208" y="983360"/>
                    <a:pt x="156266" y="1015233"/>
                  </a:cubicBezTo>
                  <a:cubicBezTo>
                    <a:pt x="181086" y="1038716"/>
                    <a:pt x="146074" y="1077230"/>
                    <a:pt x="120338" y="1053938"/>
                  </a:cubicBezTo>
                  <a:close/>
                </a:path>
              </a:pathLst>
            </a:custGeom>
            <a:solidFill>
              <a:schemeClr val="dk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398" name="Google Shape;398;p13"/>
            <p:cNvSpPr/>
            <p:nvPr/>
          </p:nvSpPr>
          <p:spPr>
            <a:xfrm>
              <a:off x="8873" y="1928746"/>
              <a:ext cx="2467534" cy="478726"/>
            </a:xfrm>
            <a:custGeom>
              <a:avLst/>
              <a:gdLst/>
              <a:ahLst/>
              <a:cxnLst/>
              <a:rect l="l" t="t" r="r" b="b"/>
              <a:pathLst>
                <a:path w="2467534" h="478726" extrusionOk="0">
                  <a:moveTo>
                    <a:pt x="10895" y="478627"/>
                  </a:moveTo>
                  <a:cubicBezTo>
                    <a:pt x="-2426" y="473737"/>
                    <a:pt x="-4015" y="453132"/>
                    <a:pt x="8813" y="446552"/>
                  </a:cubicBezTo>
                  <a:cubicBezTo>
                    <a:pt x="41501" y="436863"/>
                    <a:pt x="81655" y="433644"/>
                    <a:pt x="113800" y="426078"/>
                  </a:cubicBezTo>
                  <a:cubicBezTo>
                    <a:pt x="221736" y="404124"/>
                    <a:pt x="329682" y="382080"/>
                    <a:pt x="437949" y="361757"/>
                  </a:cubicBezTo>
                  <a:cubicBezTo>
                    <a:pt x="837657" y="292315"/>
                    <a:pt x="1241399" y="234806"/>
                    <a:pt x="1639286" y="156279"/>
                  </a:cubicBezTo>
                  <a:cubicBezTo>
                    <a:pt x="1909618" y="102603"/>
                    <a:pt x="2178843" y="43957"/>
                    <a:pt x="2450604" y="0"/>
                  </a:cubicBezTo>
                  <a:cubicBezTo>
                    <a:pt x="2459256" y="805"/>
                    <a:pt x="2466299" y="8421"/>
                    <a:pt x="2467396" y="16842"/>
                  </a:cubicBezTo>
                  <a:cubicBezTo>
                    <a:pt x="2468432" y="25263"/>
                    <a:pt x="2463592" y="34439"/>
                    <a:pt x="2455342" y="37377"/>
                  </a:cubicBezTo>
                  <a:cubicBezTo>
                    <a:pt x="2422251" y="48173"/>
                    <a:pt x="2387772" y="54581"/>
                    <a:pt x="2353755" y="61896"/>
                  </a:cubicBezTo>
                  <a:cubicBezTo>
                    <a:pt x="1780111" y="173725"/>
                    <a:pt x="1208600" y="288713"/>
                    <a:pt x="630811" y="376235"/>
                  </a:cubicBezTo>
                  <a:cubicBezTo>
                    <a:pt x="506556" y="395482"/>
                    <a:pt x="386668" y="415866"/>
                    <a:pt x="265411" y="439570"/>
                  </a:cubicBezTo>
                  <a:cubicBezTo>
                    <a:pt x="181019" y="452197"/>
                    <a:pt x="96364" y="480619"/>
                    <a:pt x="10895" y="478627"/>
                  </a:cubicBezTo>
                  <a:close/>
                </a:path>
              </a:pathLst>
            </a:custGeom>
            <a:solidFill>
              <a:schemeClr val="dk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399" name="Google Shape;399;p13"/>
            <p:cNvSpPr/>
            <p:nvPr/>
          </p:nvSpPr>
          <p:spPr>
            <a:xfrm>
              <a:off x="119674" y="2149867"/>
              <a:ext cx="2361161" cy="483498"/>
            </a:xfrm>
            <a:custGeom>
              <a:avLst/>
              <a:gdLst/>
              <a:ahLst/>
              <a:cxnLst/>
              <a:rect l="l" t="t" r="r" b="b"/>
              <a:pathLst>
                <a:path w="2361161" h="483498" extrusionOk="0">
                  <a:moveTo>
                    <a:pt x="434" y="466013"/>
                  </a:moveTo>
                  <a:cubicBezTo>
                    <a:pt x="-1699" y="455801"/>
                    <a:pt x="4187" y="443627"/>
                    <a:pt x="14680" y="440689"/>
                  </a:cubicBezTo>
                  <a:cubicBezTo>
                    <a:pt x="28233" y="436926"/>
                    <a:pt x="41845" y="434582"/>
                    <a:pt x="55720" y="432700"/>
                  </a:cubicBezTo>
                  <a:cubicBezTo>
                    <a:pt x="79142" y="429159"/>
                    <a:pt x="102343" y="424541"/>
                    <a:pt x="125554" y="419983"/>
                  </a:cubicBezTo>
                  <a:cubicBezTo>
                    <a:pt x="150536" y="415134"/>
                    <a:pt x="175568" y="410234"/>
                    <a:pt x="200549" y="405334"/>
                  </a:cubicBezTo>
                  <a:cubicBezTo>
                    <a:pt x="249637" y="395696"/>
                    <a:pt x="298736" y="386127"/>
                    <a:pt x="347884" y="376549"/>
                  </a:cubicBezTo>
                  <a:cubicBezTo>
                    <a:pt x="444914" y="357685"/>
                    <a:pt x="541772" y="338015"/>
                    <a:pt x="638741" y="318919"/>
                  </a:cubicBezTo>
                  <a:cubicBezTo>
                    <a:pt x="740730" y="298787"/>
                    <a:pt x="842780" y="278655"/>
                    <a:pt x="944830" y="258925"/>
                  </a:cubicBezTo>
                  <a:cubicBezTo>
                    <a:pt x="1047916" y="239024"/>
                    <a:pt x="1151063" y="219526"/>
                    <a:pt x="1254209" y="199967"/>
                  </a:cubicBezTo>
                  <a:cubicBezTo>
                    <a:pt x="1354176" y="181042"/>
                    <a:pt x="1454093" y="162127"/>
                    <a:pt x="1554070" y="143262"/>
                  </a:cubicBezTo>
                  <a:cubicBezTo>
                    <a:pt x="1650758" y="124971"/>
                    <a:pt x="1747384" y="106690"/>
                    <a:pt x="1844122" y="88802"/>
                  </a:cubicBezTo>
                  <a:cubicBezTo>
                    <a:pt x="1945186" y="70168"/>
                    <a:pt x="2046199" y="51304"/>
                    <a:pt x="2147444" y="33365"/>
                  </a:cubicBezTo>
                  <a:cubicBezTo>
                    <a:pt x="2180555" y="27479"/>
                    <a:pt x="2213666" y="21654"/>
                    <a:pt x="2246838" y="15939"/>
                  </a:cubicBezTo>
                  <a:cubicBezTo>
                    <a:pt x="2277062" y="10687"/>
                    <a:pt x="2307406" y="6130"/>
                    <a:pt x="2337519" y="364"/>
                  </a:cubicBezTo>
                  <a:cubicBezTo>
                    <a:pt x="2348022" y="-1658"/>
                    <a:pt x="2358516" y="4922"/>
                    <a:pt x="2360770" y="15537"/>
                  </a:cubicBezTo>
                  <a:cubicBezTo>
                    <a:pt x="2362903" y="25859"/>
                    <a:pt x="2356102" y="36766"/>
                    <a:pt x="2345598" y="38788"/>
                  </a:cubicBezTo>
                  <a:cubicBezTo>
                    <a:pt x="2322004" y="43285"/>
                    <a:pt x="2298472" y="48597"/>
                    <a:pt x="2274929" y="53558"/>
                  </a:cubicBezTo>
                  <a:cubicBezTo>
                    <a:pt x="2252201" y="58346"/>
                    <a:pt x="2229412" y="63196"/>
                    <a:pt x="2206573" y="67804"/>
                  </a:cubicBezTo>
                  <a:cubicBezTo>
                    <a:pt x="2157023" y="77895"/>
                    <a:pt x="2107411" y="88057"/>
                    <a:pt x="2057800" y="97856"/>
                  </a:cubicBezTo>
                  <a:cubicBezTo>
                    <a:pt x="1951655" y="118915"/>
                    <a:pt x="1845510" y="139681"/>
                    <a:pt x="1739305" y="160276"/>
                  </a:cubicBezTo>
                  <a:cubicBezTo>
                    <a:pt x="1644641" y="178567"/>
                    <a:pt x="1549915" y="196787"/>
                    <a:pt x="1455200" y="214968"/>
                  </a:cubicBezTo>
                  <a:cubicBezTo>
                    <a:pt x="1349628" y="235221"/>
                    <a:pt x="1244007" y="255464"/>
                    <a:pt x="1138385" y="275596"/>
                  </a:cubicBezTo>
                  <a:cubicBezTo>
                    <a:pt x="1042513" y="293938"/>
                    <a:pt x="946570" y="312168"/>
                    <a:pt x="850527" y="329936"/>
                  </a:cubicBezTo>
                  <a:cubicBezTo>
                    <a:pt x="746636" y="349143"/>
                    <a:pt x="642735" y="368360"/>
                    <a:pt x="538723" y="387164"/>
                  </a:cubicBezTo>
                  <a:cubicBezTo>
                    <a:pt x="441694" y="404640"/>
                    <a:pt x="344775" y="422810"/>
                    <a:pt x="247867" y="440759"/>
                  </a:cubicBezTo>
                  <a:cubicBezTo>
                    <a:pt x="208115" y="448084"/>
                    <a:pt x="168434" y="455408"/>
                    <a:pt x="128683" y="462854"/>
                  </a:cubicBezTo>
                  <a:cubicBezTo>
                    <a:pt x="110573" y="466204"/>
                    <a:pt x="92342" y="469484"/>
                    <a:pt x="74282" y="473468"/>
                  </a:cubicBezTo>
                  <a:cubicBezTo>
                    <a:pt x="57440" y="477160"/>
                    <a:pt x="40880" y="481597"/>
                    <a:pt x="23695" y="483388"/>
                  </a:cubicBezTo>
                  <a:cubicBezTo>
                    <a:pt x="23001" y="483459"/>
                    <a:pt x="22307" y="483499"/>
                    <a:pt x="21623" y="483499"/>
                  </a:cubicBezTo>
                  <a:cubicBezTo>
                    <a:pt x="11562" y="483479"/>
                    <a:pt x="2486" y="475782"/>
                    <a:pt x="434" y="466013"/>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400" name="Google Shape;400;p13"/>
            <p:cNvSpPr/>
            <p:nvPr/>
          </p:nvSpPr>
          <p:spPr>
            <a:xfrm>
              <a:off x="20094" y="2402684"/>
              <a:ext cx="2418681" cy="459713"/>
            </a:xfrm>
            <a:custGeom>
              <a:avLst/>
              <a:gdLst/>
              <a:ahLst/>
              <a:cxnLst/>
              <a:rect l="l" t="t" r="r" b="b"/>
              <a:pathLst>
                <a:path w="2418681" h="459713" extrusionOk="0">
                  <a:moveTo>
                    <a:pt x="56" y="442367"/>
                  </a:moveTo>
                  <a:cubicBezTo>
                    <a:pt x="-748" y="431813"/>
                    <a:pt x="7150" y="423503"/>
                    <a:pt x="17301" y="422174"/>
                  </a:cubicBezTo>
                  <a:cubicBezTo>
                    <a:pt x="69448" y="415252"/>
                    <a:pt x="121605" y="408209"/>
                    <a:pt x="173751" y="401117"/>
                  </a:cubicBezTo>
                  <a:cubicBezTo>
                    <a:pt x="360274" y="375239"/>
                    <a:pt x="544805" y="346917"/>
                    <a:pt x="730433" y="316714"/>
                  </a:cubicBezTo>
                  <a:cubicBezTo>
                    <a:pt x="1288140" y="226194"/>
                    <a:pt x="1842286" y="115995"/>
                    <a:pt x="2395224" y="423"/>
                  </a:cubicBezTo>
                  <a:cubicBezTo>
                    <a:pt x="2418999" y="-4336"/>
                    <a:pt x="2429613" y="32528"/>
                    <a:pt x="2403303" y="38896"/>
                  </a:cubicBezTo>
                  <a:cubicBezTo>
                    <a:pt x="1842638" y="159992"/>
                    <a:pt x="1280453" y="274528"/>
                    <a:pt x="713761" y="364253"/>
                  </a:cubicBezTo>
                  <a:cubicBezTo>
                    <a:pt x="547280" y="389838"/>
                    <a:pt x="380930" y="415735"/>
                    <a:pt x="213785" y="436532"/>
                  </a:cubicBezTo>
                  <a:cubicBezTo>
                    <a:pt x="149343" y="444721"/>
                    <a:pt x="84791" y="452046"/>
                    <a:pt x="20239" y="459602"/>
                  </a:cubicBezTo>
                  <a:cubicBezTo>
                    <a:pt x="10238" y="460789"/>
                    <a:pt x="801" y="452317"/>
                    <a:pt x="56" y="442367"/>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401" name="Google Shape;401;p13"/>
            <p:cNvSpPr/>
            <p:nvPr/>
          </p:nvSpPr>
          <p:spPr>
            <a:xfrm>
              <a:off x="364549" y="2575793"/>
              <a:ext cx="1968983" cy="383458"/>
            </a:xfrm>
            <a:custGeom>
              <a:avLst/>
              <a:gdLst/>
              <a:ahLst/>
              <a:cxnLst/>
              <a:rect l="l" t="t" r="r" b="b"/>
              <a:pathLst>
                <a:path w="1968983" h="383458" extrusionOk="0">
                  <a:moveTo>
                    <a:pt x="426" y="366871"/>
                  </a:moveTo>
                  <a:cubicBezTo>
                    <a:pt x="-1878" y="355965"/>
                    <a:pt x="5386" y="343852"/>
                    <a:pt x="16695" y="341890"/>
                  </a:cubicBezTo>
                  <a:cubicBezTo>
                    <a:pt x="132187" y="322099"/>
                    <a:pt x="247678" y="302259"/>
                    <a:pt x="363170" y="282640"/>
                  </a:cubicBezTo>
                  <a:cubicBezTo>
                    <a:pt x="554401" y="250223"/>
                    <a:pt x="745411" y="216900"/>
                    <a:pt x="936411" y="182904"/>
                  </a:cubicBezTo>
                  <a:cubicBezTo>
                    <a:pt x="1212770" y="133534"/>
                    <a:pt x="1489430" y="85502"/>
                    <a:pt x="1765668" y="35629"/>
                  </a:cubicBezTo>
                  <a:cubicBezTo>
                    <a:pt x="1825723" y="24613"/>
                    <a:pt x="1885717" y="13646"/>
                    <a:pt x="1945309" y="436"/>
                  </a:cubicBezTo>
                  <a:cubicBezTo>
                    <a:pt x="1955752" y="-1868"/>
                    <a:pt x="1966427" y="5225"/>
                    <a:pt x="1968560" y="15608"/>
                  </a:cubicBezTo>
                  <a:cubicBezTo>
                    <a:pt x="1970814" y="26222"/>
                    <a:pt x="1963832" y="36545"/>
                    <a:pt x="1953388" y="38909"/>
                  </a:cubicBezTo>
                  <a:cubicBezTo>
                    <a:pt x="1865293" y="58599"/>
                    <a:pt x="1776383" y="74496"/>
                    <a:pt x="1687734" y="91177"/>
                  </a:cubicBezTo>
                  <a:cubicBezTo>
                    <a:pt x="1491261" y="126954"/>
                    <a:pt x="1294919" y="162742"/>
                    <a:pt x="1098456" y="198479"/>
                  </a:cubicBezTo>
                  <a:cubicBezTo>
                    <a:pt x="831554" y="247365"/>
                    <a:pt x="564472" y="295850"/>
                    <a:pt x="296605" y="338952"/>
                  </a:cubicBezTo>
                  <a:cubicBezTo>
                    <a:pt x="206206" y="353782"/>
                    <a:pt x="115817" y="368491"/>
                    <a:pt x="25358" y="383140"/>
                  </a:cubicBezTo>
                  <a:cubicBezTo>
                    <a:pt x="14321" y="385002"/>
                    <a:pt x="2771" y="378583"/>
                    <a:pt x="426" y="366871"/>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402" name="Google Shape;402;p13"/>
            <p:cNvSpPr/>
            <p:nvPr/>
          </p:nvSpPr>
          <p:spPr>
            <a:xfrm>
              <a:off x="91008" y="2722618"/>
              <a:ext cx="2361280" cy="494308"/>
            </a:xfrm>
            <a:custGeom>
              <a:avLst/>
              <a:gdLst/>
              <a:ahLst/>
              <a:cxnLst/>
              <a:rect l="l" t="t" r="r" b="b"/>
              <a:pathLst>
                <a:path w="2361280" h="494308" extrusionOk="0">
                  <a:moveTo>
                    <a:pt x="63" y="476544"/>
                  </a:moveTo>
                  <a:cubicBezTo>
                    <a:pt x="-802" y="465698"/>
                    <a:pt x="7327" y="457156"/>
                    <a:pt x="17720" y="455838"/>
                  </a:cubicBezTo>
                  <a:cubicBezTo>
                    <a:pt x="146301" y="439509"/>
                    <a:pt x="274893" y="423190"/>
                    <a:pt x="403534" y="407032"/>
                  </a:cubicBezTo>
                  <a:cubicBezTo>
                    <a:pt x="565005" y="386920"/>
                    <a:pt x="721012" y="364785"/>
                    <a:pt x="880380" y="337570"/>
                  </a:cubicBezTo>
                  <a:cubicBezTo>
                    <a:pt x="1372248" y="256588"/>
                    <a:pt x="1858722" y="143753"/>
                    <a:pt x="2336122" y="1026"/>
                  </a:cubicBezTo>
                  <a:cubicBezTo>
                    <a:pt x="2358458" y="-6329"/>
                    <a:pt x="2373006" y="27970"/>
                    <a:pt x="2348638" y="36904"/>
                  </a:cubicBezTo>
                  <a:cubicBezTo>
                    <a:pt x="1827422" y="192972"/>
                    <a:pt x="1296618" y="316240"/>
                    <a:pt x="758892" y="399526"/>
                  </a:cubicBezTo>
                  <a:cubicBezTo>
                    <a:pt x="596385" y="425625"/>
                    <a:pt x="432902" y="445485"/>
                    <a:pt x="269470" y="464712"/>
                  </a:cubicBezTo>
                  <a:cubicBezTo>
                    <a:pt x="186576" y="474632"/>
                    <a:pt x="103673" y="484381"/>
                    <a:pt x="20779" y="494191"/>
                  </a:cubicBezTo>
                  <a:cubicBezTo>
                    <a:pt x="10507" y="495429"/>
                    <a:pt x="808" y="486726"/>
                    <a:pt x="63" y="476544"/>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403" name="Google Shape;403;p13"/>
            <p:cNvSpPr/>
            <p:nvPr/>
          </p:nvSpPr>
          <p:spPr>
            <a:xfrm>
              <a:off x="-192057" y="183405"/>
              <a:ext cx="2225019" cy="1704734"/>
            </a:xfrm>
            <a:custGeom>
              <a:avLst/>
              <a:gdLst/>
              <a:ahLst/>
              <a:cxnLst/>
              <a:rect l="l" t="t" r="r" b="b"/>
              <a:pathLst>
                <a:path w="2225019" h="1704734" extrusionOk="0">
                  <a:moveTo>
                    <a:pt x="463485" y="1704151"/>
                  </a:moveTo>
                  <a:cubicBezTo>
                    <a:pt x="461986" y="1704442"/>
                    <a:pt x="460427" y="1704613"/>
                    <a:pt x="458988" y="1704613"/>
                  </a:cubicBezTo>
                  <a:cubicBezTo>
                    <a:pt x="449299" y="1704613"/>
                    <a:pt x="440354" y="1698214"/>
                    <a:pt x="437356" y="1688576"/>
                  </a:cubicBezTo>
                  <a:cubicBezTo>
                    <a:pt x="405573" y="1585429"/>
                    <a:pt x="373780" y="1482283"/>
                    <a:pt x="342057" y="1379086"/>
                  </a:cubicBezTo>
                  <a:cubicBezTo>
                    <a:pt x="310154" y="1275427"/>
                    <a:pt x="278200" y="1171757"/>
                    <a:pt x="246296" y="1068097"/>
                  </a:cubicBezTo>
                  <a:cubicBezTo>
                    <a:pt x="214221" y="964146"/>
                    <a:pt x="182207" y="860245"/>
                    <a:pt x="150243" y="756243"/>
                  </a:cubicBezTo>
                  <a:cubicBezTo>
                    <a:pt x="118802" y="654083"/>
                    <a:pt x="87310" y="551973"/>
                    <a:pt x="55809" y="449812"/>
                  </a:cubicBezTo>
                  <a:cubicBezTo>
                    <a:pt x="37206" y="389325"/>
                    <a:pt x="18603" y="328827"/>
                    <a:pt x="0" y="268350"/>
                  </a:cubicBezTo>
                  <a:cubicBezTo>
                    <a:pt x="42800" y="262303"/>
                    <a:pt x="85580" y="256236"/>
                    <a:pt x="128380" y="250149"/>
                  </a:cubicBezTo>
                  <a:cubicBezTo>
                    <a:pt x="124456" y="250673"/>
                    <a:pt x="120532" y="251246"/>
                    <a:pt x="116608" y="251769"/>
                  </a:cubicBezTo>
                  <a:cubicBezTo>
                    <a:pt x="422868" y="209311"/>
                    <a:pt x="729189" y="166964"/>
                    <a:pt x="1035449" y="124335"/>
                  </a:cubicBezTo>
                  <a:cubicBezTo>
                    <a:pt x="1069486" y="119667"/>
                    <a:pt x="1103462" y="114928"/>
                    <a:pt x="1137499" y="110260"/>
                  </a:cubicBezTo>
                  <a:cubicBezTo>
                    <a:pt x="1200089" y="101547"/>
                    <a:pt x="1262619" y="92834"/>
                    <a:pt x="1325098" y="83497"/>
                  </a:cubicBezTo>
                  <a:cubicBezTo>
                    <a:pt x="1382668" y="74845"/>
                    <a:pt x="1440237" y="66252"/>
                    <a:pt x="1497757" y="57650"/>
                  </a:cubicBezTo>
                  <a:cubicBezTo>
                    <a:pt x="1532307" y="52459"/>
                    <a:pt x="1567038" y="48072"/>
                    <a:pt x="1601366" y="41955"/>
                  </a:cubicBezTo>
                  <a:cubicBezTo>
                    <a:pt x="1641460" y="34801"/>
                    <a:pt x="1681432" y="27537"/>
                    <a:pt x="1721476" y="20323"/>
                  </a:cubicBezTo>
                  <a:cubicBezTo>
                    <a:pt x="1749164" y="15303"/>
                    <a:pt x="1776852" y="10343"/>
                    <a:pt x="1804490" y="5322"/>
                  </a:cubicBezTo>
                  <a:cubicBezTo>
                    <a:pt x="1814330" y="3592"/>
                    <a:pt x="1824320" y="2183"/>
                    <a:pt x="1834120" y="0"/>
                  </a:cubicBezTo>
                  <a:cubicBezTo>
                    <a:pt x="1866235" y="96607"/>
                    <a:pt x="1897686" y="193425"/>
                    <a:pt x="1928403" y="290474"/>
                  </a:cubicBezTo>
                  <a:cubicBezTo>
                    <a:pt x="2030684" y="628467"/>
                    <a:pt x="2122582" y="969167"/>
                    <a:pt x="2217478" y="1308940"/>
                  </a:cubicBezTo>
                  <a:cubicBezTo>
                    <a:pt x="2227117" y="1336799"/>
                    <a:pt x="2234673" y="1367144"/>
                    <a:pt x="2192788" y="1368532"/>
                  </a:cubicBezTo>
                  <a:cubicBezTo>
                    <a:pt x="2136366" y="1377416"/>
                    <a:pt x="2080124" y="1387457"/>
                    <a:pt x="2023762" y="1396854"/>
                  </a:cubicBezTo>
                  <a:cubicBezTo>
                    <a:pt x="1906077" y="1414451"/>
                    <a:pt x="1790072" y="1439775"/>
                    <a:pt x="1673373" y="1462966"/>
                  </a:cubicBezTo>
                  <a:cubicBezTo>
                    <a:pt x="1353672" y="1518403"/>
                    <a:pt x="1038699" y="1597432"/>
                    <a:pt x="718937" y="1652819"/>
                  </a:cubicBezTo>
                  <a:cubicBezTo>
                    <a:pt x="638055" y="1667236"/>
                    <a:pt x="559025" y="1690145"/>
                    <a:pt x="477973" y="1703698"/>
                  </a:cubicBezTo>
                  <a:cubicBezTo>
                    <a:pt x="475035" y="1704271"/>
                    <a:pt x="471916" y="1704734"/>
                    <a:pt x="468918" y="1704734"/>
                  </a:cubicBezTo>
                  <a:cubicBezTo>
                    <a:pt x="467067" y="1704734"/>
                    <a:pt x="465276" y="1704553"/>
                    <a:pt x="463485" y="1704151"/>
                  </a:cubicBez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404" name="Google Shape;404;p13"/>
            <p:cNvSpPr/>
            <p:nvPr/>
          </p:nvSpPr>
          <p:spPr>
            <a:xfrm>
              <a:off x="-513243" y="-912439"/>
              <a:ext cx="1979276" cy="869862"/>
            </a:xfrm>
            <a:custGeom>
              <a:avLst/>
              <a:gdLst/>
              <a:ahLst/>
              <a:cxnLst/>
              <a:rect l="l" t="t" r="r" b="b"/>
              <a:pathLst>
                <a:path w="1979276" h="869862" extrusionOk="0">
                  <a:moveTo>
                    <a:pt x="92608" y="621806"/>
                  </a:moveTo>
                  <a:cubicBezTo>
                    <a:pt x="76570" y="569830"/>
                    <a:pt x="60533" y="517734"/>
                    <a:pt x="44616" y="465758"/>
                  </a:cubicBezTo>
                  <a:cubicBezTo>
                    <a:pt x="36427" y="439167"/>
                    <a:pt x="28287" y="412626"/>
                    <a:pt x="20218" y="386034"/>
                  </a:cubicBezTo>
                  <a:cubicBezTo>
                    <a:pt x="16294" y="372934"/>
                    <a:pt x="12139" y="359905"/>
                    <a:pt x="8447" y="346806"/>
                  </a:cubicBezTo>
                  <a:cubicBezTo>
                    <a:pt x="6777" y="340860"/>
                    <a:pt x="5157" y="334984"/>
                    <a:pt x="3547" y="328977"/>
                  </a:cubicBezTo>
                  <a:cubicBezTo>
                    <a:pt x="1927" y="322689"/>
                    <a:pt x="317" y="316170"/>
                    <a:pt x="26" y="309650"/>
                  </a:cubicBezTo>
                  <a:cubicBezTo>
                    <a:pt x="-145" y="306481"/>
                    <a:pt x="549" y="303422"/>
                    <a:pt x="1927" y="300706"/>
                  </a:cubicBezTo>
                  <a:cubicBezTo>
                    <a:pt x="1816" y="300474"/>
                    <a:pt x="1756" y="300303"/>
                    <a:pt x="1696" y="300072"/>
                  </a:cubicBezTo>
                  <a:cubicBezTo>
                    <a:pt x="-3496" y="263902"/>
                    <a:pt x="52112" y="270482"/>
                    <a:pt x="74840" y="261015"/>
                  </a:cubicBezTo>
                  <a:cubicBezTo>
                    <a:pt x="132581" y="249424"/>
                    <a:pt x="189929" y="236435"/>
                    <a:pt x="247378" y="223638"/>
                  </a:cubicBezTo>
                  <a:cubicBezTo>
                    <a:pt x="457766" y="188444"/>
                    <a:pt x="668667" y="159840"/>
                    <a:pt x="878189" y="124123"/>
                  </a:cubicBezTo>
                  <a:cubicBezTo>
                    <a:pt x="960046" y="110973"/>
                    <a:pt x="1040696" y="92572"/>
                    <a:pt x="1122493" y="79361"/>
                  </a:cubicBezTo>
                  <a:cubicBezTo>
                    <a:pt x="1229161" y="63787"/>
                    <a:pt x="1337036" y="57438"/>
                    <a:pt x="1443523" y="40707"/>
                  </a:cubicBezTo>
                  <a:cubicBezTo>
                    <a:pt x="1525672" y="27959"/>
                    <a:pt x="1608052" y="15614"/>
                    <a:pt x="1690422" y="4648"/>
                  </a:cubicBezTo>
                  <a:cubicBezTo>
                    <a:pt x="1713382" y="3893"/>
                    <a:pt x="1773900" y="-12024"/>
                    <a:pt x="1771646" y="19759"/>
                  </a:cubicBezTo>
                  <a:cubicBezTo>
                    <a:pt x="1782371" y="45315"/>
                    <a:pt x="1791718" y="71504"/>
                    <a:pt x="1801236" y="97582"/>
                  </a:cubicBezTo>
                  <a:cubicBezTo>
                    <a:pt x="1861743" y="259677"/>
                    <a:pt x="1921224" y="422153"/>
                    <a:pt x="1979277" y="585184"/>
                  </a:cubicBezTo>
                  <a:cubicBezTo>
                    <a:pt x="1898305" y="594772"/>
                    <a:pt x="1817384" y="604622"/>
                    <a:pt x="1736452" y="614683"/>
                  </a:cubicBezTo>
                  <a:cubicBezTo>
                    <a:pt x="1576199" y="634584"/>
                    <a:pt x="1416750" y="661236"/>
                    <a:pt x="1257302" y="686499"/>
                  </a:cubicBezTo>
                  <a:cubicBezTo>
                    <a:pt x="1112502" y="709458"/>
                    <a:pt x="967944" y="734259"/>
                    <a:pt x="823547" y="759472"/>
                  </a:cubicBezTo>
                  <a:cubicBezTo>
                    <a:pt x="645697" y="790450"/>
                    <a:pt x="467847" y="820966"/>
                    <a:pt x="289886" y="851139"/>
                  </a:cubicBezTo>
                  <a:cubicBezTo>
                    <a:pt x="249692" y="857970"/>
                    <a:pt x="209327" y="864007"/>
                    <a:pt x="168951" y="869863"/>
                  </a:cubicBezTo>
                  <a:cubicBezTo>
                    <a:pt x="143497" y="787180"/>
                    <a:pt x="118012" y="704498"/>
                    <a:pt x="92608" y="621806"/>
                  </a:cubicBez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grpSp>
      <p:sp>
        <p:nvSpPr>
          <p:cNvPr id="405" name="Google Shape;405;p1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2" name="Google Shape;389;p13">
            <a:extLst>
              <a:ext uri="{FF2B5EF4-FFF2-40B4-BE49-F238E27FC236}">
                <a16:creationId xmlns:a16="http://schemas.microsoft.com/office/drawing/2014/main" id="{97D2AAA6-A3EE-49D7-399F-C2D6FD146D14}"/>
              </a:ext>
            </a:extLst>
          </p:cNvPr>
          <p:cNvSpPr txBox="1"/>
          <p:nvPr/>
        </p:nvSpPr>
        <p:spPr>
          <a:xfrm>
            <a:off x="5283870" y="499185"/>
            <a:ext cx="3514034" cy="4395049"/>
          </a:xfrm>
          <a:prstGeom prst="rect">
            <a:avLst/>
          </a:prstGeom>
          <a:noFill/>
          <a:ln>
            <a:noFill/>
          </a:ln>
        </p:spPr>
        <p:txBody>
          <a:bodyPr spcFirstLastPara="1" wrap="square" lIns="0" tIns="0" rIns="0" bIns="0" anchor="t" anchorCtr="0">
            <a:spAutoFit/>
          </a:bodyPr>
          <a:lstStyle/>
          <a:p>
            <a:pPr marL="457200" marR="0" lvl="0" indent="-336550" algn="l" rtl="0">
              <a:lnSpc>
                <a:spcPct val="120000"/>
              </a:lnSpc>
              <a:spcBef>
                <a:spcPts val="0"/>
              </a:spcBef>
              <a:spcAft>
                <a:spcPts val="0"/>
              </a:spcAft>
              <a:buClr>
                <a:schemeClr val="dk1"/>
              </a:buClr>
              <a:buSzPts val="1700"/>
              <a:buFont typeface="Mali"/>
              <a:buChar char="●"/>
            </a:pPr>
            <a:r>
              <a:rPr lang="en" sz="1700" dirty="0">
                <a:solidFill>
                  <a:schemeClr val="dk1"/>
                </a:solidFill>
                <a:latin typeface="Mali"/>
                <a:cs typeface="Mali"/>
                <a:sym typeface="Mali"/>
              </a:rPr>
              <a:t>The Problem.</a:t>
            </a:r>
          </a:p>
          <a:p>
            <a:pPr marL="457200" marR="0" lvl="0" indent="-336550" algn="l" rtl="0">
              <a:lnSpc>
                <a:spcPct val="120000"/>
              </a:lnSpc>
              <a:spcBef>
                <a:spcPts val="0"/>
              </a:spcBef>
              <a:spcAft>
                <a:spcPts val="0"/>
              </a:spcAft>
              <a:buClr>
                <a:schemeClr val="dk1"/>
              </a:buClr>
              <a:buSzPts val="1700"/>
              <a:buFont typeface="Mali"/>
              <a:buChar char="●"/>
            </a:pPr>
            <a:r>
              <a:rPr lang="en" sz="1700" dirty="0">
                <a:solidFill>
                  <a:schemeClr val="dk1"/>
                </a:solidFill>
                <a:latin typeface="Mali"/>
                <a:cs typeface="Mali"/>
                <a:sym typeface="Mali"/>
              </a:rPr>
              <a:t>The Solution</a:t>
            </a:r>
          </a:p>
          <a:p>
            <a:pPr marL="457200" marR="0" lvl="0" indent="-336550" algn="l" rtl="0">
              <a:lnSpc>
                <a:spcPct val="120000"/>
              </a:lnSpc>
              <a:spcBef>
                <a:spcPts val="0"/>
              </a:spcBef>
              <a:spcAft>
                <a:spcPts val="0"/>
              </a:spcAft>
              <a:buClr>
                <a:schemeClr val="dk1"/>
              </a:buClr>
              <a:buSzPts val="1700"/>
              <a:buFont typeface="Mali"/>
              <a:buChar char="●"/>
            </a:pPr>
            <a:r>
              <a:rPr lang="en" sz="1700" dirty="0">
                <a:solidFill>
                  <a:schemeClr val="dk1"/>
                </a:solidFill>
                <a:latin typeface="Mali"/>
                <a:cs typeface="Mali"/>
                <a:sym typeface="Mali"/>
              </a:rPr>
              <a:t>Similarity Transformation</a:t>
            </a:r>
          </a:p>
          <a:p>
            <a:pPr marL="457200" marR="0" lvl="0" indent="-336550" algn="l" rtl="0">
              <a:lnSpc>
                <a:spcPct val="120000"/>
              </a:lnSpc>
              <a:spcBef>
                <a:spcPts val="0"/>
              </a:spcBef>
              <a:spcAft>
                <a:spcPts val="0"/>
              </a:spcAft>
              <a:buClr>
                <a:schemeClr val="dk1"/>
              </a:buClr>
              <a:buSzPts val="1700"/>
              <a:buFont typeface="Mali"/>
              <a:buChar char="●"/>
            </a:pPr>
            <a:r>
              <a:rPr lang="en" sz="1700" dirty="0">
                <a:solidFill>
                  <a:schemeClr val="dk1"/>
                </a:solidFill>
                <a:latin typeface="Mali"/>
                <a:cs typeface="Mali"/>
                <a:sym typeface="Mali"/>
              </a:rPr>
              <a:t>Householder Reflector</a:t>
            </a:r>
          </a:p>
          <a:p>
            <a:pPr marL="457200" marR="0" lvl="0" indent="-336550" algn="l" rtl="0">
              <a:lnSpc>
                <a:spcPct val="120000"/>
              </a:lnSpc>
              <a:spcBef>
                <a:spcPts val="0"/>
              </a:spcBef>
              <a:spcAft>
                <a:spcPts val="0"/>
              </a:spcAft>
              <a:buClr>
                <a:schemeClr val="dk1"/>
              </a:buClr>
              <a:buSzPts val="1700"/>
              <a:buFont typeface="Mali"/>
              <a:buChar char="●"/>
            </a:pPr>
            <a:r>
              <a:rPr lang="en" sz="1700" dirty="0">
                <a:solidFill>
                  <a:schemeClr val="dk1"/>
                </a:solidFill>
                <a:latin typeface="Mali"/>
                <a:cs typeface="Mali"/>
                <a:sym typeface="Mali"/>
              </a:rPr>
              <a:t>Hessenberg Form</a:t>
            </a:r>
          </a:p>
          <a:p>
            <a:pPr marL="457200" marR="0" lvl="0" indent="-336550" algn="l" rtl="0">
              <a:lnSpc>
                <a:spcPct val="120000"/>
              </a:lnSpc>
              <a:spcBef>
                <a:spcPts val="0"/>
              </a:spcBef>
              <a:spcAft>
                <a:spcPts val="0"/>
              </a:spcAft>
              <a:buClr>
                <a:schemeClr val="dk1"/>
              </a:buClr>
              <a:buSzPts val="1700"/>
              <a:buFont typeface="Mali"/>
              <a:buChar char="●"/>
            </a:pPr>
            <a:r>
              <a:rPr lang="en" sz="1700" dirty="0">
                <a:solidFill>
                  <a:schemeClr val="dk1"/>
                </a:solidFill>
                <a:latin typeface="Mali"/>
                <a:cs typeface="Mali"/>
                <a:sym typeface="Mali"/>
              </a:rPr>
              <a:t>QR Decomposition</a:t>
            </a:r>
          </a:p>
          <a:p>
            <a:pPr marL="457200" marR="0" lvl="0" indent="-336550" algn="l" rtl="0">
              <a:lnSpc>
                <a:spcPct val="120000"/>
              </a:lnSpc>
              <a:spcBef>
                <a:spcPts val="0"/>
              </a:spcBef>
              <a:spcAft>
                <a:spcPts val="0"/>
              </a:spcAft>
              <a:buClr>
                <a:schemeClr val="dk1"/>
              </a:buClr>
              <a:buSzPts val="1700"/>
              <a:buFont typeface="Mali"/>
              <a:buChar char="●"/>
            </a:pPr>
            <a:r>
              <a:rPr lang="en" sz="1700" dirty="0">
                <a:solidFill>
                  <a:schemeClr val="dk1"/>
                </a:solidFill>
                <a:latin typeface="Mali"/>
                <a:cs typeface="Mali"/>
                <a:sym typeface="Mali"/>
              </a:rPr>
              <a:t>House Holder QR Decomposition</a:t>
            </a:r>
          </a:p>
          <a:p>
            <a:pPr marL="457200" marR="0" lvl="0" indent="-336550" algn="l" rtl="0">
              <a:lnSpc>
                <a:spcPct val="120000"/>
              </a:lnSpc>
              <a:spcBef>
                <a:spcPts val="0"/>
              </a:spcBef>
              <a:spcAft>
                <a:spcPts val="0"/>
              </a:spcAft>
              <a:buClr>
                <a:schemeClr val="dk1"/>
              </a:buClr>
              <a:buSzPts val="1700"/>
              <a:buFont typeface="Mali"/>
              <a:buChar char="●"/>
            </a:pPr>
            <a:r>
              <a:rPr lang="en" sz="1700" dirty="0">
                <a:solidFill>
                  <a:schemeClr val="dk1"/>
                </a:solidFill>
                <a:latin typeface="Mali"/>
                <a:cs typeface="Mali"/>
                <a:sym typeface="Mali"/>
              </a:rPr>
              <a:t>Wilknson Shift</a:t>
            </a:r>
          </a:p>
          <a:p>
            <a:pPr marL="457200" marR="0" lvl="0" indent="-336550" algn="l" rtl="0">
              <a:lnSpc>
                <a:spcPct val="120000"/>
              </a:lnSpc>
              <a:spcBef>
                <a:spcPts val="0"/>
              </a:spcBef>
              <a:spcAft>
                <a:spcPts val="0"/>
              </a:spcAft>
              <a:buClr>
                <a:schemeClr val="dk1"/>
              </a:buClr>
              <a:buSzPts val="1700"/>
              <a:buFont typeface="Mali"/>
              <a:buChar char="●"/>
            </a:pPr>
            <a:r>
              <a:rPr lang="en" sz="1700" dirty="0">
                <a:solidFill>
                  <a:schemeClr val="dk1"/>
                </a:solidFill>
                <a:latin typeface="Mali"/>
                <a:cs typeface="Mali"/>
                <a:sym typeface="Mali"/>
              </a:rPr>
              <a:t>QR Convergence</a:t>
            </a:r>
          </a:p>
          <a:p>
            <a:pPr marL="457200" marR="0" lvl="0" indent="-336550" algn="l" rtl="0">
              <a:lnSpc>
                <a:spcPct val="120000"/>
              </a:lnSpc>
              <a:spcBef>
                <a:spcPts val="0"/>
              </a:spcBef>
              <a:spcAft>
                <a:spcPts val="0"/>
              </a:spcAft>
              <a:buClr>
                <a:schemeClr val="dk1"/>
              </a:buClr>
              <a:buSzPts val="1700"/>
              <a:buFont typeface="Mali"/>
              <a:buChar char="●"/>
            </a:pPr>
            <a:r>
              <a:rPr lang="en" sz="1700" dirty="0">
                <a:solidFill>
                  <a:schemeClr val="dk1"/>
                </a:solidFill>
                <a:latin typeface="Mali"/>
                <a:cs typeface="Mali"/>
                <a:sym typeface="Mali"/>
              </a:rPr>
              <a:t>Main Algorithm - SQR</a:t>
            </a:r>
          </a:p>
          <a:p>
            <a:pPr marL="457200" marR="0" lvl="0" indent="-336550" algn="l" rtl="0">
              <a:lnSpc>
                <a:spcPct val="120000"/>
              </a:lnSpc>
              <a:spcBef>
                <a:spcPts val="0"/>
              </a:spcBef>
              <a:spcAft>
                <a:spcPts val="0"/>
              </a:spcAft>
              <a:buClr>
                <a:schemeClr val="dk1"/>
              </a:buClr>
              <a:buSzPts val="1700"/>
              <a:buFont typeface="Mali"/>
              <a:buChar char="●"/>
            </a:pPr>
            <a:endParaRPr lang="en" sz="1700" dirty="0">
              <a:solidFill>
                <a:schemeClr val="dk1"/>
              </a:solidFill>
              <a:latin typeface="Mali"/>
              <a:cs typeface="Mali"/>
              <a:sym typeface="Mali"/>
            </a:endParaRPr>
          </a:p>
          <a:p>
            <a:pPr marL="457200" marR="0" lvl="0" indent="-336550" algn="l" rtl="0">
              <a:lnSpc>
                <a:spcPct val="120000"/>
              </a:lnSpc>
              <a:spcBef>
                <a:spcPts val="0"/>
              </a:spcBef>
              <a:spcAft>
                <a:spcPts val="0"/>
              </a:spcAft>
              <a:buClr>
                <a:schemeClr val="dk1"/>
              </a:buClr>
              <a:buSzPts val="1700"/>
              <a:buFont typeface="Mali"/>
              <a:buChar char="●"/>
            </a:pPr>
            <a:endParaRPr lang="en" sz="1700" dirty="0">
              <a:solidFill>
                <a:schemeClr val="dk1"/>
              </a:solidFill>
              <a:latin typeface="Mali"/>
              <a:cs typeface="Mali"/>
              <a:sym typeface="Mali"/>
            </a:endParaRPr>
          </a:p>
          <a:p>
            <a:pPr marL="457200" marR="0" lvl="0" indent="-336550" algn="l" rtl="0">
              <a:lnSpc>
                <a:spcPct val="120000"/>
              </a:lnSpc>
              <a:spcBef>
                <a:spcPts val="0"/>
              </a:spcBef>
              <a:spcAft>
                <a:spcPts val="0"/>
              </a:spcAft>
              <a:buClr>
                <a:schemeClr val="dk1"/>
              </a:buClr>
              <a:buSzPts val="1700"/>
              <a:buFont typeface="Mali"/>
              <a:buChar char="●"/>
            </a:pPr>
            <a:endParaRPr lang="en" sz="1700" dirty="0">
              <a:solidFill>
                <a:schemeClr val="dk1"/>
              </a:solidFill>
              <a:latin typeface="Mali"/>
              <a:cs typeface="Mali"/>
              <a:sym typeface="Mal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30" name="Google Shape;430;p14"/>
          <p:cNvSpPr/>
          <p:nvPr/>
        </p:nvSpPr>
        <p:spPr>
          <a:xfrm>
            <a:off x="0" y="0"/>
            <a:ext cx="9144000" cy="1452900"/>
          </a:xfrm>
          <a:prstGeom prst="rect">
            <a:avLst/>
          </a:prstGeom>
          <a:solidFill>
            <a:schemeClr val="lt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431" name="Google Shape;431;p14"/>
          <p:cNvSpPr txBox="1"/>
          <p:nvPr/>
        </p:nvSpPr>
        <p:spPr>
          <a:xfrm>
            <a:off x="347964" y="509588"/>
            <a:ext cx="7747500" cy="6156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4000" b="1" dirty="0">
                <a:solidFill>
                  <a:schemeClr val="dk1"/>
                </a:solidFill>
                <a:latin typeface="Mali"/>
                <a:ea typeface="Mali"/>
                <a:cs typeface="Mali"/>
                <a:sym typeface="Mali"/>
              </a:rPr>
              <a:t>The Problem</a:t>
            </a:r>
            <a:endParaRPr lang="en-US" sz="700" dirty="0">
              <a:solidFill>
                <a:schemeClr val="dk1"/>
              </a:solidFill>
            </a:endParaRPr>
          </a:p>
        </p:txBody>
      </p:sp>
      <p:sp>
        <p:nvSpPr>
          <p:cNvPr id="432" name="Google Shape;432;p1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mc:AlternateContent xmlns:mc="http://schemas.openxmlformats.org/markup-compatibility/2006">
        <mc:Choice xmlns:a14="http://schemas.microsoft.com/office/drawing/2010/main" Requires="a14">
          <p:sp>
            <p:nvSpPr>
              <p:cNvPr id="4" name="Google Shape;431;p14">
                <a:extLst>
                  <a:ext uri="{FF2B5EF4-FFF2-40B4-BE49-F238E27FC236}">
                    <a16:creationId xmlns:a16="http://schemas.microsoft.com/office/drawing/2014/main" id="{389A0CF5-D95A-9E28-7DEF-99C5CC0E5A0F}"/>
                  </a:ext>
                </a:extLst>
              </p:cNvPr>
              <p:cNvSpPr txBox="1"/>
              <p:nvPr/>
            </p:nvSpPr>
            <p:spPr>
              <a:xfrm>
                <a:off x="1329389" y="1709976"/>
                <a:ext cx="6004961" cy="861774"/>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dirty="0">
                    <a:solidFill>
                      <a:schemeClr val="dk1"/>
                    </a:solidFill>
                    <a:latin typeface="Mali"/>
                    <a:ea typeface="Mali"/>
                    <a:cs typeface="Mali"/>
                    <a:sym typeface="Mali"/>
                  </a:rPr>
                  <a:t>Given a vector </a:t>
                </a:r>
                <a14:m>
                  <m:oMath xmlns:m="http://schemas.openxmlformats.org/officeDocument/2006/math">
                    <m:acc>
                      <m:accPr>
                        <m:chr m:val="̅"/>
                        <m:ctrlPr>
                          <a:rPr lang="en-US" b="0" i="1" smtClean="0">
                            <a:solidFill>
                              <a:schemeClr val="dk1"/>
                            </a:solidFill>
                            <a:latin typeface="Cambria Math" panose="02040503050406030204" pitchFamily="18" charset="0"/>
                            <a:ea typeface="Mali"/>
                            <a:cs typeface="Mali"/>
                            <a:sym typeface="Mali"/>
                          </a:rPr>
                        </m:ctrlPr>
                      </m:accPr>
                      <m:e>
                        <m:r>
                          <a:rPr lang="en-US" b="0" i="1" smtClean="0">
                            <a:solidFill>
                              <a:schemeClr val="dk1"/>
                            </a:solidFill>
                            <a:latin typeface="Cambria Math" panose="02040503050406030204" pitchFamily="18" charset="0"/>
                            <a:ea typeface="Mali"/>
                            <a:cs typeface="Mali"/>
                            <a:sym typeface="Mali"/>
                          </a:rPr>
                          <m:t>𝑣</m:t>
                        </m:r>
                      </m:e>
                    </m:acc>
                  </m:oMath>
                </a14:m>
                <a:r>
                  <a:rPr lang="en-US" dirty="0">
                    <a:solidFill>
                      <a:schemeClr val="dk1"/>
                    </a:solidFill>
                    <a:latin typeface="Mali"/>
                    <a:ea typeface="Mali"/>
                    <a:cs typeface="Mali"/>
                    <a:sym typeface="Mali"/>
                  </a:rPr>
                  <a:t> ,a scalar </a:t>
                </a:r>
                <a14:m>
                  <m:oMath xmlns:m="http://schemas.openxmlformats.org/officeDocument/2006/math">
                    <m:r>
                      <a:rPr lang="en-US" b="0" i="1" smtClean="0">
                        <a:solidFill>
                          <a:schemeClr val="dk1"/>
                        </a:solidFill>
                        <a:latin typeface="Cambria Math" panose="02040503050406030204" pitchFamily="18" charset="0"/>
                        <a:ea typeface="Mali"/>
                        <a:cs typeface="Mali"/>
                        <a:sym typeface="Mali"/>
                      </a:rPr>
                      <m:t>𝜆</m:t>
                    </m:r>
                  </m:oMath>
                </a14:m>
                <a:r>
                  <a:rPr lang="en-US" dirty="0">
                    <a:solidFill>
                      <a:schemeClr val="dk1"/>
                    </a:solidFill>
                    <a:latin typeface="Mali"/>
                    <a:ea typeface="Mali"/>
                    <a:cs typeface="Mali"/>
                    <a:sym typeface="Mali"/>
                  </a:rPr>
                  <a:t> and a matrix </a:t>
                </a:r>
                <a14:m>
                  <m:oMath xmlns:m="http://schemas.openxmlformats.org/officeDocument/2006/math">
                    <m:r>
                      <a:rPr lang="en-US" b="0" i="1" smtClean="0">
                        <a:solidFill>
                          <a:schemeClr val="dk1"/>
                        </a:solidFill>
                        <a:latin typeface="Cambria Math" panose="02040503050406030204" pitchFamily="18" charset="0"/>
                        <a:ea typeface="Mali"/>
                        <a:cs typeface="Mali"/>
                        <a:sym typeface="Mali"/>
                      </a:rPr>
                      <m:t>𝐴</m:t>
                    </m:r>
                  </m:oMath>
                </a14:m>
                <a:endParaRPr lang="en-US" dirty="0">
                  <a:solidFill>
                    <a:schemeClr val="dk1"/>
                  </a:solidFill>
                  <a:latin typeface="Mali"/>
                  <a:ea typeface="Mali"/>
                  <a:cs typeface="Mali"/>
                  <a:sym typeface="Mali"/>
                </a:endParaRPr>
              </a:p>
              <a:p>
                <a:pPr marL="0" marR="0" lvl="0" indent="0" algn="ctr" rtl="0">
                  <a:lnSpc>
                    <a:spcPct val="100000"/>
                  </a:lnSpc>
                  <a:spcBef>
                    <a:spcPts val="0"/>
                  </a:spcBef>
                  <a:spcAft>
                    <a:spcPts val="0"/>
                  </a:spcAft>
                  <a:buNone/>
                </a:pPr>
                <a14:m>
                  <m:oMath xmlns:m="http://schemas.openxmlformats.org/officeDocument/2006/math">
                    <m:r>
                      <a:rPr lang="en-US" b="0" i="1" smtClean="0">
                        <a:solidFill>
                          <a:schemeClr val="dk1"/>
                        </a:solidFill>
                        <a:latin typeface="Cambria Math" panose="02040503050406030204" pitchFamily="18" charset="0"/>
                        <a:ea typeface="Mali"/>
                        <a:cs typeface="Mali"/>
                        <a:sym typeface="Mali"/>
                      </a:rPr>
                      <m:t>𝐴</m:t>
                    </m:r>
                    <m:acc>
                      <m:accPr>
                        <m:chr m:val="̅"/>
                        <m:ctrlPr>
                          <a:rPr lang="en-US" b="0" i="1" smtClean="0">
                            <a:solidFill>
                              <a:schemeClr val="dk1"/>
                            </a:solidFill>
                            <a:latin typeface="Cambria Math" panose="02040503050406030204" pitchFamily="18" charset="0"/>
                            <a:ea typeface="Mali"/>
                            <a:cs typeface="Mali"/>
                            <a:sym typeface="Mali"/>
                          </a:rPr>
                        </m:ctrlPr>
                      </m:accPr>
                      <m:e>
                        <m:r>
                          <a:rPr lang="en-US" b="0" i="1" smtClean="0">
                            <a:solidFill>
                              <a:schemeClr val="dk1"/>
                            </a:solidFill>
                            <a:latin typeface="Cambria Math" panose="02040503050406030204" pitchFamily="18" charset="0"/>
                            <a:ea typeface="Mali"/>
                            <a:cs typeface="Mali"/>
                            <a:sym typeface="Mali"/>
                          </a:rPr>
                          <m:t>𝑣</m:t>
                        </m:r>
                      </m:e>
                    </m:acc>
                    <m:r>
                      <a:rPr lang="en-US" b="0" i="1" dirty="0" smtClean="0">
                        <a:solidFill>
                          <a:schemeClr val="dk1"/>
                        </a:solidFill>
                        <a:latin typeface="Cambria Math" panose="02040503050406030204" pitchFamily="18" charset="0"/>
                        <a:ea typeface="Mali"/>
                        <a:cs typeface="Mali"/>
                        <a:sym typeface="Mali"/>
                      </a:rPr>
                      <m:t>=</m:t>
                    </m:r>
                    <m:r>
                      <a:rPr lang="en-US" b="0" i="1" dirty="0" smtClean="0">
                        <a:solidFill>
                          <a:schemeClr val="dk1"/>
                        </a:solidFill>
                        <a:latin typeface="Cambria Math" panose="02040503050406030204" pitchFamily="18" charset="0"/>
                        <a:ea typeface="Mali"/>
                        <a:cs typeface="Mali"/>
                        <a:sym typeface="Mali"/>
                      </a:rPr>
                      <m:t>𝜆</m:t>
                    </m:r>
                    <m:r>
                      <a:rPr lang="en-US" b="0" i="1" dirty="0" smtClean="0">
                        <a:solidFill>
                          <a:schemeClr val="dk1"/>
                        </a:solidFill>
                        <a:latin typeface="Cambria Math" panose="02040503050406030204" pitchFamily="18" charset="0"/>
                        <a:ea typeface="Mali"/>
                        <a:cs typeface="Mali"/>
                        <a:sym typeface="Mali"/>
                      </a:rPr>
                      <m:t>𝑣</m:t>
                    </m:r>
                    <m:r>
                      <a:rPr lang="en-US" b="0" i="1" dirty="0" smtClean="0">
                        <a:solidFill>
                          <a:schemeClr val="dk1"/>
                        </a:solidFill>
                        <a:latin typeface="Cambria Math" panose="02040503050406030204" pitchFamily="18" charset="0"/>
                        <a:ea typeface="Cambria Math" panose="02040503050406030204" pitchFamily="18" charset="0"/>
                        <a:cs typeface="Mali"/>
                        <a:sym typeface="Mali"/>
                      </a:rPr>
                      <m:t>⟷</m:t>
                    </m:r>
                    <m:acc>
                      <m:accPr>
                        <m:chr m:val="̅"/>
                        <m:ctrlPr>
                          <a:rPr lang="en-US" b="0" i="1" dirty="0" smtClean="0">
                            <a:solidFill>
                              <a:schemeClr val="dk1"/>
                            </a:solidFill>
                            <a:latin typeface="Cambria Math" panose="02040503050406030204" pitchFamily="18" charset="0"/>
                            <a:ea typeface="Cambria Math" panose="02040503050406030204" pitchFamily="18" charset="0"/>
                            <a:cs typeface="Mali"/>
                            <a:sym typeface="Mali"/>
                          </a:rPr>
                        </m:ctrlPr>
                      </m:accPr>
                      <m:e>
                        <m:r>
                          <a:rPr lang="en-US" b="0" i="1" dirty="0" smtClean="0">
                            <a:solidFill>
                              <a:schemeClr val="dk1"/>
                            </a:solidFill>
                            <a:latin typeface="Cambria Math" panose="02040503050406030204" pitchFamily="18" charset="0"/>
                            <a:ea typeface="Cambria Math" panose="02040503050406030204" pitchFamily="18" charset="0"/>
                            <a:cs typeface="Mali"/>
                            <a:sym typeface="Mali"/>
                          </a:rPr>
                          <m:t>𝑣</m:t>
                        </m:r>
                      </m:e>
                    </m:acc>
                    <m:r>
                      <a:rPr lang="en-US" b="0" i="1" dirty="0" smtClean="0">
                        <a:solidFill>
                          <a:schemeClr val="dk1"/>
                        </a:solidFill>
                        <a:latin typeface="Cambria Math" panose="02040503050406030204" pitchFamily="18" charset="0"/>
                        <a:ea typeface="Cambria Math" panose="02040503050406030204" pitchFamily="18" charset="0"/>
                        <a:cs typeface="Mali"/>
                        <a:sym typeface="Mali"/>
                      </a:rPr>
                      <m:t> </m:t>
                    </m:r>
                  </m:oMath>
                </a14:m>
                <a:r>
                  <a:rPr lang="en-US" b="0" i="0" dirty="0">
                    <a:solidFill>
                      <a:schemeClr val="dk1"/>
                    </a:solidFill>
                    <a:latin typeface="+mj-lt"/>
                    <a:ea typeface="Cambria Math" panose="02040503050406030204" pitchFamily="18" charset="0"/>
                    <a:cs typeface="Mali"/>
                    <a:sym typeface="Mali"/>
                  </a:rPr>
                  <a:t>is an eigenvector of </a:t>
                </a:r>
                <a14:m>
                  <m:oMath xmlns:m="http://schemas.openxmlformats.org/officeDocument/2006/math">
                    <m:r>
                      <a:rPr lang="en-US" b="0" i="1" smtClean="0">
                        <a:solidFill>
                          <a:schemeClr val="dk1"/>
                        </a:solidFill>
                        <a:latin typeface="Cambria Math" panose="02040503050406030204" pitchFamily="18" charset="0"/>
                        <a:ea typeface="Cambria Math" panose="02040503050406030204" pitchFamily="18" charset="0"/>
                        <a:cs typeface="Mali"/>
                        <a:sym typeface="Mali"/>
                      </a:rPr>
                      <m:t>𝐴</m:t>
                    </m:r>
                  </m:oMath>
                </a14:m>
                <a:r>
                  <a:rPr lang="en-US" b="0" i="0" dirty="0">
                    <a:solidFill>
                      <a:schemeClr val="dk1"/>
                    </a:solidFill>
                    <a:latin typeface="+mj-lt"/>
                    <a:ea typeface="Cambria Math" panose="02040503050406030204" pitchFamily="18" charset="0"/>
                    <a:cs typeface="Mali"/>
                    <a:sym typeface="Mali"/>
                  </a:rPr>
                  <a:t> and </a:t>
                </a:r>
                <a14:m>
                  <m:oMath xmlns:m="http://schemas.openxmlformats.org/officeDocument/2006/math">
                    <m:r>
                      <a:rPr lang="en-US" b="0" i="1" dirty="0" smtClean="0">
                        <a:solidFill>
                          <a:schemeClr val="dk1"/>
                        </a:solidFill>
                        <a:latin typeface="Cambria Math" panose="02040503050406030204" pitchFamily="18" charset="0"/>
                        <a:ea typeface="Cambria Math" panose="02040503050406030204" pitchFamily="18" charset="0"/>
                        <a:cs typeface="Mali"/>
                        <a:sym typeface="Mali"/>
                      </a:rPr>
                      <m:t>𝜆</m:t>
                    </m:r>
                    <m:r>
                      <a:rPr lang="en-US" b="0" i="1" dirty="0" smtClean="0">
                        <a:solidFill>
                          <a:schemeClr val="dk1"/>
                        </a:solidFill>
                        <a:latin typeface="Cambria Math" panose="02040503050406030204" pitchFamily="18" charset="0"/>
                        <a:ea typeface="Cambria Math" panose="02040503050406030204" pitchFamily="18" charset="0"/>
                        <a:cs typeface="Mali"/>
                        <a:sym typeface="Mali"/>
                      </a:rPr>
                      <m:t> </m:t>
                    </m:r>
                  </m:oMath>
                </a14:m>
                <a:r>
                  <a:rPr lang="en-US" b="0" i="0" dirty="0">
                    <a:solidFill>
                      <a:schemeClr val="dk1"/>
                    </a:solidFill>
                    <a:latin typeface="+mj-lt"/>
                    <a:ea typeface="Cambria Math" panose="02040503050406030204" pitchFamily="18" charset="0"/>
                    <a:cs typeface="Mali"/>
                    <a:sym typeface="Mali"/>
                  </a:rPr>
                  <a:t>is an eigenvalue</a:t>
                </a:r>
                <a:r>
                  <a:rPr lang="en-US" dirty="0">
                    <a:solidFill>
                      <a:schemeClr val="dk1"/>
                    </a:solidFill>
                    <a:latin typeface="Mali"/>
                    <a:ea typeface="Mali"/>
                    <a:cs typeface="Mali"/>
                    <a:sym typeface="Mali"/>
                  </a:rPr>
                  <a:t> of </a:t>
                </a:r>
                <a14:m>
                  <m:oMath xmlns:m="http://schemas.openxmlformats.org/officeDocument/2006/math">
                    <m:r>
                      <a:rPr lang="en-US" b="0" i="1" smtClean="0">
                        <a:solidFill>
                          <a:schemeClr val="dk1"/>
                        </a:solidFill>
                        <a:latin typeface="Cambria Math" panose="02040503050406030204" pitchFamily="18" charset="0"/>
                        <a:ea typeface="Mali"/>
                        <a:cs typeface="Mali"/>
                        <a:sym typeface="Mali"/>
                      </a:rPr>
                      <m:t>𝐴</m:t>
                    </m:r>
                  </m:oMath>
                </a14:m>
                <a:br>
                  <a:rPr lang="en-US" dirty="0">
                    <a:solidFill>
                      <a:schemeClr val="dk1"/>
                    </a:solidFill>
                    <a:latin typeface="Mali"/>
                    <a:ea typeface="Mali"/>
                    <a:cs typeface="Mali"/>
                    <a:sym typeface="Mali"/>
                  </a:rPr>
                </a:br>
                <a:br>
                  <a:rPr lang="en-US" dirty="0">
                    <a:solidFill>
                      <a:schemeClr val="dk1"/>
                    </a:solidFill>
                    <a:latin typeface="Mali"/>
                    <a:ea typeface="Mali"/>
                    <a:cs typeface="Mali"/>
                    <a:sym typeface="Mali"/>
                  </a:rPr>
                </a:br>
                <a:endParaRPr lang="en-US" dirty="0">
                  <a:solidFill>
                    <a:schemeClr val="dk1"/>
                  </a:solidFill>
                  <a:latin typeface="Mali"/>
                  <a:ea typeface="Mali"/>
                  <a:cs typeface="Mali"/>
                </a:endParaRPr>
              </a:p>
            </p:txBody>
          </p:sp>
        </mc:Choice>
        <mc:Fallback>
          <p:sp>
            <p:nvSpPr>
              <p:cNvPr id="4" name="Google Shape;431;p14">
                <a:extLst>
                  <a:ext uri="{FF2B5EF4-FFF2-40B4-BE49-F238E27FC236}">
                    <a16:creationId xmlns:a16="http://schemas.microsoft.com/office/drawing/2014/main" id="{389A0CF5-D95A-9E28-7DEF-99C5CC0E5A0F}"/>
                  </a:ext>
                </a:extLst>
              </p:cNvPr>
              <p:cNvSpPr txBox="1">
                <a:spLocks noRot="1" noChangeAspect="1" noMove="1" noResize="1" noEditPoints="1" noAdjustHandles="1" noChangeArrowheads="1" noChangeShapeType="1" noTextEdit="1"/>
              </p:cNvSpPr>
              <p:nvPr/>
            </p:nvSpPr>
            <p:spPr>
              <a:xfrm>
                <a:off x="1329389" y="1709976"/>
                <a:ext cx="6004961" cy="861774"/>
              </a:xfrm>
              <a:prstGeom prst="rect">
                <a:avLst/>
              </a:prstGeom>
              <a:blipFill>
                <a:blip r:embed="rId3"/>
                <a:stretch>
                  <a:fillRect t="-7092"/>
                </a:stretch>
              </a:blipFill>
              <a:ln>
                <a:noFill/>
              </a:ln>
            </p:spPr>
            <p:txBody>
              <a:bodyPr/>
              <a:lstStyle/>
              <a:p>
                <a:r>
                  <a:rPr lang="en-IL">
                    <a:noFill/>
                  </a:rPr>
                  <a:t> </a:t>
                </a:r>
              </a:p>
            </p:txBody>
          </p:sp>
        </mc:Fallback>
      </mc:AlternateContent>
      <mc:AlternateContent xmlns:mc="http://schemas.openxmlformats.org/markup-compatibility/2006">
        <mc:Choice xmlns:a14="http://schemas.microsoft.com/office/drawing/2010/main" Requires="a14">
          <p:sp>
            <p:nvSpPr>
              <p:cNvPr id="6" name="Google Shape;431;p14">
                <a:extLst>
                  <a:ext uri="{FF2B5EF4-FFF2-40B4-BE49-F238E27FC236}">
                    <a16:creationId xmlns:a16="http://schemas.microsoft.com/office/drawing/2014/main" id="{EA161ED2-FFD9-A378-5FDA-814A4B43BBB5}"/>
                  </a:ext>
                </a:extLst>
              </p:cNvPr>
              <p:cNvSpPr txBox="1"/>
              <p:nvPr/>
            </p:nvSpPr>
            <p:spPr>
              <a:xfrm>
                <a:off x="1276727" y="2767202"/>
                <a:ext cx="6004961" cy="1292662"/>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dirty="0">
                    <a:solidFill>
                      <a:schemeClr val="dk1"/>
                    </a:solidFill>
                    <a:latin typeface="Mali"/>
                    <a:ea typeface="Mali"/>
                    <a:cs typeface="Mali"/>
                    <a:sym typeface="Mali"/>
                  </a:rPr>
                  <a:t>A matrix eigenvalues can be calculated by solving the equation</a:t>
                </a:r>
              </a:p>
              <a:p>
                <a:pPr marL="0" marR="0" lvl="0" indent="0" algn="ctr" rtl="0">
                  <a:lnSpc>
                    <a:spcPct val="100000"/>
                  </a:lnSpc>
                  <a:spcBef>
                    <a:spcPts val="0"/>
                  </a:spcBef>
                  <a:spcAft>
                    <a:spcPts val="0"/>
                  </a:spcAft>
                  <a:buNone/>
                </a:pPr>
                <a14:m>
                  <m:oMathPara xmlns:m="http://schemas.openxmlformats.org/officeDocument/2006/math">
                    <m:oMathParaPr>
                      <m:jc m:val="centerGroup"/>
                    </m:oMathParaPr>
                    <m:oMath xmlns:m="http://schemas.openxmlformats.org/officeDocument/2006/math">
                      <m:func>
                        <m:funcPr>
                          <m:ctrlPr>
                            <a:rPr lang="en-US" b="0" i="1" smtClean="0">
                              <a:solidFill>
                                <a:schemeClr val="dk1"/>
                              </a:solidFill>
                              <a:latin typeface="Cambria Math" panose="02040503050406030204" pitchFamily="18" charset="0"/>
                              <a:ea typeface="Mali"/>
                              <a:cs typeface="Mali"/>
                            </a:rPr>
                          </m:ctrlPr>
                        </m:funcPr>
                        <m:fName>
                          <m:r>
                            <m:rPr>
                              <m:sty m:val="p"/>
                            </m:rPr>
                            <a:rPr lang="en-US" b="0" i="0" smtClean="0">
                              <a:solidFill>
                                <a:schemeClr val="dk1"/>
                              </a:solidFill>
                              <a:latin typeface="Cambria Math" panose="02040503050406030204" pitchFamily="18" charset="0"/>
                              <a:ea typeface="Mali"/>
                              <a:cs typeface="Mali"/>
                            </a:rPr>
                            <m:t>det</m:t>
                          </m:r>
                        </m:fName>
                        <m:e>
                          <m:d>
                            <m:dPr>
                              <m:ctrlPr>
                                <a:rPr lang="en-US" b="0" i="1" smtClean="0">
                                  <a:solidFill>
                                    <a:schemeClr val="dk1"/>
                                  </a:solidFill>
                                  <a:latin typeface="Cambria Math" panose="02040503050406030204" pitchFamily="18" charset="0"/>
                                  <a:ea typeface="Mali"/>
                                  <a:cs typeface="Mali"/>
                                </a:rPr>
                              </m:ctrlPr>
                            </m:dPr>
                            <m:e>
                              <m:r>
                                <a:rPr lang="en-US" b="0" i="1" smtClean="0">
                                  <a:solidFill>
                                    <a:schemeClr val="dk1"/>
                                  </a:solidFill>
                                  <a:latin typeface="Cambria Math" panose="02040503050406030204" pitchFamily="18" charset="0"/>
                                  <a:ea typeface="Mali"/>
                                  <a:cs typeface="Mali"/>
                                </a:rPr>
                                <m:t>𝐴</m:t>
                              </m:r>
                              <m:r>
                                <a:rPr lang="en-US" b="0" i="1" smtClean="0">
                                  <a:solidFill>
                                    <a:schemeClr val="dk1"/>
                                  </a:solidFill>
                                  <a:latin typeface="Cambria Math" panose="02040503050406030204" pitchFamily="18" charset="0"/>
                                  <a:ea typeface="Mali"/>
                                  <a:cs typeface="Mali"/>
                                </a:rPr>
                                <m:t>−</m:t>
                              </m:r>
                              <m:r>
                                <a:rPr lang="en-US" b="0" i="1" smtClean="0">
                                  <a:solidFill>
                                    <a:schemeClr val="dk1"/>
                                  </a:solidFill>
                                  <a:latin typeface="Cambria Math" panose="02040503050406030204" pitchFamily="18" charset="0"/>
                                  <a:ea typeface="Mali"/>
                                  <a:cs typeface="Mali"/>
                                </a:rPr>
                                <m:t>𝜆</m:t>
                              </m:r>
                              <m:r>
                                <a:rPr lang="en-US" b="0" i="1" smtClean="0">
                                  <a:solidFill>
                                    <a:schemeClr val="dk1"/>
                                  </a:solidFill>
                                  <a:latin typeface="Cambria Math" panose="02040503050406030204" pitchFamily="18" charset="0"/>
                                  <a:ea typeface="Mali"/>
                                  <a:cs typeface="Mali"/>
                                </a:rPr>
                                <m:t>𝐼</m:t>
                              </m:r>
                            </m:e>
                          </m:d>
                        </m:e>
                      </m:func>
                      <m:r>
                        <a:rPr lang="en-US" b="0" i="1" smtClean="0">
                          <a:solidFill>
                            <a:schemeClr val="dk1"/>
                          </a:solidFill>
                          <a:latin typeface="Cambria Math" panose="02040503050406030204" pitchFamily="18" charset="0"/>
                          <a:ea typeface="Mali"/>
                          <a:cs typeface="Mali"/>
                        </a:rPr>
                        <m:t>=</m:t>
                      </m:r>
                      <m:r>
                        <a:rPr lang="en-US" b="0" i="1" smtClean="0">
                          <a:solidFill>
                            <a:schemeClr val="dk1"/>
                          </a:solidFill>
                          <a:latin typeface="Cambria Math" panose="02040503050406030204" pitchFamily="18" charset="0"/>
                          <a:ea typeface="Mali"/>
                          <a:cs typeface="Mali"/>
                        </a:rPr>
                        <m:t>0</m:t>
                      </m:r>
                    </m:oMath>
                  </m:oMathPara>
                </a14:m>
                <a:endParaRPr lang="en-US" dirty="0">
                  <a:solidFill>
                    <a:schemeClr val="dk1"/>
                  </a:solidFill>
                  <a:latin typeface="Mali"/>
                  <a:ea typeface="Mali"/>
                  <a:cs typeface="Mali"/>
                </a:endParaRPr>
              </a:p>
              <a:p>
                <a:pPr marL="0" marR="0" lvl="0" indent="0" algn="ctr" rtl="0">
                  <a:lnSpc>
                    <a:spcPct val="100000"/>
                  </a:lnSpc>
                  <a:spcBef>
                    <a:spcPts val="0"/>
                  </a:spcBef>
                  <a:spcAft>
                    <a:spcPts val="0"/>
                  </a:spcAft>
                  <a:buNone/>
                </a:pPr>
                <a:endParaRPr lang="en-US" dirty="0">
                  <a:solidFill>
                    <a:schemeClr val="dk1"/>
                  </a:solidFill>
                  <a:latin typeface="Mali"/>
                  <a:ea typeface="Mali"/>
                  <a:cs typeface="Mali"/>
                </a:endParaRPr>
              </a:p>
              <a:p>
                <a:pPr marL="0" marR="0" lvl="0" indent="0" algn="ctr" rtl="0">
                  <a:lnSpc>
                    <a:spcPct val="100000"/>
                  </a:lnSpc>
                  <a:spcBef>
                    <a:spcPts val="0"/>
                  </a:spcBef>
                  <a:spcAft>
                    <a:spcPts val="0"/>
                  </a:spcAft>
                  <a:buNone/>
                </a:pPr>
                <a:r>
                  <a:rPr lang="en-US" dirty="0">
                    <a:solidFill>
                      <a:schemeClr val="dk1"/>
                    </a:solidFill>
                    <a:latin typeface="Mali"/>
                    <a:ea typeface="Mali"/>
                    <a:cs typeface="Mali"/>
                  </a:rPr>
                  <a:t>for every </a:t>
                </a:r>
                <a14:m>
                  <m:oMath xmlns:m="http://schemas.openxmlformats.org/officeDocument/2006/math">
                    <m:r>
                      <a:rPr lang="en-US" b="0" i="1" smtClean="0">
                        <a:solidFill>
                          <a:schemeClr val="dk1"/>
                        </a:solidFill>
                        <a:latin typeface="Cambria Math" panose="02040503050406030204" pitchFamily="18" charset="0"/>
                        <a:ea typeface="Mali"/>
                        <a:cs typeface="Mali"/>
                      </a:rPr>
                      <m:t>𝜆</m:t>
                    </m:r>
                  </m:oMath>
                </a14:m>
                <a:r>
                  <a:rPr lang="en-US" dirty="0">
                    <a:solidFill>
                      <a:schemeClr val="dk1"/>
                    </a:solidFill>
                    <a:latin typeface="Mali"/>
                    <a:ea typeface="Mali"/>
                    <a:cs typeface="Mali"/>
                  </a:rPr>
                  <a:t> the corresponding eigenvector </a:t>
                </a:r>
                <a14:m>
                  <m:oMath xmlns:m="http://schemas.openxmlformats.org/officeDocument/2006/math">
                    <m:acc>
                      <m:accPr>
                        <m:chr m:val="̅"/>
                        <m:ctrlPr>
                          <a:rPr lang="en-US" b="0" i="1" smtClean="0">
                            <a:solidFill>
                              <a:schemeClr val="dk1"/>
                            </a:solidFill>
                            <a:latin typeface="Cambria Math" panose="02040503050406030204" pitchFamily="18" charset="0"/>
                            <a:ea typeface="Mali"/>
                            <a:cs typeface="Mali"/>
                          </a:rPr>
                        </m:ctrlPr>
                      </m:accPr>
                      <m:e>
                        <m:r>
                          <a:rPr lang="en-US" b="0" i="1" smtClean="0">
                            <a:solidFill>
                              <a:schemeClr val="dk1"/>
                            </a:solidFill>
                            <a:latin typeface="Cambria Math" panose="02040503050406030204" pitchFamily="18" charset="0"/>
                            <a:ea typeface="Mali"/>
                            <a:cs typeface="Mali"/>
                          </a:rPr>
                          <m:t>𝑣</m:t>
                        </m:r>
                      </m:e>
                    </m:acc>
                  </m:oMath>
                </a14:m>
                <a:r>
                  <a:rPr lang="en-US" dirty="0">
                    <a:solidFill>
                      <a:schemeClr val="dk1"/>
                    </a:solidFill>
                    <a:latin typeface="Mali"/>
                    <a:ea typeface="Mali"/>
                    <a:cs typeface="Mali"/>
                  </a:rPr>
                  <a:t> can be calculated</a:t>
                </a:r>
              </a:p>
              <a:p>
                <a:pPr marL="0" marR="0" lvl="0" indent="0" algn="ctr" rtl="0">
                  <a:lnSpc>
                    <a:spcPct val="100000"/>
                  </a:lnSpc>
                  <a:spcBef>
                    <a:spcPts val="0"/>
                  </a:spcBef>
                  <a:spcAft>
                    <a:spcPts val="0"/>
                  </a:spcAft>
                  <a:buNone/>
                </a:pPr>
                <a:r>
                  <a:rPr lang="en-US" dirty="0">
                    <a:solidFill>
                      <a:schemeClr val="dk1"/>
                    </a:solidFill>
                    <a:latin typeface="Mali"/>
                    <a:ea typeface="Mali"/>
                    <a:cs typeface="Mali"/>
                  </a:rPr>
                  <a:t>By solving the linear equations system</a:t>
                </a:r>
              </a:p>
              <a:p>
                <a:pPr marL="0" marR="0" lvl="0" indent="0" algn="ctr" rtl="0">
                  <a:lnSpc>
                    <a:spcPct val="100000"/>
                  </a:lnSpc>
                  <a:spcBef>
                    <a:spcPts val="0"/>
                  </a:spcBef>
                  <a:spcAft>
                    <a:spcPts val="0"/>
                  </a:spcAft>
                  <a:buNone/>
                </a:pPr>
                <a14:m>
                  <m:oMathPara xmlns:m="http://schemas.openxmlformats.org/officeDocument/2006/math">
                    <m:oMathParaPr>
                      <m:jc m:val="centerGroup"/>
                    </m:oMathParaPr>
                    <m:oMath xmlns:m="http://schemas.openxmlformats.org/officeDocument/2006/math">
                      <m:r>
                        <a:rPr lang="en-US" b="0" i="1" smtClean="0">
                          <a:solidFill>
                            <a:schemeClr val="dk1"/>
                          </a:solidFill>
                          <a:latin typeface="Cambria Math" panose="02040503050406030204" pitchFamily="18" charset="0"/>
                          <a:ea typeface="Mali"/>
                          <a:cs typeface="Mali"/>
                        </a:rPr>
                        <m:t>𝐴</m:t>
                      </m:r>
                      <m:r>
                        <a:rPr lang="en-US" b="0" i="1" smtClean="0">
                          <a:solidFill>
                            <a:schemeClr val="dk1"/>
                          </a:solidFill>
                          <a:latin typeface="Cambria Math" panose="02040503050406030204" pitchFamily="18" charset="0"/>
                          <a:ea typeface="Mali"/>
                          <a:cs typeface="Mali"/>
                        </a:rPr>
                        <m:t>−</m:t>
                      </m:r>
                      <m:r>
                        <a:rPr lang="en-US" b="0" i="1" smtClean="0">
                          <a:solidFill>
                            <a:schemeClr val="dk1"/>
                          </a:solidFill>
                          <a:latin typeface="Cambria Math" panose="02040503050406030204" pitchFamily="18" charset="0"/>
                          <a:ea typeface="Mali"/>
                          <a:cs typeface="Mali"/>
                        </a:rPr>
                        <m:t>𝜆</m:t>
                      </m:r>
                      <m:r>
                        <a:rPr lang="en-US" b="0" i="1" smtClean="0">
                          <a:solidFill>
                            <a:schemeClr val="dk1"/>
                          </a:solidFill>
                          <a:latin typeface="Cambria Math" panose="02040503050406030204" pitchFamily="18" charset="0"/>
                          <a:ea typeface="Mali"/>
                          <a:cs typeface="Mali"/>
                        </a:rPr>
                        <m:t>𝐼</m:t>
                      </m:r>
                      <m:r>
                        <a:rPr lang="en-US" b="0" i="1" smtClean="0">
                          <a:solidFill>
                            <a:schemeClr val="dk1"/>
                          </a:solidFill>
                          <a:latin typeface="Cambria Math" panose="02040503050406030204" pitchFamily="18" charset="0"/>
                          <a:ea typeface="Mali"/>
                          <a:cs typeface="Mali"/>
                        </a:rPr>
                        <m:t>=</m:t>
                      </m:r>
                      <m:r>
                        <a:rPr lang="en-US" b="0" i="1" smtClean="0">
                          <a:solidFill>
                            <a:schemeClr val="dk1"/>
                          </a:solidFill>
                          <a:latin typeface="Cambria Math" panose="02040503050406030204" pitchFamily="18" charset="0"/>
                          <a:ea typeface="Mali"/>
                          <a:cs typeface="Mali"/>
                        </a:rPr>
                        <m:t>0</m:t>
                      </m:r>
                    </m:oMath>
                  </m:oMathPara>
                </a14:m>
                <a:endParaRPr lang="en-US" b="0" dirty="0">
                  <a:solidFill>
                    <a:schemeClr val="dk1"/>
                  </a:solidFill>
                  <a:latin typeface="Mali"/>
                  <a:ea typeface="Mali"/>
                  <a:cs typeface="Mali"/>
                </a:endParaRPr>
              </a:p>
            </p:txBody>
          </p:sp>
        </mc:Choice>
        <mc:Fallback>
          <p:sp>
            <p:nvSpPr>
              <p:cNvPr id="6" name="Google Shape;431;p14">
                <a:extLst>
                  <a:ext uri="{FF2B5EF4-FFF2-40B4-BE49-F238E27FC236}">
                    <a16:creationId xmlns:a16="http://schemas.microsoft.com/office/drawing/2014/main" id="{EA161ED2-FFD9-A378-5FDA-814A4B43BBB5}"/>
                  </a:ext>
                </a:extLst>
              </p:cNvPr>
              <p:cNvSpPr txBox="1">
                <a:spLocks noRot="1" noChangeAspect="1" noMove="1" noResize="1" noEditPoints="1" noAdjustHandles="1" noChangeArrowheads="1" noChangeShapeType="1" noTextEdit="1"/>
              </p:cNvSpPr>
              <p:nvPr/>
            </p:nvSpPr>
            <p:spPr>
              <a:xfrm>
                <a:off x="1276727" y="2767202"/>
                <a:ext cx="6004961" cy="1292662"/>
              </a:xfrm>
              <a:prstGeom prst="rect">
                <a:avLst/>
              </a:prstGeom>
              <a:blipFill>
                <a:blip r:embed="rId4"/>
                <a:stretch>
                  <a:fillRect t="-4245" b="-472"/>
                </a:stretch>
              </a:blipFill>
              <a:ln>
                <a:noFill/>
              </a:ln>
            </p:spPr>
            <p:txBody>
              <a:bodyPr/>
              <a:lstStyle/>
              <a:p>
                <a:r>
                  <a:rPr lang="en-IL">
                    <a:noFill/>
                  </a:rPr>
                  <a:t> </a:t>
                </a:r>
              </a:p>
            </p:txBody>
          </p:sp>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30" name="Google Shape;430;p14"/>
          <p:cNvSpPr/>
          <p:nvPr/>
        </p:nvSpPr>
        <p:spPr>
          <a:xfrm>
            <a:off x="0" y="0"/>
            <a:ext cx="9144000" cy="1452900"/>
          </a:xfrm>
          <a:prstGeom prst="rect">
            <a:avLst/>
          </a:prstGeom>
          <a:solidFill>
            <a:schemeClr val="lt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431" name="Google Shape;431;p14"/>
          <p:cNvSpPr txBox="1"/>
          <p:nvPr/>
        </p:nvSpPr>
        <p:spPr>
          <a:xfrm>
            <a:off x="347964" y="509588"/>
            <a:ext cx="7747500" cy="6156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4000" b="1" dirty="0">
                <a:solidFill>
                  <a:schemeClr val="dk1"/>
                </a:solidFill>
                <a:latin typeface="Mali"/>
                <a:ea typeface="Mali"/>
                <a:cs typeface="Mali"/>
                <a:sym typeface="Mali"/>
              </a:rPr>
              <a:t>The Problem</a:t>
            </a:r>
            <a:endParaRPr lang="en-US" sz="700" dirty="0">
              <a:solidFill>
                <a:schemeClr val="dk1"/>
              </a:solidFill>
            </a:endParaRPr>
          </a:p>
        </p:txBody>
      </p:sp>
      <p:sp>
        <p:nvSpPr>
          <p:cNvPr id="432" name="Google Shape;432;p1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mc:AlternateContent xmlns:mc="http://schemas.openxmlformats.org/markup-compatibility/2006">
        <mc:Choice xmlns:a14="http://schemas.microsoft.com/office/drawing/2010/main" Requires="a14">
          <p:sp>
            <p:nvSpPr>
              <p:cNvPr id="6" name="Google Shape;431;p14">
                <a:extLst>
                  <a:ext uri="{FF2B5EF4-FFF2-40B4-BE49-F238E27FC236}">
                    <a16:creationId xmlns:a16="http://schemas.microsoft.com/office/drawing/2014/main" id="{EA161ED2-FFD9-A378-5FDA-814A4B43BBB5}"/>
                  </a:ext>
                </a:extLst>
              </p:cNvPr>
              <p:cNvSpPr txBox="1"/>
              <p:nvPr/>
            </p:nvSpPr>
            <p:spPr>
              <a:xfrm>
                <a:off x="594717" y="1573040"/>
                <a:ext cx="7730133" cy="3354765"/>
              </a:xfrm>
              <a:prstGeom prst="rect">
                <a:avLst/>
              </a:prstGeom>
              <a:noFill/>
              <a:ln>
                <a:noFill/>
              </a:ln>
            </p:spPr>
            <p:txBody>
              <a:bodyPr spcFirstLastPara="1" wrap="square" lIns="0" tIns="0" rIns="0" bIns="0" anchor="t" anchorCtr="0">
                <a:spAutoFit/>
              </a:bodyPr>
              <a:lstStyle/>
              <a:p>
                <a:pPr algn="l"/>
                <a:r>
                  <a:rPr lang="en-US" sz="1200" dirty="0">
                    <a:solidFill>
                      <a:schemeClr val="dk1"/>
                    </a:solidFill>
                    <a:sym typeface="Mali"/>
                  </a:rPr>
                  <a:t>However, using determinants to find eigenvalues and eigenvectors are very expensive because of the following reasons:</a:t>
                </a:r>
                <a:br>
                  <a:rPr lang="en-US" sz="1200" dirty="0">
                    <a:solidFill>
                      <a:schemeClr val="dk1"/>
                    </a:solidFill>
                    <a:sym typeface="Mali"/>
                  </a:rPr>
                </a:br>
                <a:br>
                  <a:rPr lang="en-US" sz="1200" dirty="0">
                    <a:solidFill>
                      <a:schemeClr val="dk1"/>
                    </a:solidFill>
                    <a:sym typeface="Mali"/>
                  </a:rPr>
                </a:br>
                <a:r>
                  <a:rPr lang="en-US" sz="1200" dirty="0">
                    <a:solidFill>
                      <a:schemeClr val="dk1"/>
                    </a:solidFill>
                    <a:sym typeface="Mali"/>
                  </a:rPr>
                  <a:t>1. </a:t>
                </a:r>
                <a:r>
                  <a:rPr lang="en-US" sz="1200" dirty="0">
                    <a:solidFill>
                      <a:schemeClr val="dk1"/>
                    </a:solidFill>
                  </a:rPr>
                  <a:t>High computational complexity: Calculating determinants using expansion by minors has a time complexity of </a:t>
                </a:r>
                <a14:m>
                  <m:oMath xmlns:m="http://schemas.openxmlformats.org/officeDocument/2006/math">
                    <m:r>
                      <a:rPr lang="en-US" sz="1200" dirty="0">
                        <a:solidFill>
                          <a:schemeClr val="dk1"/>
                        </a:solidFill>
                      </a:rPr>
                      <m:t>𝑂</m:t>
                    </m:r>
                    <m:r>
                      <a:rPr lang="en-US" sz="1200" dirty="0">
                        <a:solidFill>
                          <a:schemeClr val="dk1"/>
                        </a:solidFill>
                      </a:rPr>
                      <m:t>(</m:t>
                    </m:r>
                    <m:r>
                      <a:rPr lang="en-US" sz="1200" dirty="0">
                        <a:solidFill>
                          <a:schemeClr val="dk1"/>
                        </a:solidFill>
                      </a:rPr>
                      <m:t>𝑛</m:t>
                    </m:r>
                    <m:r>
                      <a:rPr lang="en-US" sz="1200" dirty="0">
                        <a:solidFill>
                          <a:schemeClr val="dk1"/>
                        </a:solidFill>
                      </a:rPr>
                      <m:t>!)</m:t>
                    </m:r>
                  </m:oMath>
                </a14:m>
                <a:r>
                  <a:rPr lang="en-US" sz="1200" dirty="0">
                    <a:solidFill>
                      <a:schemeClr val="dk1"/>
                    </a:solidFill>
                  </a:rPr>
                  <a:t> or </a:t>
                </a:r>
                <a14:m>
                  <m:oMath xmlns:m="http://schemas.openxmlformats.org/officeDocument/2006/math">
                    <m:r>
                      <a:rPr lang="en-US" sz="1200" dirty="0">
                        <a:solidFill>
                          <a:schemeClr val="dk1"/>
                        </a:solidFill>
                      </a:rPr>
                      <m:t>𝑂</m:t>
                    </m:r>
                    <m:r>
                      <a:rPr lang="en-US" sz="1200" dirty="0">
                        <a:solidFill>
                          <a:schemeClr val="dk1"/>
                        </a:solidFill>
                      </a:rPr>
                      <m:t>(</m:t>
                    </m:r>
                    <m:sSup>
                      <m:sSupPr>
                        <m:ctrlPr>
                          <a:rPr lang="en-US" sz="1200" dirty="0">
                            <a:solidFill>
                              <a:schemeClr val="dk1"/>
                            </a:solidFill>
                          </a:rPr>
                        </m:ctrlPr>
                      </m:sSupPr>
                      <m:e>
                        <m:r>
                          <a:rPr lang="en-US" sz="1200" dirty="0">
                            <a:solidFill>
                              <a:schemeClr val="dk1"/>
                            </a:solidFill>
                          </a:rPr>
                          <m:t>𝑛</m:t>
                        </m:r>
                      </m:e>
                      <m:sup>
                        <m:r>
                          <a:rPr lang="en-US" sz="1200" dirty="0">
                            <a:solidFill>
                              <a:schemeClr val="dk1"/>
                            </a:solidFill>
                          </a:rPr>
                          <m:t>𝑛</m:t>
                        </m:r>
                      </m:sup>
                    </m:sSup>
                    <m:r>
                      <a:rPr lang="en-US" sz="1200" dirty="0">
                        <a:solidFill>
                          <a:schemeClr val="dk1"/>
                        </a:solidFill>
                      </a:rPr>
                      <m:t>)</m:t>
                    </m:r>
                  </m:oMath>
                </a14:m>
                <a:r>
                  <a:rPr lang="en-US" sz="1200" dirty="0">
                    <a:solidFill>
                      <a:schemeClr val="dk1"/>
                    </a:solidFill>
                  </a:rPr>
                  <a:t>, making it increasingly costly for larger matrices.</a:t>
                </a:r>
                <a:br>
                  <a:rPr lang="en-US" sz="1200" dirty="0">
                    <a:solidFill>
                      <a:schemeClr val="dk1"/>
                    </a:solidFill>
                  </a:rPr>
                </a:br>
                <a:endParaRPr lang="en-US" sz="1200" dirty="0">
                  <a:solidFill>
                    <a:schemeClr val="dk1"/>
                  </a:solidFill>
                </a:endParaRPr>
              </a:p>
              <a:p>
                <a:pPr algn="l"/>
                <a:r>
                  <a:rPr lang="en-US" sz="1200" dirty="0">
                    <a:solidFill>
                      <a:schemeClr val="dk1"/>
                    </a:solidFill>
                  </a:rPr>
                  <a:t>2. Recursive nature: Determinant calculations involve recursive computations, leading to redundant calculations of submatrix determinants.</a:t>
                </a:r>
                <a:br>
                  <a:rPr lang="en-US" sz="1200" dirty="0">
                    <a:solidFill>
                      <a:schemeClr val="dk1"/>
                    </a:solidFill>
                  </a:rPr>
                </a:br>
                <a:endParaRPr lang="en-US" sz="1200" dirty="0">
                  <a:solidFill>
                    <a:schemeClr val="dk1"/>
                  </a:solidFill>
                </a:endParaRPr>
              </a:p>
              <a:p>
                <a:pPr algn="l"/>
                <a:r>
                  <a:rPr lang="en-US" sz="1200" dirty="0">
                    <a:solidFill>
                      <a:schemeClr val="dk1"/>
                    </a:solidFill>
                  </a:rPr>
                  <a:t>3. Numerical stability concerns: Determinant computations can be numerically unstable, especially for ill-conditioned or nearly singular matrices.</a:t>
                </a:r>
                <a:br>
                  <a:rPr lang="en-US" sz="1200" dirty="0">
                    <a:solidFill>
                      <a:schemeClr val="dk1"/>
                    </a:solidFill>
                  </a:rPr>
                </a:br>
                <a:endParaRPr lang="en-US" sz="1200" dirty="0">
                  <a:solidFill>
                    <a:schemeClr val="dk1"/>
                  </a:solidFill>
                </a:endParaRPr>
              </a:p>
              <a:p>
                <a:pPr algn="l"/>
                <a:r>
                  <a:rPr lang="en-US" sz="1200" dirty="0">
                    <a:solidFill>
                      <a:schemeClr val="dk1"/>
                    </a:solidFill>
                  </a:rPr>
                  <a:t>4. Memory requirements: Computing determinants of large matrices requires significant storage and manipulation of data.</a:t>
                </a:r>
                <a:br>
                  <a:rPr lang="en-US" sz="1200" dirty="0">
                    <a:solidFill>
                      <a:schemeClr val="dk1"/>
                    </a:solidFill>
                  </a:rPr>
                </a:br>
                <a:endParaRPr lang="en-US" sz="1200" dirty="0">
                  <a:solidFill>
                    <a:schemeClr val="dk1"/>
                  </a:solidFill>
                </a:endParaRPr>
              </a:p>
              <a:p>
                <a:pPr algn="l"/>
                <a:r>
                  <a:rPr lang="en-US" sz="1200" dirty="0">
                    <a:solidFill>
                      <a:schemeClr val="dk1"/>
                    </a:solidFill>
                  </a:rPr>
                  <a:t>5. Availability of alternative methods: Many practical applications have alternative methods that achieve desired results without explicitly computing the determinant, providing more efficient solutions.</a:t>
                </a:r>
              </a:p>
              <a:p>
                <a:pPr marL="0" marR="0" lvl="0" indent="0" algn="ctr" rtl="0">
                  <a:lnSpc>
                    <a:spcPct val="100000"/>
                  </a:lnSpc>
                  <a:spcBef>
                    <a:spcPts val="0"/>
                  </a:spcBef>
                  <a:spcAft>
                    <a:spcPts val="0"/>
                  </a:spcAft>
                  <a:buNone/>
                </a:pPr>
                <a:endParaRPr lang="en-US" b="0" dirty="0">
                  <a:solidFill>
                    <a:schemeClr val="dk1"/>
                  </a:solidFill>
                  <a:latin typeface="Mali"/>
                  <a:ea typeface="Mali"/>
                  <a:cs typeface="Mali"/>
                </a:endParaRPr>
              </a:p>
            </p:txBody>
          </p:sp>
        </mc:Choice>
        <mc:Fallback>
          <p:sp>
            <p:nvSpPr>
              <p:cNvPr id="6" name="Google Shape;431;p14">
                <a:extLst>
                  <a:ext uri="{FF2B5EF4-FFF2-40B4-BE49-F238E27FC236}">
                    <a16:creationId xmlns:a16="http://schemas.microsoft.com/office/drawing/2014/main" id="{EA161ED2-FFD9-A378-5FDA-814A4B43BBB5}"/>
                  </a:ext>
                </a:extLst>
              </p:cNvPr>
              <p:cNvSpPr txBox="1">
                <a:spLocks noRot="1" noChangeAspect="1" noMove="1" noResize="1" noEditPoints="1" noAdjustHandles="1" noChangeArrowheads="1" noChangeShapeType="1" noTextEdit="1"/>
              </p:cNvSpPr>
              <p:nvPr/>
            </p:nvSpPr>
            <p:spPr>
              <a:xfrm>
                <a:off x="594717" y="1573040"/>
                <a:ext cx="7730133" cy="3354765"/>
              </a:xfrm>
              <a:prstGeom prst="rect">
                <a:avLst/>
              </a:prstGeom>
              <a:blipFill>
                <a:blip r:embed="rId3"/>
                <a:stretch>
                  <a:fillRect l="-1262" t="-1636" r="-789"/>
                </a:stretch>
              </a:blipFill>
              <a:ln>
                <a:noFill/>
              </a:ln>
            </p:spPr>
            <p:txBody>
              <a:bodyPr/>
              <a:lstStyle/>
              <a:p>
                <a:r>
                  <a:rPr lang="en-IL">
                    <a:noFill/>
                  </a:rPr>
                  <a:t> </a:t>
                </a:r>
              </a:p>
            </p:txBody>
          </p:sp>
        </mc:Fallback>
      </mc:AlternateContent>
    </p:spTree>
    <p:extLst>
      <p:ext uri="{BB962C8B-B14F-4D97-AF65-F5344CB8AC3E}">
        <p14:creationId xmlns:p14="http://schemas.microsoft.com/office/powerpoint/2010/main" val="3658150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30" name="Google Shape;430;p14"/>
          <p:cNvSpPr/>
          <p:nvPr/>
        </p:nvSpPr>
        <p:spPr>
          <a:xfrm>
            <a:off x="0" y="0"/>
            <a:ext cx="9144000" cy="1452900"/>
          </a:xfrm>
          <a:prstGeom prst="rect">
            <a:avLst/>
          </a:prstGeom>
          <a:solidFill>
            <a:schemeClr val="lt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431" name="Google Shape;431;p14"/>
          <p:cNvSpPr txBox="1"/>
          <p:nvPr/>
        </p:nvSpPr>
        <p:spPr>
          <a:xfrm>
            <a:off x="347964" y="509588"/>
            <a:ext cx="7747500" cy="6156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4000" b="1" dirty="0">
                <a:solidFill>
                  <a:schemeClr val="dk1"/>
                </a:solidFill>
                <a:latin typeface="Mali"/>
                <a:ea typeface="Mali"/>
                <a:cs typeface="Mali"/>
                <a:sym typeface="Mali"/>
              </a:rPr>
              <a:t>The Solution</a:t>
            </a:r>
            <a:endParaRPr lang="en-US" sz="700" dirty="0">
              <a:solidFill>
                <a:schemeClr val="dk1"/>
              </a:solidFill>
            </a:endParaRPr>
          </a:p>
        </p:txBody>
      </p:sp>
      <p:sp>
        <p:nvSpPr>
          <p:cNvPr id="432" name="Google Shape;432;p1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mc:AlternateContent xmlns:mc="http://schemas.openxmlformats.org/markup-compatibility/2006">
        <mc:Choice xmlns:a14="http://schemas.microsoft.com/office/drawing/2010/main" Requires="a14">
          <p:sp>
            <p:nvSpPr>
              <p:cNvPr id="2" name="Google Shape;431;p14">
                <a:extLst>
                  <a:ext uri="{FF2B5EF4-FFF2-40B4-BE49-F238E27FC236}">
                    <a16:creationId xmlns:a16="http://schemas.microsoft.com/office/drawing/2014/main" id="{0AA7BAD7-3E5F-07F0-B4D4-43007FC306B4}"/>
                  </a:ext>
                </a:extLst>
              </p:cNvPr>
              <p:cNvSpPr txBox="1"/>
              <p:nvPr/>
            </p:nvSpPr>
            <p:spPr>
              <a:xfrm>
                <a:off x="453032" y="1895126"/>
                <a:ext cx="7747500" cy="43088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dirty="0">
                    <a:solidFill>
                      <a:schemeClr val="dk1"/>
                    </a:solidFill>
                    <a:sym typeface="Mali"/>
                  </a:rPr>
                  <a:t>Given a real symmetric matrix </a:t>
                </a:r>
                <a14:m>
                  <m:oMath xmlns:m="http://schemas.openxmlformats.org/officeDocument/2006/math">
                    <m:r>
                      <a:rPr lang="en-US">
                        <a:solidFill>
                          <a:schemeClr val="dk1"/>
                        </a:solidFill>
                        <a:sym typeface="Mali"/>
                      </a:rPr>
                      <m:t>𝐴</m:t>
                    </m:r>
                  </m:oMath>
                </a14:m>
                <a:r>
                  <a:rPr lang="en-US" dirty="0">
                    <a:solidFill>
                      <a:schemeClr val="dk1"/>
                    </a:solidFill>
                  </a:rPr>
                  <a:t>, use QR algorithm to find</a:t>
                </a:r>
              </a:p>
              <a:p>
                <a:pPr marL="0" marR="0" lvl="0" indent="0" algn="ctr" rtl="0">
                  <a:lnSpc>
                    <a:spcPct val="100000"/>
                  </a:lnSpc>
                  <a:spcBef>
                    <a:spcPts val="0"/>
                  </a:spcBef>
                  <a:spcAft>
                    <a:spcPts val="0"/>
                  </a:spcAft>
                  <a:buNone/>
                </a:pPr>
                <a:r>
                  <a:rPr lang="en-US" dirty="0">
                    <a:solidFill>
                      <a:schemeClr val="dk1"/>
                    </a:solidFill>
                  </a:rPr>
                  <a:t>eigenvalues and eigenvectors</a:t>
                </a:r>
              </a:p>
            </p:txBody>
          </p:sp>
        </mc:Choice>
        <mc:Fallback>
          <p:sp>
            <p:nvSpPr>
              <p:cNvPr id="2" name="Google Shape;431;p14">
                <a:extLst>
                  <a:ext uri="{FF2B5EF4-FFF2-40B4-BE49-F238E27FC236}">
                    <a16:creationId xmlns:a16="http://schemas.microsoft.com/office/drawing/2014/main" id="{0AA7BAD7-3E5F-07F0-B4D4-43007FC306B4}"/>
                  </a:ext>
                </a:extLst>
              </p:cNvPr>
              <p:cNvSpPr txBox="1">
                <a:spLocks noRot="1" noChangeAspect="1" noMove="1" noResize="1" noEditPoints="1" noAdjustHandles="1" noChangeArrowheads="1" noChangeShapeType="1" noTextEdit="1"/>
              </p:cNvSpPr>
              <p:nvPr/>
            </p:nvSpPr>
            <p:spPr>
              <a:xfrm>
                <a:off x="453032" y="1895126"/>
                <a:ext cx="7747500" cy="430887"/>
              </a:xfrm>
              <a:prstGeom prst="rect">
                <a:avLst/>
              </a:prstGeom>
              <a:blipFill>
                <a:blip r:embed="rId3"/>
                <a:stretch>
                  <a:fillRect t="-12676" b="-23944"/>
                </a:stretch>
              </a:blipFill>
              <a:ln>
                <a:noFill/>
              </a:ln>
            </p:spPr>
            <p:txBody>
              <a:bodyPr/>
              <a:lstStyle/>
              <a:p>
                <a:r>
                  <a:rPr lang="en-IL">
                    <a:noFill/>
                  </a:rPr>
                  <a:t> </a:t>
                </a:r>
              </a:p>
            </p:txBody>
          </p:sp>
        </mc:Fallback>
      </mc:AlternateContent>
      <p:sp>
        <p:nvSpPr>
          <p:cNvPr id="3" name="Google Shape;431;p14">
            <a:extLst>
              <a:ext uri="{FF2B5EF4-FFF2-40B4-BE49-F238E27FC236}">
                <a16:creationId xmlns:a16="http://schemas.microsoft.com/office/drawing/2014/main" id="{EE5F27FC-4E35-9DF8-72A7-73BE8A7F9338}"/>
              </a:ext>
            </a:extLst>
          </p:cNvPr>
          <p:cNvSpPr txBox="1"/>
          <p:nvPr/>
        </p:nvSpPr>
        <p:spPr>
          <a:xfrm>
            <a:off x="580032" y="2943634"/>
            <a:ext cx="7747500" cy="1077218"/>
          </a:xfrm>
          <a:prstGeom prst="rect">
            <a:avLst/>
          </a:prstGeom>
          <a:noFill/>
          <a:ln>
            <a:noFill/>
          </a:ln>
        </p:spPr>
        <p:txBody>
          <a:bodyPr spcFirstLastPara="1" wrap="square" lIns="0" tIns="0" rIns="0" bIns="0" anchor="t" anchorCtr="0">
            <a:spAutoFit/>
          </a:bodyPr>
          <a:lstStyle/>
          <a:p>
            <a:pPr algn="ctr"/>
            <a:r>
              <a:rPr lang="en-US" dirty="0">
                <a:solidFill>
                  <a:schemeClr val="dk1"/>
                </a:solidFill>
                <a:sym typeface="Mali"/>
              </a:rPr>
              <a:t>There are 2 struggles with the following approach:</a:t>
            </a:r>
          </a:p>
          <a:p>
            <a:pPr algn="ctr"/>
            <a:endParaRPr lang="en-US" dirty="0">
              <a:solidFill>
                <a:schemeClr val="dk1"/>
              </a:solidFill>
              <a:sym typeface="Mali"/>
            </a:endParaRPr>
          </a:p>
          <a:p>
            <a:pPr algn="ctr"/>
            <a:r>
              <a:rPr lang="en-US" dirty="0">
                <a:solidFill>
                  <a:schemeClr val="dk1"/>
                </a:solidFill>
                <a:sym typeface="Mali"/>
              </a:rPr>
              <a:t>QR decomposition is computationally expensive</a:t>
            </a:r>
          </a:p>
          <a:p>
            <a:pPr algn="ctr">
              <a:buAutoNum type="arabicPeriod"/>
            </a:pPr>
            <a:r>
              <a:rPr lang="en-US" dirty="0">
                <a:solidFill>
                  <a:schemeClr val="dk1"/>
                </a:solidFill>
                <a:sym typeface="Mali"/>
              </a:rPr>
              <a:t>QR Convergence is not numerically stable.</a:t>
            </a:r>
          </a:p>
          <a:p>
            <a:pPr marL="0" marR="0" lvl="0" indent="0" algn="ctr" rtl="0">
              <a:lnSpc>
                <a:spcPct val="100000"/>
              </a:lnSpc>
              <a:spcBef>
                <a:spcPts val="0"/>
              </a:spcBef>
              <a:spcAft>
                <a:spcPts val="0"/>
              </a:spcAft>
              <a:buNone/>
            </a:pPr>
            <a:endParaRPr lang="en-US" dirty="0">
              <a:solidFill>
                <a:schemeClr val="dk1"/>
              </a:solidFill>
              <a:latin typeface="Mali"/>
              <a:ea typeface="Mali"/>
              <a:cs typeface="Mali"/>
              <a:sym typeface="Mali"/>
            </a:endParaRPr>
          </a:p>
        </p:txBody>
      </p:sp>
    </p:spTree>
    <p:extLst>
      <p:ext uri="{BB962C8B-B14F-4D97-AF65-F5344CB8AC3E}">
        <p14:creationId xmlns:p14="http://schemas.microsoft.com/office/powerpoint/2010/main" val="222709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30" name="Google Shape;430;p14"/>
          <p:cNvSpPr/>
          <p:nvPr/>
        </p:nvSpPr>
        <p:spPr>
          <a:xfrm>
            <a:off x="0" y="0"/>
            <a:ext cx="9144000" cy="1452900"/>
          </a:xfrm>
          <a:prstGeom prst="rect">
            <a:avLst/>
          </a:prstGeom>
          <a:solidFill>
            <a:schemeClr val="lt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431" name="Google Shape;431;p14"/>
          <p:cNvSpPr txBox="1"/>
          <p:nvPr/>
        </p:nvSpPr>
        <p:spPr>
          <a:xfrm>
            <a:off x="347964" y="509588"/>
            <a:ext cx="7747500" cy="6156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4000" b="1" dirty="0">
                <a:solidFill>
                  <a:schemeClr val="dk1"/>
                </a:solidFill>
                <a:latin typeface="Mali"/>
                <a:ea typeface="Mali"/>
                <a:cs typeface="Mali"/>
                <a:sym typeface="Mali"/>
              </a:rPr>
              <a:t>Similarity Transformation</a:t>
            </a:r>
            <a:endParaRPr lang="en-US" sz="700" dirty="0">
              <a:solidFill>
                <a:schemeClr val="dk1"/>
              </a:solidFill>
            </a:endParaRPr>
          </a:p>
        </p:txBody>
      </p:sp>
      <p:sp>
        <p:nvSpPr>
          <p:cNvPr id="432" name="Google Shape;432;p1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mc:AlternateContent xmlns:mc="http://schemas.openxmlformats.org/markup-compatibility/2006">
        <mc:Choice xmlns:a14="http://schemas.microsoft.com/office/drawing/2010/main" Requires="a14">
          <p:sp>
            <p:nvSpPr>
              <p:cNvPr id="2" name="Google Shape;431;p14">
                <a:extLst>
                  <a:ext uri="{FF2B5EF4-FFF2-40B4-BE49-F238E27FC236}">
                    <a16:creationId xmlns:a16="http://schemas.microsoft.com/office/drawing/2014/main" id="{0AA7BAD7-3E5F-07F0-B4D4-43007FC306B4}"/>
                  </a:ext>
                </a:extLst>
              </p:cNvPr>
              <p:cNvSpPr txBox="1"/>
              <p:nvPr/>
            </p:nvSpPr>
            <p:spPr>
              <a:xfrm>
                <a:off x="462557" y="1771301"/>
                <a:ext cx="7747500" cy="2800767"/>
              </a:xfrm>
              <a:prstGeom prst="rect">
                <a:avLst/>
              </a:prstGeom>
              <a:noFill/>
              <a:ln>
                <a:noFill/>
              </a:ln>
            </p:spPr>
            <p:txBody>
              <a:bodyPr spcFirstLastPara="1" wrap="square" lIns="0" tIns="0" rIns="0" bIns="0" anchor="t" anchorCtr="0">
                <a:spAutoFit/>
              </a:bodyPr>
              <a:lstStyle/>
              <a:p>
                <a:pPr lvl="0" algn="ctr"/>
                <a:r>
                  <a:rPr lang="en-US" dirty="0">
                    <a:solidFill>
                      <a:schemeClr val="dk1"/>
                    </a:solidFill>
                    <a:sym typeface="Mali"/>
                  </a:rPr>
                  <a:t>A similarity transformation is a mathematical operation that involves transforming a matrix by multiplying it on both sides by an invertible matrix. </a:t>
                </a:r>
              </a:p>
              <a:p>
                <a:pPr lvl="0" algn="ctr"/>
                <a:endParaRPr lang="en-US" dirty="0">
                  <a:solidFill>
                    <a:schemeClr val="dk1"/>
                  </a:solidFill>
                  <a:sym typeface="Mali"/>
                </a:endParaRPr>
              </a:p>
              <a:p>
                <a:pPr lvl="0" algn="ctr"/>
                <a:r>
                  <a:rPr lang="en-US" dirty="0">
                    <a:solidFill>
                      <a:schemeClr val="dk1"/>
                    </a:solidFill>
                    <a:sym typeface="Mali"/>
                  </a:rPr>
                  <a:t>The resulting matrix has the same eigenvalues as the original matrix, meaning their underlying characteristics remain the same.</a:t>
                </a:r>
              </a:p>
              <a:p>
                <a:pPr lvl="0" algn="ctr"/>
                <a:endParaRPr lang="en-US" dirty="0">
                  <a:solidFill>
                    <a:schemeClr val="dk1"/>
                  </a:solidFill>
                  <a:sym typeface="Mali"/>
                </a:endParaRPr>
              </a:p>
              <a:p>
                <a:pPr lvl="0" algn="ctr"/>
                <a:r>
                  <a:rPr lang="en-US" dirty="0">
                    <a:solidFill>
                      <a:schemeClr val="dk1"/>
                    </a:solidFill>
                    <a:sym typeface="Mali"/>
                  </a:rPr>
                  <a:t> The similarity transformation can be used to simplify computations, analyze properties of matrices, or bring a matrix into a more desirable form for specific calculations.</a:t>
                </a:r>
              </a:p>
              <a:p>
                <a:pPr lvl="0" algn="ctr"/>
                <a:endParaRPr lang="en-US" dirty="0">
                  <a:solidFill>
                    <a:schemeClr val="dk1"/>
                  </a:solidFill>
                  <a:sym typeface="Mali"/>
                </a:endParaRPr>
              </a:p>
              <a:p>
                <a:pPr lvl="0" algn="ctr"/>
                <a:r>
                  <a:rPr lang="en-US" dirty="0">
                    <a:solidFill>
                      <a:schemeClr val="dk1"/>
                    </a:solidFill>
                  </a:rPr>
                  <a:t>Given a square matrix </a:t>
                </a:r>
                <a14:m>
                  <m:oMath xmlns:m="http://schemas.openxmlformats.org/officeDocument/2006/math">
                    <m:r>
                      <a:rPr lang="en-US">
                        <a:solidFill>
                          <a:schemeClr val="dk1"/>
                        </a:solidFill>
                      </a:rPr>
                      <m:t>𝐴</m:t>
                    </m:r>
                  </m:oMath>
                </a14:m>
                <a:r>
                  <a:rPr lang="en-US" dirty="0">
                    <a:solidFill>
                      <a:schemeClr val="dk1"/>
                    </a:solidFill>
                  </a:rPr>
                  <a:t>, invertible matrix </a:t>
                </a:r>
                <a14:m>
                  <m:oMath xmlns:m="http://schemas.openxmlformats.org/officeDocument/2006/math">
                    <m:r>
                      <a:rPr lang="en-US">
                        <a:solidFill>
                          <a:schemeClr val="dk1"/>
                        </a:solidFill>
                      </a:rPr>
                      <m:t>𝑃</m:t>
                    </m:r>
                  </m:oMath>
                </a14:m>
                <a:endParaRPr lang="en-US" dirty="0">
                  <a:solidFill>
                    <a:schemeClr val="dk1"/>
                  </a:solidFill>
                </a:endParaRPr>
              </a:p>
              <a:p>
                <a:pPr lvl="0" algn="ctr"/>
                <a14:m>
                  <m:oMathPara xmlns:m="http://schemas.openxmlformats.org/officeDocument/2006/math">
                    <m:oMathParaPr>
                      <m:jc m:val="centerGroup"/>
                    </m:oMathParaPr>
                    <m:oMath xmlns:m="http://schemas.openxmlformats.org/officeDocument/2006/math">
                      <m:r>
                        <a:rPr lang="en-US">
                          <a:solidFill>
                            <a:schemeClr val="dk1"/>
                          </a:solidFill>
                        </a:rPr>
                        <m:t>𝐵</m:t>
                      </m:r>
                      <m:r>
                        <a:rPr lang="en-US">
                          <a:solidFill>
                            <a:schemeClr val="dk1"/>
                          </a:solidFill>
                        </a:rPr>
                        <m:t>=</m:t>
                      </m:r>
                      <m:r>
                        <a:rPr lang="en-US">
                          <a:solidFill>
                            <a:schemeClr val="dk1"/>
                          </a:solidFill>
                        </a:rPr>
                        <m:t>𝑇</m:t>
                      </m:r>
                      <m:d>
                        <m:dPr>
                          <m:ctrlPr>
                            <a:rPr lang="en-US">
                              <a:solidFill>
                                <a:schemeClr val="dk1"/>
                              </a:solidFill>
                            </a:rPr>
                          </m:ctrlPr>
                        </m:dPr>
                        <m:e>
                          <m:r>
                            <a:rPr lang="en-US">
                              <a:solidFill>
                                <a:schemeClr val="dk1"/>
                              </a:solidFill>
                            </a:rPr>
                            <m:t>𝐴</m:t>
                          </m:r>
                        </m:e>
                      </m:d>
                      <m:r>
                        <a:rPr lang="en-US">
                          <a:solidFill>
                            <a:schemeClr val="dk1"/>
                          </a:solidFill>
                        </a:rPr>
                        <m:t>=</m:t>
                      </m:r>
                      <m:sSup>
                        <m:sSupPr>
                          <m:ctrlPr>
                            <a:rPr lang="en-US">
                              <a:solidFill>
                                <a:schemeClr val="dk1"/>
                              </a:solidFill>
                            </a:rPr>
                          </m:ctrlPr>
                        </m:sSupPr>
                        <m:e>
                          <m:r>
                            <a:rPr lang="en-US">
                              <a:solidFill>
                                <a:schemeClr val="dk1"/>
                              </a:solidFill>
                            </a:rPr>
                            <m:t>𝑃</m:t>
                          </m:r>
                        </m:e>
                        <m:sup>
                          <m:r>
                            <a:rPr lang="en-US">
                              <a:solidFill>
                                <a:schemeClr val="dk1"/>
                              </a:solidFill>
                            </a:rPr>
                            <m:t>−</m:t>
                          </m:r>
                          <m:r>
                            <a:rPr lang="en-US">
                              <a:solidFill>
                                <a:schemeClr val="dk1"/>
                              </a:solidFill>
                            </a:rPr>
                            <m:t>1</m:t>
                          </m:r>
                        </m:sup>
                      </m:sSup>
                      <m:r>
                        <a:rPr lang="en-US">
                          <a:solidFill>
                            <a:schemeClr val="dk1"/>
                          </a:solidFill>
                        </a:rPr>
                        <m:t>𝐴𝑃</m:t>
                      </m:r>
                    </m:oMath>
                  </m:oMathPara>
                </a14:m>
                <a:endParaRPr lang="en-US" dirty="0">
                  <a:solidFill>
                    <a:schemeClr val="dk1"/>
                  </a:solidFill>
                </a:endParaRPr>
              </a:p>
              <a:p>
                <a:pPr lvl="0" algn="ctr"/>
                <a14:m>
                  <m:oMath xmlns:m="http://schemas.openxmlformats.org/officeDocument/2006/math">
                    <m:r>
                      <a:rPr lang="en-US">
                        <a:solidFill>
                          <a:schemeClr val="dk1"/>
                        </a:solidFill>
                      </a:rPr>
                      <m:t>𝐵</m:t>
                    </m:r>
                  </m:oMath>
                </a14:m>
                <a:r>
                  <a:rPr lang="en-US" dirty="0">
                    <a:solidFill>
                      <a:schemeClr val="dk1"/>
                    </a:solidFill>
                  </a:rPr>
                  <a:t> is the same size as </a:t>
                </a:r>
                <a14:m>
                  <m:oMath xmlns:m="http://schemas.openxmlformats.org/officeDocument/2006/math">
                    <m:r>
                      <a:rPr lang="en-US">
                        <a:solidFill>
                          <a:schemeClr val="dk1"/>
                        </a:solidFill>
                      </a:rPr>
                      <m:t>𝐴</m:t>
                    </m:r>
                  </m:oMath>
                </a14:m>
                <a:endParaRPr lang="en-US" dirty="0">
                  <a:solidFill>
                    <a:schemeClr val="dk1"/>
                  </a:solidFill>
                </a:endParaRPr>
              </a:p>
              <a:p>
                <a:pPr lvl="0" algn="ctr"/>
                <a:r>
                  <a:rPr lang="en-US" dirty="0">
                    <a:solidFill>
                      <a:schemeClr val="dk1"/>
                    </a:solidFill>
                  </a:rPr>
                  <a:t>And </a:t>
                </a:r>
                <a14:m>
                  <m:oMath xmlns:m="http://schemas.openxmlformats.org/officeDocument/2006/math">
                    <m:r>
                      <a:rPr lang="en-US">
                        <a:solidFill>
                          <a:schemeClr val="dk1"/>
                        </a:solidFill>
                      </a:rPr>
                      <m:t>𝑇</m:t>
                    </m:r>
                  </m:oMath>
                </a14:m>
                <a:r>
                  <a:rPr lang="en-US" dirty="0">
                    <a:solidFill>
                      <a:schemeClr val="dk1"/>
                    </a:solidFill>
                  </a:rPr>
                  <a:t> is a similarity transformation</a:t>
                </a:r>
                <a:r>
                  <a:rPr lang="en-US" dirty="0">
                    <a:solidFill>
                      <a:schemeClr val="dk1"/>
                    </a:solidFill>
                    <a:latin typeface="Mali"/>
                    <a:ea typeface="Mali"/>
                    <a:cs typeface="Mali"/>
                  </a:rPr>
                  <a:t>.</a:t>
                </a:r>
              </a:p>
            </p:txBody>
          </p:sp>
        </mc:Choice>
        <mc:Fallback>
          <p:sp>
            <p:nvSpPr>
              <p:cNvPr id="2" name="Google Shape;431;p14">
                <a:extLst>
                  <a:ext uri="{FF2B5EF4-FFF2-40B4-BE49-F238E27FC236}">
                    <a16:creationId xmlns:a16="http://schemas.microsoft.com/office/drawing/2014/main" id="{0AA7BAD7-3E5F-07F0-B4D4-43007FC306B4}"/>
                  </a:ext>
                </a:extLst>
              </p:cNvPr>
              <p:cNvSpPr txBox="1">
                <a:spLocks noRot="1" noChangeAspect="1" noMove="1" noResize="1" noEditPoints="1" noAdjustHandles="1" noChangeArrowheads="1" noChangeShapeType="1" noTextEdit="1"/>
              </p:cNvSpPr>
              <p:nvPr/>
            </p:nvSpPr>
            <p:spPr>
              <a:xfrm>
                <a:off x="462557" y="1771301"/>
                <a:ext cx="7747500" cy="2800767"/>
              </a:xfrm>
              <a:prstGeom prst="rect">
                <a:avLst/>
              </a:prstGeom>
              <a:blipFill>
                <a:blip r:embed="rId3"/>
                <a:stretch>
                  <a:fillRect l="-787" t="-2179" r="-1888" b="-3050"/>
                </a:stretch>
              </a:blipFill>
              <a:ln>
                <a:noFill/>
              </a:ln>
            </p:spPr>
            <p:txBody>
              <a:bodyPr/>
              <a:lstStyle/>
              <a:p>
                <a:r>
                  <a:rPr lang="en-IL">
                    <a:noFill/>
                  </a:rPr>
                  <a:t> </a:t>
                </a:r>
              </a:p>
            </p:txBody>
          </p:sp>
        </mc:Fallback>
      </mc:AlternateContent>
    </p:spTree>
    <p:extLst>
      <p:ext uri="{BB962C8B-B14F-4D97-AF65-F5344CB8AC3E}">
        <p14:creationId xmlns:p14="http://schemas.microsoft.com/office/powerpoint/2010/main" val="1018196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30" name="Google Shape;430;p14"/>
          <p:cNvSpPr/>
          <p:nvPr/>
        </p:nvSpPr>
        <p:spPr>
          <a:xfrm>
            <a:off x="0" y="0"/>
            <a:ext cx="9144000" cy="1452900"/>
          </a:xfrm>
          <a:prstGeom prst="rect">
            <a:avLst/>
          </a:prstGeom>
          <a:solidFill>
            <a:schemeClr val="lt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431" name="Google Shape;431;p14"/>
          <p:cNvSpPr txBox="1"/>
          <p:nvPr/>
        </p:nvSpPr>
        <p:spPr>
          <a:xfrm>
            <a:off x="698244" y="509588"/>
            <a:ext cx="7747500" cy="6156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 sz="4000" b="1" dirty="0">
                <a:solidFill>
                  <a:schemeClr val="dk1"/>
                </a:solidFill>
                <a:latin typeface="Mali"/>
                <a:ea typeface="Mali"/>
                <a:cs typeface="Mali"/>
                <a:sym typeface="Mali"/>
              </a:rPr>
              <a:t>Householder Reflector</a:t>
            </a:r>
            <a:endParaRPr sz="700" dirty="0">
              <a:solidFill>
                <a:schemeClr val="dk1"/>
              </a:solidFill>
            </a:endParaRPr>
          </a:p>
        </p:txBody>
      </p:sp>
      <p:sp>
        <p:nvSpPr>
          <p:cNvPr id="432" name="Google Shape;432;p1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mc:AlternateContent xmlns:mc="http://schemas.openxmlformats.org/markup-compatibility/2006">
        <mc:Choice xmlns:a14="http://schemas.microsoft.com/office/drawing/2010/main" Requires="a14">
          <p:sp>
            <p:nvSpPr>
              <p:cNvPr id="2" name="Google Shape;412;p14">
                <a:extLst>
                  <a:ext uri="{FF2B5EF4-FFF2-40B4-BE49-F238E27FC236}">
                    <a16:creationId xmlns:a16="http://schemas.microsoft.com/office/drawing/2014/main" id="{2BC9BC30-636E-2C14-7A8A-F0C4BD69F1F4}"/>
                  </a:ext>
                </a:extLst>
              </p:cNvPr>
              <p:cNvSpPr txBox="1"/>
              <p:nvPr/>
            </p:nvSpPr>
            <p:spPr>
              <a:xfrm>
                <a:off x="698244" y="1737741"/>
                <a:ext cx="7651042" cy="2857514"/>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dirty="0">
                    <a:solidFill>
                      <a:schemeClr val="dk1"/>
                    </a:solidFill>
                  </a:rPr>
                  <a:t>A Householder reflector, named after Alston Householder, is a linear transformation that reflects vectors about a specific plane or hyperplane. In other words, it is a matrix that can be used to perform a reflection operation.</a:t>
                </a:r>
              </a:p>
              <a:p>
                <a:pPr marL="0" marR="0" lvl="0" indent="0" algn="ctr" rtl="0">
                  <a:lnSpc>
                    <a:spcPct val="120000"/>
                  </a:lnSpc>
                  <a:spcBef>
                    <a:spcPts val="0"/>
                  </a:spcBef>
                  <a:spcAft>
                    <a:spcPts val="0"/>
                  </a:spcAft>
                  <a:buNone/>
                </a:pPr>
                <a:endParaRPr lang="en-US" dirty="0">
                  <a:solidFill>
                    <a:schemeClr val="dk1"/>
                  </a:solidFill>
                </a:endParaRPr>
              </a:p>
              <a:p>
                <a:pPr marL="0" marR="0" lvl="0" indent="0" algn="ctr" rtl="0">
                  <a:lnSpc>
                    <a:spcPct val="120000"/>
                  </a:lnSpc>
                  <a:spcBef>
                    <a:spcPts val="0"/>
                  </a:spcBef>
                  <a:spcAft>
                    <a:spcPts val="0"/>
                  </a:spcAft>
                  <a:buNone/>
                </a:pPr>
                <a:endParaRPr lang="en-US" dirty="0">
                  <a:solidFill>
                    <a:schemeClr val="dk1"/>
                  </a:solidFill>
                </a:endParaRPr>
              </a:p>
              <a:p>
                <a:pPr marL="0" marR="0" lvl="0" indent="0" algn="ctr" rtl="0">
                  <a:lnSpc>
                    <a:spcPct val="120000"/>
                  </a:lnSpc>
                  <a:spcBef>
                    <a:spcPts val="0"/>
                  </a:spcBef>
                  <a:spcAft>
                    <a:spcPts val="0"/>
                  </a:spcAft>
                  <a:buNone/>
                </a:pPr>
                <a14:m>
                  <m:oMath xmlns:m="http://schemas.openxmlformats.org/officeDocument/2006/math">
                    <m:r>
                      <a:rPr lang="en-US">
                        <a:solidFill>
                          <a:schemeClr val="dk1"/>
                        </a:solidFill>
                      </a:rPr>
                      <m:t>𝐻</m:t>
                    </m:r>
                    <m:r>
                      <a:rPr lang="en-US">
                        <a:solidFill>
                          <a:schemeClr val="dk1"/>
                        </a:solidFill>
                      </a:rPr>
                      <m:t>=</m:t>
                    </m:r>
                    <m:r>
                      <a:rPr lang="en-US">
                        <a:solidFill>
                          <a:schemeClr val="dk1"/>
                        </a:solidFill>
                      </a:rPr>
                      <m:t>𝐼</m:t>
                    </m:r>
                    <m:r>
                      <a:rPr lang="en-US">
                        <a:solidFill>
                          <a:schemeClr val="dk1"/>
                        </a:solidFill>
                      </a:rPr>
                      <m:t> −</m:t>
                    </m:r>
                    <m:r>
                      <a:rPr lang="en-US">
                        <a:solidFill>
                          <a:schemeClr val="dk1"/>
                        </a:solidFill>
                      </a:rPr>
                      <m:t>𝑣</m:t>
                    </m:r>
                    <m:r>
                      <a:rPr lang="en-US">
                        <a:solidFill>
                          <a:schemeClr val="dk1"/>
                        </a:solidFill>
                      </a:rPr>
                      <m:t>∗</m:t>
                    </m:r>
                    <m:sSup>
                      <m:sSupPr>
                        <m:ctrlPr>
                          <a:rPr lang="en-US">
                            <a:solidFill>
                              <a:schemeClr val="dk1"/>
                            </a:solidFill>
                          </a:rPr>
                        </m:ctrlPr>
                      </m:sSupPr>
                      <m:e>
                        <m:r>
                          <a:rPr lang="en-US">
                            <a:solidFill>
                              <a:schemeClr val="dk1"/>
                            </a:solidFill>
                          </a:rPr>
                          <m:t>𝑣</m:t>
                        </m:r>
                      </m:e>
                      <m:sup>
                        <m:r>
                          <a:rPr lang="en-US">
                            <a:solidFill>
                              <a:schemeClr val="dk1"/>
                            </a:solidFill>
                          </a:rPr>
                          <m:t>𝑇</m:t>
                        </m:r>
                      </m:sup>
                    </m:sSup>
                  </m:oMath>
                </a14:m>
                <a:r>
                  <a:rPr lang="en-US" dirty="0">
                    <a:solidFill>
                      <a:schemeClr val="dk1"/>
                    </a:solidFill>
                  </a:rPr>
                  <a:t>, where </a:t>
                </a:r>
                <a14:m>
                  <m:oMath xmlns:m="http://schemas.openxmlformats.org/officeDocument/2006/math">
                    <m:r>
                      <a:rPr lang="en-US">
                        <a:solidFill>
                          <a:schemeClr val="dk1"/>
                        </a:solidFill>
                      </a:rPr>
                      <m:t>𝐼</m:t>
                    </m:r>
                  </m:oMath>
                </a14:m>
                <a:r>
                  <a:rPr lang="en-US" dirty="0">
                    <a:solidFill>
                      <a:schemeClr val="dk1"/>
                    </a:solidFill>
                  </a:rPr>
                  <a:t> is the identity matrix, </a:t>
                </a:r>
                <a14:m>
                  <m:oMath xmlns:m="http://schemas.openxmlformats.org/officeDocument/2006/math">
                    <m:r>
                      <a:rPr lang="en-US">
                        <a:solidFill>
                          <a:schemeClr val="dk1"/>
                        </a:solidFill>
                      </a:rPr>
                      <m:t>𝑣</m:t>
                    </m:r>
                  </m:oMath>
                </a14:m>
                <a:r>
                  <a:rPr lang="en-US" dirty="0">
                    <a:solidFill>
                      <a:schemeClr val="dk1"/>
                    </a:solidFill>
                  </a:rPr>
                  <a:t> is a vector</a:t>
                </a:r>
              </a:p>
              <a:p>
                <a:pPr marL="0" marR="0" lvl="0" indent="0" algn="ctr" rtl="0">
                  <a:lnSpc>
                    <a:spcPct val="120000"/>
                  </a:lnSpc>
                  <a:spcBef>
                    <a:spcPts val="0"/>
                  </a:spcBef>
                  <a:spcAft>
                    <a:spcPts val="0"/>
                  </a:spcAft>
                  <a:buNone/>
                </a:pPr>
                <a:endParaRPr lang="en-US" dirty="0">
                  <a:solidFill>
                    <a:schemeClr val="dk1"/>
                  </a:solidFill>
                </a:endParaRPr>
              </a:p>
              <a:p>
                <a:pPr marL="0" marR="0" lvl="0" indent="0" algn="ctr" rtl="0">
                  <a:lnSpc>
                    <a:spcPct val="120000"/>
                  </a:lnSpc>
                  <a:spcBef>
                    <a:spcPts val="0"/>
                  </a:spcBef>
                  <a:spcAft>
                    <a:spcPts val="0"/>
                  </a:spcAft>
                  <a:buNone/>
                </a:pPr>
                <a:endParaRPr lang="en-US" dirty="0">
                  <a:solidFill>
                    <a:schemeClr val="dk1"/>
                  </a:solidFill>
                </a:endParaRPr>
              </a:p>
              <a:p>
                <a:pPr marL="0" marR="0" lvl="0" indent="0" algn="ctr" rtl="0">
                  <a:lnSpc>
                    <a:spcPct val="120000"/>
                  </a:lnSpc>
                  <a:spcBef>
                    <a:spcPts val="0"/>
                  </a:spcBef>
                  <a:spcAft>
                    <a:spcPts val="0"/>
                  </a:spcAft>
                  <a:buNone/>
                </a:pPr>
                <a:r>
                  <a:rPr lang="en-US" dirty="0">
                    <a:solidFill>
                      <a:schemeClr val="dk1"/>
                    </a:solidFill>
                  </a:rPr>
                  <a:t>The Householder reflector H is a square matrix with special properties. It is symmetric </a:t>
                </a:r>
                <a14:m>
                  <m:oMath xmlns:m="http://schemas.openxmlformats.org/officeDocument/2006/math">
                    <m:r>
                      <a:rPr lang="en-US" dirty="0">
                        <a:solidFill>
                          <a:schemeClr val="dk1"/>
                        </a:solidFill>
                      </a:rPr>
                      <m:t>(</m:t>
                    </m:r>
                    <m:r>
                      <a:rPr lang="en-US" dirty="0">
                        <a:solidFill>
                          <a:schemeClr val="dk1"/>
                        </a:solidFill>
                      </a:rPr>
                      <m:t>𝐻</m:t>
                    </m:r>
                    <m:r>
                      <a:rPr lang="en-US" dirty="0">
                        <a:solidFill>
                          <a:schemeClr val="dk1"/>
                        </a:solidFill>
                      </a:rPr>
                      <m:t> = </m:t>
                    </m:r>
                    <m:sSup>
                      <m:sSupPr>
                        <m:ctrlPr>
                          <a:rPr lang="en-US" dirty="0">
                            <a:solidFill>
                              <a:schemeClr val="dk1"/>
                            </a:solidFill>
                          </a:rPr>
                        </m:ctrlPr>
                      </m:sSupPr>
                      <m:e>
                        <m:r>
                          <a:rPr lang="en-US" dirty="0">
                            <a:solidFill>
                              <a:schemeClr val="dk1"/>
                            </a:solidFill>
                          </a:rPr>
                          <m:t>𝐻</m:t>
                        </m:r>
                      </m:e>
                      <m:sup>
                        <m:r>
                          <a:rPr lang="en-US" dirty="0">
                            <a:solidFill>
                              <a:schemeClr val="dk1"/>
                            </a:solidFill>
                          </a:rPr>
                          <m:t>𝑇</m:t>
                        </m:r>
                      </m:sup>
                    </m:sSup>
                    <m:r>
                      <a:rPr lang="en-US" dirty="0">
                        <a:solidFill>
                          <a:schemeClr val="dk1"/>
                        </a:solidFill>
                      </a:rPr>
                      <m:t>)</m:t>
                    </m:r>
                  </m:oMath>
                </a14:m>
                <a:r>
                  <a:rPr lang="en-US" dirty="0">
                    <a:solidFill>
                      <a:schemeClr val="dk1"/>
                    </a:solidFill>
                  </a:rPr>
                  <a:t> and orthogonal </a:t>
                </a:r>
                <a14:m>
                  <m:oMath xmlns:m="http://schemas.openxmlformats.org/officeDocument/2006/math">
                    <m:r>
                      <a:rPr lang="en-US" dirty="0">
                        <a:solidFill>
                          <a:schemeClr val="dk1"/>
                        </a:solidFill>
                      </a:rPr>
                      <m:t>(</m:t>
                    </m:r>
                    <m:r>
                      <a:rPr lang="en-US" dirty="0">
                        <a:solidFill>
                          <a:schemeClr val="dk1"/>
                        </a:solidFill>
                      </a:rPr>
                      <m:t>𝐻</m:t>
                    </m:r>
                    <m:r>
                      <a:rPr lang="en-US" dirty="0">
                        <a:solidFill>
                          <a:schemeClr val="dk1"/>
                        </a:solidFill>
                      </a:rPr>
                      <m:t> ∗ </m:t>
                    </m:r>
                    <m:sSup>
                      <m:sSupPr>
                        <m:ctrlPr>
                          <a:rPr lang="en-US" dirty="0">
                            <a:solidFill>
                              <a:schemeClr val="dk1"/>
                            </a:solidFill>
                          </a:rPr>
                        </m:ctrlPr>
                      </m:sSupPr>
                      <m:e>
                        <m:r>
                          <a:rPr lang="en-US" dirty="0">
                            <a:solidFill>
                              <a:schemeClr val="dk1"/>
                            </a:solidFill>
                          </a:rPr>
                          <m:t>𝐻</m:t>
                        </m:r>
                      </m:e>
                      <m:sup>
                        <m:r>
                          <a:rPr lang="en-US" dirty="0">
                            <a:solidFill>
                              <a:schemeClr val="dk1"/>
                            </a:solidFill>
                          </a:rPr>
                          <m:t>𝑇</m:t>
                        </m:r>
                      </m:sup>
                    </m:sSup>
                    <m:r>
                      <a:rPr lang="en-US" dirty="0">
                        <a:solidFill>
                          <a:schemeClr val="dk1"/>
                        </a:solidFill>
                      </a:rPr>
                      <m:t> = </m:t>
                    </m:r>
                    <m:r>
                      <a:rPr lang="en-US" dirty="0">
                        <a:solidFill>
                          <a:schemeClr val="dk1"/>
                        </a:solidFill>
                      </a:rPr>
                      <m:t>𝐼</m:t>
                    </m:r>
                    <m:r>
                      <a:rPr lang="en-US" dirty="0">
                        <a:solidFill>
                          <a:schemeClr val="dk1"/>
                        </a:solidFill>
                      </a:rPr>
                      <m:t>)</m:t>
                    </m:r>
                  </m:oMath>
                </a14:m>
                <a:r>
                  <a:rPr lang="en-US" dirty="0">
                    <a:solidFill>
                      <a:schemeClr val="dk1"/>
                    </a:solidFill>
                  </a:rPr>
                  <a:t>, meaning its inverse is equal to its transpose. Additionally, </a:t>
                </a:r>
                <a14:m>
                  <m:oMath xmlns:m="http://schemas.openxmlformats.org/officeDocument/2006/math">
                    <m:r>
                      <a:rPr lang="en-US" dirty="0">
                        <a:solidFill>
                          <a:schemeClr val="dk1"/>
                        </a:solidFill>
                      </a:rPr>
                      <m:t>𝐻</m:t>
                    </m:r>
                  </m:oMath>
                </a14:m>
                <a:r>
                  <a:rPr lang="en-US" dirty="0">
                    <a:solidFill>
                      <a:schemeClr val="dk1"/>
                    </a:solidFill>
                  </a:rPr>
                  <a:t> is idempotent </a:t>
                </a:r>
                <a14:m>
                  <m:oMath xmlns:m="http://schemas.openxmlformats.org/officeDocument/2006/math">
                    <m:d>
                      <m:dPr>
                        <m:ctrlPr>
                          <a:rPr lang="en-US" dirty="0">
                            <a:solidFill>
                              <a:schemeClr val="dk1"/>
                            </a:solidFill>
                          </a:rPr>
                        </m:ctrlPr>
                      </m:dPr>
                      <m:e>
                        <m:r>
                          <a:rPr lang="en-US" dirty="0">
                            <a:solidFill>
                              <a:schemeClr val="dk1"/>
                            </a:solidFill>
                          </a:rPr>
                          <m:t>𝐻</m:t>
                        </m:r>
                        <m:r>
                          <a:rPr lang="en-US" dirty="0">
                            <a:solidFill>
                              <a:schemeClr val="dk1"/>
                            </a:solidFill>
                          </a:rPr>
                          <m:t> ∗ </m:t>
                        </m:r>
                        <m:r>
                          <a:rPr lang="en-US" dirty="0">
                            <a:solidFill>
                              <a:schemeClr val="dk1"/>
                            </a:solidFill>
                          </a:rPr>
                          <m:t>𝐻</m:t>
                        </m:r>
                        <m:r>
                          <a:rPr lang="en-US" dirty="0">
                            <a:solidFill>
                              <a:schemeClr val="dk1"/>
                            </a:solidFill>
                          </a:rPr>
                          <m:t> = </m:t>
                        </m:r>
                        <m:r>
                          <a:rPr lang="en-US" dirty="0">
                            <a:solidFill>
                              <a:schemeClr val="dk1"/>
                            </a:solidFill>
                          </a:rPr>
                          <m:t>𝐻</m:t>
                        </m:r>
                      </m:e>
                    </m:d>
                  </m:oMath>
                </a14:m>
                <a:r>
                  <a:rPr lang="en-US" dirty="0">
                    <a:solidFill>
                      <a:schemeClr val="dk1"/>
                    </a:solidFill>
                  </a:rPr>
                  <a:t>,meaning applying the reflector twice does not change the result.</a:t>
                </a:r>
              </a:p>
            </p:txBody>
          </p:sp>
        </mc:Choice>
        <mc:Fallback>
          <p:sp>
            <p:nvSpPr>
              <p:cNvPr id="2" name="Google Shape;412;p14">
                <a:extLst>
                  <a:ext uri="{FF2B5EF4-FFF2-40B4-BE49-F238E27FC236}">
                    <a16:creationId xmlns:a16="http://schemas.microsoft.com/office/drawing/2014/main" id="{2BC9BC30-636E-2C14-7A8A-F0C4BD69F1F4}"/>
                  </a:ext>
                </a:extLst>
              </p:cNvPr>
              <p:cNvSpPr txBox="1">
                <a:spLocks noRot="1" noChangeAspect="1" noMove="1" noResize="1" noEditPoints="1" noAdjustHandles="1" noChangeArrowheads="1" noChangeShapeType="1" noTextEdit="1"/>
              </p:cNvSpPr>
              <p:nvPr/>
            </p:nvSpPr>
            <p:spPr>
              <a:xfrm>
                <a:off x="698244" y="1737741"/>
                <a:ext cx="7651042" cy="2857514"/>
              </a:xfrm>
              <a:prstGeom prst="rect">
                <a:avLst/>
              </a:prstGeom>
              <a:blipFill>
                <a:blip r:embed="rId3"/>
                <a:stretch>
                  <a:fillRect l="-956" t="-1066" r="-1036" b="-1706"/>
                </a:stretch>
              </a:blipFill>
              <a:ln>
                <a:noFill/>
              </a:ln>
            </p:spPr>
            <p:txBody>
              <a:bodyPr/>
              <a:lstStyle/>
              <a:p>
                <a:r>
                  <a:rPr lang="en-IL">
                    <a:noFill/>
                  </a:rPr>
                  <a:t> </a:t>
                </a:r>
              </a:p>
            </p:txBody>
          </p:sp>
        </mc:Fallback>
      </mc:AlternateContent>
    </p:spTree>
    <p:extLst>
      <p:ext uri="{BB962C8B-B14F-4D97-AF65-F5344CB8AC3E}">
        <p14:creationId xmlns:p14="http://schemas.microsoft.com/office/powerpoint/2010/main" val="4072570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2" name="Google Shape;412;p14"/>
          <p:cNvSpPr txBox="1"/>
          <p:nvPr/>
        </p:nvSpPr>
        <p:spPr>
          <a:xfrm>
            <a:off x="698244" y="1685353"/>
            <a:ext cx="7651042" cy="775597"/>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dirty="0">
                <a:solidFill>
                  <a:schemeClr val="dk1"/>
                </a:solidFill>
              </a:rPr>
              <a:t>To find a resolution for the computational complexity of QR convergence, we would like a way to recursively split our matrix, in order to do that the matrix needs to be Tri-diagonalized into </a:t>
            </a:r>
            <a:r>
              <a:rPr lang="en-US" i="1" dirty="0">
                <a:solidFill>
                  <a:schemeClr val="dk1"/>
                </a:solidFill>
              </a:rPr>
              <a:t>Hessenberg Form</a:t>
            </a:r>
          </a:p>
        </p:txBody>
      </p:sp>
      <p:sp>
        <p:nvSpPr>
          <p:cNvPr id="430" name="Google Shape;430;p14"/>
          <p:cNvSpPr/>
          <p:nvPr/>
        </p:nvSpPr>
        <p:spPr>
          <a:xfrm>
            <a:off x="0" y="0"/>
            <a:ext cx="9144000" cy="1452900"/>
          </a:xfrm>
          <a:prstGeom prst="rect">
            <a:avLst/>
          </a:prstGeom>
          <a:solidFill>
            <a:schemeClr val="lt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431" name="Google Shape;431;p14"/>
          <p:cNvSpPr txBox="1"/>
          <p:nvPr/>
        </p:nvSpPr>
        <p:spPr>
          <a:xfrm>
            <a:off x="698244" y="509588"/>
            <a:ext cx="7747500" cy="6156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 sz="4000" b="1" dirty="0">
                <a:solidFill>
                  <a:schemeClr val="dk1"/>
                </a:solidFill>
                <a:latin typeface="Mali"/>
                <a:ea typeface="Mali"/>
                <a:cs typeface="Mali"/>
                <a:sym typeface="Mali"/>
              </a:rPr>
              <a:t>Hessenberg Form</a:t>
            </a:r>
            <a:endParaRPr sz="700" dirty="0">
              <a:solidFill>
                <a:schemeClr val="dk1"/>
              </a:solidFill>
            </a:endParaRPr>
          </a:p>
        </p:txBody>
      </p:sp>
      <p:sp>
        <p:nvSpPr>
          <p:cNvPr id="432" name="Google Shape;432;p1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mc:AlternateContent xmlns:mc="http://schemas.openxmlformats.org/markup-compatibility/2006">
        <mc:Choice xmlns:a14="http://schemas.microsoft.com/office/drawing/2010/main" Requires="a14">
          <p:sp>
            <p:nvSpPr>
              <p:cNvPr id="2" name="Google Shape;412;p14">
                <a:extLst>
                  <a:ext uri="{FF2B5EF4-FFF2-40B4-BE49-F238E27FC236}">
                    <a16:creationId xmlns:a16="http://schemas.microsoft.com/office/drawing/2014/main" id="{2BC9BC30-636E-2C14-7A8A-F0C4BD69F1F4}"/>
                  </a:ext>
                </a:extLst>
              </p:cNvPr>
              <p:cNvSpPr txBox="1"/>
              <p:nvPr/>
            </p:nvSpPr>
            <p:spPr>
              <a:xfrm>
                <a:off x="698244" y="2752153"/>
                <a:ext cx="7651042" cy="1848839"/>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dirty="0">
                    <a:solidFill>
                      <a:schemeClr val="dk1"/>
                    </a:solidFill>
                  </a:rPr>
                  <a:t>A Symmetric Hessenberg formed matrix has 3 diagonals (main diagonal lower subdiagnoal and upper subdiagonal) while the rest elements are zero</a:t>
                </a:r>
              </a:p>
              <a:p>
                <a:pPr lvl="0" algn="ctr">
                  <a:lnSpc>
                    <a:spcPct val="120000"/>
                  </a:lnSpc>
                </a:pPr>
                <a14:m>
                  <m:oMathPara xmlns:m="http://schemas.openxmlformats.org/officeDocument/2006/math">
                    <m:oMathParaPr>
                      <m:jc m:val="centerGroup"/>
                    </m:oMathParaPr>
                    <m:oMath xmlns:m="http://schemas.openxmlformats.org/officeDocument/2006/math">
                      <m:d>
                        <m:dPr>
                          <m:ctrlPr>
                            <a:rPr lang="en-US" i="1" smtClean="0">
                              <a:solidFill>
                                <a:schemeClr val="dk1"/>
                              </a:solidFill>
                              <a:latin typeface="Cambria Math" panose="02040503050406030204" pitchFamily="18" charset="0"/>
                            </a:rPr>
                          </m:ctrlPr>
                        </m:dPr>
                        <m:e>
                          <m:m>
                            <m:mPr>
                              <m:mcs>
                                <m:mc>
                                  <m:mcPr>
                                    <m:count m:val="5"/>
                                    <m:mcJc m:val="center"/>
                                  </m:mcPr>
                                </m:mc>
                              </m:mcs>
                              <m:ctrlPr>
                                <a:rPr lang="en-US" i="1" smtClean="0">
                                  <a:solidFill>
                                    <a:schemeClr val="dk1"/>
                                  </a:solidFill>
                                  <a:latin typeface="Cambria Math" panose="02040503050406030204" pitchFamily="18" charset="0"/>
                                </a:rPr>
                              </m:ctrlPr>
                            </m:mPr>
                            <m:mr>
                              <m:e>
                                <m:sSub>
                                  <m:sSubPr>
                                    <m:ctrlPr>
                                      <a:rPr lang="en-US" b="0" i="1" smtClean="0">
                                        <a:solidFill>
                                          <a:schemeClr val="dk1"/>
                                        </a:solidFill>
                                        <a:latin typeface="Cambria Math" panose="02040503050406030204" pitchFamily="18" charset="0"/>
                                      </a:rPr>
                                    </m:ctrlPr>
                                  </m:sSubPr>
                                  <m:e>
                                    <m:r>
                                      <m:rPr>
                                        <m:brk m:alnAt="7"/>
                                      </m:rPr>
                                      <a:rPr lang="en-US" b="0" i="1" smtClean="0">
                                        <a:solidFill>
                                          <a:schemeClr val="dk1"/>
                                        </a:solidFill>
                                        <a:latin typeface="Cambria Math" panose="02040503050406030204" pitchFamily="18" charset="0"/>
                                      </a:rPr>
                                      <m:t>𝑎</m:t>
                                    </m:r>
                                  </m:e>
                                  <m:sub>
                                    <m:r>
                                      <m:rPr>
                                        <m:brk m:alnAt="7"/>
                                      </m:rPr>
                                      <a:rPr lang="en-US" b="0" i="1" smtClean="0">
                                        <a:solidFill>
                                          <a:schemeClr val="dk1"/>
                                        </a:solidFill>
                                        <a:latin typeface="Cambria Math" panose="02040503050406030204" pitchFamily="18" charset="0"/>
                                      </a:rPr>
                                      <m:t>1</m:t>
                                    </m:r>
                                    <m:r>
                                      <m:rPr>
                                        <m:brk m:alnAt="7"/>
                                      </m:rPr>
                                      <a:rPr lang="en-US" b="0" i="1" smtClean="0">
                                        <a:solidFill>
                                          <a:schemeClr val="dk1"/>
                                        </a:solidFill>
                                        <a:latin typeface="Cambria Math" panose="02040503050406030204" pitchFamily="18" charset="0"/>
                                      </a:rPr>
                                      <m:t>,</m:t>
                                    </m:r>
                                    <m:r>
                                      <m:rPr>
                                        <m:brk m:alnAt="7"/>
                                      </m:rPr>
                                      <a:rPr lang="en-US" b="0" i="1" smtClean="0">
                                        <a:solidFill>
                                          <a:schemeClr val="dk1"/>
                                        </a:solidFill>
                                        <a:latin typeface="Cambria Math" panose="02040503050406030204" pitchFamily="18" charset="0"/>
                                      </a:rPr>
                                      <m:t>1</m:t>
                                    </m:r>
                                  </m:sub>
                                </m:sSub>
                              </m:e>
                              <m:e>
                                <m:sSub>
                                  <m:sSubPr>
                                    <m:ctrlPr>
                                      <a:rPr lang="en-US" i="1">
                                        <a:solidFill>
                                          <a:schemeClr val="dk1"/>
                                        </a:solidFill>
                                        <a:latin typeface="Cambria Math" panose="02040503050406030204" pitchFamily="18" charset="0"/>
                                      </a:rPr>
                                    </m:ctrlPr>
                                  </m:sSubPr>
                                  <m:e>
                                    <m:r>
                                      <m:rPr>
                                        <m:brk m:alnAt="7"/>
                                      </m:rPr>
                                      <a:rPr lang="en-US" i="1">
                                        <a:solidFill>
                                          <a:schemeClr val="dk1"/>
                                        </a:solidFill>
                                        <a:latin typeface="Cambria Math" panose="02040503050406030204" pitchFamily="18" charset="0"/>
                                      </a:rPr>
                                      <m:t>𝑎</m:t>
                                    </m:r>
                                  </m:e>
                                  <m:sub>
                                    <m:r>
                                      <a:rPr lang="en-US" b="0" i="1" smtClean="0">
                                        <a:solidFill>
                                          <a:schemeClr val="dk1"/>
                                        </a:solidFill>
                                        <a:latin typeface="Cambria Math" panose="02040503050406030204" pitchFamily="18" charset="0"/>
                                      </a:rPr>
                                      <m:t>1</m:t>
                                    </m:r>
                                    <m:r>
                                      <a:rPr lang="en-US" b="0" i="1" smtClean="0">
                                        <a:solidFill>
                                          <a:schemeClr val="dk1"/>
                                        </a:solidFill>
                                        <a:latin typeface="Cambria Math" panose="02040503050406030204" pitchFamily="18" charset="0"/>
                                      </a:rPr>
                                      <m:t>,</m:t>
                                    </m:r>
                                    <m:r>
                                      <a:rPr lang="en-US" b="0" i="1" smtClean="0">
                                        <a:solidFill>
                                          <a:schemeClr val="dk1"/>
                                        </a:solidFill>
                                        <a:latin typeface="Cambria Math" panose="02040503050406030204" pitchFamily="18" charset="0"/>
                                      </a:rPr>
                                      <m:t>2</m:t>
                                    </m:r>
                                  </m:sub>
                                </m:sSub>
                              </m:e>
                              <m:e>
                                <m:r>
                                  <a:rPr lang="en-US" i="1" smtClean="0">
                                    <a:solidFill>
                                      <a:schemeClr val="dk1"/>
                                    </a:solidFill>
                                    <a:latin typeface="Cambria Math" panose="02040503050406030204" pitchFamily="18" charset="0"/>
                                  </a:rPr>
                                  <m:t>⋯</m:t>
                                </m:r>
                              </m:e>
                              <m:e>
                                <m:r>
                                  <a:rPr lang="en-US" b="0" i="1" smtClean="0">
                                    <a:solidFill>
                                      <a:schemeClr val="dk1"/>
                                    </a:solidFill>
                                    <a:latin typeface="Cambria Math" panose="02040503050406030204" pitchFamily="18" charset="0"/>
                                  </a:rPr>
                                  <m:t>0</m:t>
                                </m:r>
                              </m:e>
                              <m:e>
                                <m:r>
                                  <a:rPr lang="en-US" b="0" i="1" smtClean="0">
                                    <a:solidFill>
                                      <a:schemeClr val="dk1"/>
                                    </a:solidFill>
                                    <a:latin typeface="Cambria Math" panose="02040503050406030204" pitchFamily="18" charset="0"/>
                                  </a:rPr>
                                  <m:t>0</m:t>
                                </m:r>
                              </m:e>
                            </m:mr>
                            <m:mr>
                              <m:e>
                                <m:sSub>
                                  <m:sSubPr>
                                    <m:ctrlPr>
                                      <a:rPr lang="en-US" i="1">
                                        <a:solidFill>
                                          <a:schemeClr val="dk1"/>
                                        </a:solidFill>
                                        <a:latin typeface="Cambria Math" panose="02040503050406030204" pitchFamily="18" charset="0"/>
                                      </a:rPr>
                                    </m:ctrlPr>
                                  </m:sSubPr>
                                  <m:e>
                                    <m:r>
                                      <m:rPr>
                                        <m:brk m:alnAt="7"/>
                                      </m:rPr>
                                      <a:rPr lang="en-US" i="1">
                                        <a:solidFill>
                                          <a:schemeClr val="dk1"/>
                                        </a:solidFill>
                                        <a:latin typeface="Cambria Math" panose="02040503050406030204" pitchFamily="18" charset="0"/>
                                      </a:rPr>
                                      <m:t>𝑎</m:t>
                                    </m:r>
                                  </m:e>
                                  <m:sub>
                                    <m:r>
                                      <a:rPr lang="en-US" b="0" i="1" smtClean="0">
                                        <a:solidFill>
                                          <a:schemeClr val="dk1"/>
                                        </a:solidFill>
                                        <a:latin typeface="Cambria Math" panose="02040503050406030204" pitchFamily="18" charset="0"/>
                                      </a:rPr>
                                      <m:t>2</m:t>
                                    </m:r>
                                    <m:r>
                                      <a:rPr lang="en-US" i="1">
                                        <a:solidFill>
                                          <a:schemeClr val="dk1"/>
                                        </a:solidFill>
                                        <a:latin typeface="Cambria Math" panose="02040503050406030204" pitchFamily="18" charset="0"/>
                                      </a:rPr>
                                      <m:t>,</m:t>
                                    </m:r>
                                    <m:r>
                                      <a:rPr lang="en-US" i="1">
                                        <a:solidFill>
                                          <a:schemeClr val="dk1"/>
                                        </a:solidFill>
                                        <a:latin typeface="Cambria Math" panose="02040503050406030204" pitchFamily="18" charset="0"/>
                                      </a:rPr>
                                      <m:t>1</m:t>
                                    </m:r>
                                  </m:sub>
                                </m:sSub>
                              </m:e>
                              <m:e>
                                <m:sSub>
                                  <m:sSubPr>
                                    <m:ctrlPr>
                                      <a:rPr lang="en-US" i="1">
                                        <a:solidFill>
                                          <a:schemeClr val="dk1"/>
                                        </a:solidFill>
                                        <a:latin typeface="Cambria Math" panose="02040503050406030204" pitchFamily="18" charset="0"/>
                                      </a:rPr>
                                    </m:ctrlPr>
                                  </m:sSubPr>
                                  <m:e>
                                    <m:r>
                                      <m:rPr>
                                        <m:brk m:alnAt="7"/>
                                      </m:rPr>
                                      <a:rPr lang="en-US" i="1">
                                        <a:solidFill>
                                          <a:schemeClr val="dk1"/>
                                        </a:solidFill>
                                        <a:latin typeface="Cambria Math" panose="02040503050406030204" pitchFamily="18" charset="0"/>
                                      </a:rPr>
                                      <m:t>𝑎</m:t>
                                    </m:r>
                                  </m:e>
                                  <m:sub>
                                    <m:r>
                                      <a:rPr lang="en-US" b="0" i="1" smtClean="0">
                                        <a:solidFill>
                                          <a:schemeClr val="dk1"/>
                                        </a:solidFill>
                                        <a:latin typeface="Cambria Math" panose="02040503050406030204" pitchFamily="18" charset="0"/>
                                      </a:rPr>
                                      <m:t>2</m:t>
                                    </m:r>
                                    <m:r>
                                      <a:rPr lang="en-US" b="0" i="1" smtClean="0">
                                        <a:solidFill>
                                          <a:schemeClr val="dk1"/>
                                        </a:solidFill>
                                        <a:latin typeface="Cambria Math" panose="02040503050406030204" pitchFamily="18" charset="0"/>
                                      </a:rPr>
                                      <m:t>,</m:t>
                                    </m:r>
                                    <m:r>
                                      <a:rPr lang="en-US" b="0" i="1" smtClean="0">
                                        <a:solidFill>
                                          <a:schemeClr val="dk1"/>
                                        </a:solidFill>
                                        <a:latin typeface="Cambria Math" panose="02040503050406030204" pitchFamily="18" charset="0"/>
                                      </a:rPr>
                                      <m:t>2</m:t>
                                    </m:r>
                                  </m:sub>
                                </m:sSub>
                              </m:e>
                              <m:e>
                                <m:r>
                                  <a:rPr lang="en-US" i="1">
                                    <a:solidFill>
                                      <a:schemeClr val="dk1"/>
                                    </a:solidFill>
                                    <a:latin typeface="Cambria Math" panose="02040503050406030204" pitchFamily="18" charset="0"/>
                                  </a:rPr>
                                  <m:t>⋱</m:t>
                                </m:r>
                              </m:e>
                              <m:e>
                                <m:r>
                                  <a:rPr lang="en-US" b="0" i="1" smtClean="0">
                                    <a:solidFill>
                                      <a:schemeClr val="dk1"/>
                                    </a:solidFill>
                                    <a:latin typeface="Cambria Math" panose="02040503050406030204" pitchFamily="18" charset="0"/>
                                  </a:rPr>
                                  <m:t>0</m:t>
                                </m:r>
                              </m:e>
                              <m:e>
                                <m:r>
                                  <a:rPr lang="en-US" b="0" i="1" smtClean="0">
                                    <a:solidFill>
                                      <a:schemeClr val="dk1"/>
                                    </a:solidFill>
                                    <a:latin typeface="Cambria Math" panose="02040503050406030204" pitchFamily="18" charset="0"/>
                                  </a:rPr>
                                  <m:t>0</m:t>
                                </m:r>
                              </m:e>
                            </m:mr>
                            <m:mr>
                              <m:e>
                                <m:r>
                                  <a:rPr lang="en-US" b="0" i="1" smtClean="0">
                                    <a:solidFill>
                                      <a:schemeClr val="dk1"/>
                                    </a:solidFill>
                                    <a:latin typeface="Cambria Math" panose="02040503050406030204" pitchFamily="18" charset="0"/>
                                  </a:rPr>
                                  <m:t>0</m:t>
                                </m:r>
                              </m:e>
                              <m:e>
                                <m:r>
                                  <a:rPr lang="en-US" i="1" smtClean="0">
                                    <a:solidFill>
                                      <a:schemeClr val="dk1"/>
                                    </a:solidFill>
                                    <a:latin typeface="Cambria Math" panose="02040503050406030204" pitchFamily="18" charset="0"/>
                                  </a:rPr>
                                  <m:t>⋮</m:t>
                                </m:r>
                              </m:e>
                              <m:e>
                                <m:r>
                                  <a:rPr lang="en-US" i="1" smtClean="0">
                                    <a:solidFill>
                                      <a:schemeClr val="dk1"/>
                                    </a:solidFill>
                                    <a:latin typeface="Cambria Math" panose="02040503050406030204" pitchFamily="18" charset="0"/>
                                  </a:rPr>
                                  <m:t>⋱</m:t>
                                </m:r>
                              </m:e>
                              <m:e>
                                <m:r>
                                  <a:rPr lang="en-US" i="1" smtClean="0">
                                    <a:solidFill>
                                      <a:schemeClr val="dk1"/>
                                    </a:solidFill>
                                    <a:latin typeface="Cambria Math" panose="02040503050406030204" pitchFamily="18" charset="0"/>
                                  </a:rPr>
                                  <m:t>⋮</m:t>
                                </m:r>
                              </m:e>
                              <m:e>
                                <m:r>
                                  <a:rPr lang="en-US" b="0" i="1" smtClean="0">
                                    <a:solidFill>
                                      <a:schemeClr val="dk1"/>
                                    </a:solidFill>
                                    <a:latin typeface="Cambria Math" panose="02040503050406030204" pitchFamily="18" charset="0"/>
                                  </a:rPr>
                                  <m:t>0</m:t>
                                </m:r>
                              </m:e>
                            </m:mr>
                            <m:mr>
                              <m:e>
                                <m:r>
                                  <a:rPr lang="en-US" b="0" i="1" smtClean="0">
                                    <a:solidFill>
                                      <a:schemeClr val="dk1"/>
                                    </a:solidFill>
                                    <a:latin typeface="Cambria Math" panose="02040503050406030204" pitchFamily="18" charset="0"/>
                                  </a:rPr>
                                  <m:t>0</m:t>
                                </m:r>
                              </m:e>
                              <m:e>
                                <m:r>
                                  <a:rPr lang="en-US" b="0" i="1" smtClean="0">
                                    <a:solidFill>
                                      <a:schemeClr val="dk1"/>
                                    </a:solidFill>
                                    <a:latin typeface="Cambria Math" panose="02040503050406030204" pitchFamily="18" charset="0"/>
                                  </a:rPr>
                                  <m:t>0</m:t>
                                </m:r>
                              </m:e>
                              <m:e>
                                <m:r>
                                  <a:rPr lang="en-US" i="1">
                                    <a:solidFill>
                                      <a:schemeClr val="dk1"/>
                                    </a:solidFill>
                                    <a:latin typeface="Cambria Math" panose="02040503050406030204" pitchFamily="18" charset="0"/>
                                  </a:rPr>
                                  <m:t>⋱</m:t>
                                </m:r>
                              </m:e>
                              <m:e>
                                <m:sSub>
                                  <m:sSubPr>
                                    <m:ctrlPr>
                                      <a:rPr lang="en-US" i="1">
                                        <a:solidFill>
                                          <a:schemeClr val="dk1"/>
                                        </a:solidFill>
                                        <a:latin typeface="Cambria Math" panose="02040503050406030204" pitchFamily="18" charset="0"/>
                                      </a:rPr>
                                    </m:ctrlPr>
                                  </m:sSubPr>
                                  <m:e>
                                    <m:r>
                                      <m:rPr>
                                        <m:brk m:alnAt="7"/>
                                      </m:rPr>
                                      <a:rPr lang="en-US" i="1">
                                        <a:solidFill>
                                          <a:schemeClr val="dk1"/>
                                        </a:solidFill>
                                        <a:latin typeface="Cambria Math" panose="02040503050406030204" pitchFamily="18" charset="0"/>
                                      </a:rPr>
                                      <m:t>𝑎</m:t>
                                    </m:r>
                                  </m:e>
                                  <m:sub>
                                    <m:r>
                                      <a:rPr lang="en-US" b="0" i="1" smtClean="0">
                                        <a:solidFill>
                                          <a:schemeClr val="dk1"/>
                                        </a:solidFill>
                                        <a:latin typeface="Cambria Math" panose="02040503050406030204" pitchFamily="18" charset="0"/>
                                      </a:rPr>
                                      <m:t>𝑛</m:t>
                                    </m:r>
                                    <m:r>
                                      <a:rPr lang="en-US" b="0" i="1" smtClean="0">
                                        <a:solidFill>
                                          <a:schemeClr val="dk1"/>
                                        </a:solidFill>
                                        <a:latin typeface="Cambria Math" panose="02040503050406030204" pitchFamily="18" charset="0"/>
                                      </a:rPr>
                                      <m:t>−</m:t>
                                    </m:r>
                                    <m:r>
                                      <a:rPr lang="en-US" b="0" i="1" smtClean="0">
                                        <a:solidFill>
                                          <a:schemeClr val="dk1"/>
                                        </a:solidFill>
                                        <a:latin typeface="Cambria Math" panose="02040503050406030204" pitchFamily="18" charset="0"/>
                                      </a:rPr>
                                      <m:t>1</m:t>
                                    </m:r>
                                    <m:r>
                                      <a:rPr lang="en-US" b="0" i="1" smtClean="0">
                                        <a:solidFill>
                                          <a:schemeClr val="dk1"/>
                                        </a:solidFill>
                                        <a:latin typeface="Cambria Math" panose="02040503050406030204" pitchFamily="18" charset="0"/>
                                      </a:rPr>
                                      <m:t>,</m:t>
                                    </m:r>
                                    <m:r>
                                      <a:rPr lang="en-US" b="0" i="1" smtClean="0">
                                        <a:solidFill>
                                          <a:schemeClr val="dk1"/>
                                        </a:solidFill>
                                        <a:latin typeface="Cambria Math" panose="02040503050406030204" pitchFamily="18" charset="0"/>
                                      </a:rPr>
                                      <m:t>𝑛</m:t>
                                    </m:r>
                                    <m:r>
                                      <a:rPr lang="en-US" b="0" i="1" smtClean="0">
                                        <a:solidFill>
                                          <a:schemeClr val="dk1"/>
                                        </a:solidFill>
                                        <a:latin typeface="Cambria Math" panose="02040503050406030204" pitchFamily="18" charset="0"/>
                                      </a:rPr>
                                      <m:t>−</m:t>
                                    </m:r>
                                    <m:r>
                                      <a:rPr lang="en-US" b="0" i="1" smtClean="0">
                                        <a:solidFill>
                                          <a:schemeClr val="dk1"/>
                                        </a:solidFill>
                                        <a:latin typeface="Cambria Math" panose="02040503050406030204" pitchFamily="18" charset="0"/>
                                      </a:rPr>
                                      <m:t>1</m:t>
                                    </m:r>
                                  </m:sub>
                                </m:sSub>
                              </m:e>
                              <m:e>
                                <m:sSub>
                                  <m:sSubPr>
                                    <m:ctrlPr>
                                      <a:rPr lang="en-US" i="1">
                                        <a:solidFill>
                                          <a:schemeClr val="dk1"/>
                                        </a:solidFill>
                                        <a:latin typeface="Cambria Math" panose="02040503050406030204" pitchFamily="18" charset="0"/>
                                      </a:rPr>
                                    </m:ctrlPr>
                                  </m:sSubPr>
                                  <m:e>
                                    <m:r>
                                      <m:rPr>
                                        <m:brk m:alnAt="7"/>
                                      </m:rPr>
                                      <a:rPr lang="en-US" i="1">
                                        <a:solidFill>
                                          <a:schemeClr val="dk1"/>
                                        </a:solidFill>
                                        <a:latin typeface="Cambria Math" panose="02040503050406030204" pitchFamily="18" charset="0"/>
                                      </a:rPr>
                                      <m:t>𝑎</m:t>
                                    </m:r>
                                  </m:e>
                                  <m:sub>
                                    <m:r>
                                      <a:rPr lang="en-US" b="0" i="1" smtClean="0">
                                        <a:solidFill>
                                          <a:schemeClr val="dk1"/>
                                        </a:solidFill>
                                        <a:latin typeface="Cambria Math" panose="02040503050406030204" pitchFamily="18" charset="0"/>
                                      </a:rPr>
                                      <m:t>𝑛</m:t>
                                    </m:r>
                                    <m:r>
                                      <a:rPr lang="en-US" b="0" i="1" smtClean="0">
                                        <a:solidFill>
                                          <a:schemeClr val="dk1"/>
                                        </a:solidFill>
                                        <a:latin typeface="Cambria Math" panose="02040503050406030204" pitchFamily="18" charset="0"/>
                                      </a:rPr>
                                      <m:t>−</m:t>
                                    </m:r>
                                    <m:r>
                                      <a:rPr lang="en-US" b="0" i="1" smtClean="0">
                                        <a:solidFill>
                                          <a:schemeClr val="dk1"/>
                                        </a:solidFill>
                                        <a:latin typeface="Cambria Math" panose="02040503050406030204" pitchFamily="18" charset="0"/>
                                      </a:rPr>
                                      <m:t>1</m:t>
                                    </m:r>
                                    <m:r>
                                      <a:rPr lang="en-US" i="1">
                                        <a:solidFill>
                                          <a:schemeClr val="dk1"/>
                                        </a:solidFill>
                                        <a:latin typeface="Cambria Math" panose="02040503050406030204" pitchFamily="18" charset="0"/>
                                      </a:rPr>
                                      <m:t>,</m:t>
                                    </m:r>
                                    <m:r>
                                      <a:rPr lang="en-US" b="0" i="1" smtClean="0">
                                        <a:solidFill>
                                          <a:schemeClr val="dk1"/>
                                        </a:solidFill>
                                        <a:latin typeface="Cambria Math" panose="02040503050406030204" pitchFamily="18" charset="0"/>
                                      </a:rPr>
                                      <m:t>𝑛</m:t>
                                    </m:r>
                                  </m:sub>
                                </m:sSub>
                              </m:e>
                            </m:mr>
                            <m:mr>
                              <m:e>
                                <m:r>
                                  <a:rPr lang="en-US" b="0" i="1" smtClean="0">
                                    <a:solidFill>
                                      <a:schemeClr val="dk1"/>
                                    </a:solidFill>
                                    <a:latin typeface="Cambria Math" panose="02040503050406030204" pitchFamily="18" charset="0"/>
                                  </a:rPr>
                                  <m:t>0</m:t>
                                </m:r>
                              </m:e>
                              <m:e>
                                <m:r>
                                  <a:rPr lang="en-US" b="0" i="1" smtClean="0">
                                    <a:solidFill>
                                      <a:schemeClr val="dk1"/>
                                    </a:solidFill>
                                    <a:latin typeface="Cambria Math" panose="02040503050406030204" pitchFamily="18" charset="0"/>
                                  </a:rPr>
                                  <m:t>0</m:t>
                                </m:r>
                              </m:e>
                              <m:e>
                                <m:r>
                                  <a:rPr lang="en-US" i="1" smtClean="0">
                                    <a:solidFill>
                                      <a:schemeClr val="dk1"/>
                                    </a:solidFill>
                                    <a:latin typeface="Cambria Math" panose="02040503050406030204" pitchFamily="18" charset="0"/>
                                  </a:rPr>
                                  <m:t>⋯</m:t>
                                </m:r>
                              </m:e>
                              <m:e>
                                <m:sSub>
                                  <m:sSubPr>
                                    <m:ctrlPr>
                                      <a:rPr lang="en-US" i="1">
                                        <a:solidFill>
                                          <a:schemeClr val="dk1"/>
                                        </a:solidFill>
                                        <a:latin typeface="Cambria Math" panose="02040503050406030204" pitchFamily="18" charset="0"/>
                                      </a:rPr>
                                    </m:ctrlPr>
                                  </m:sSubPr>
                                  <m:e>
                                    <m:r>
                                      <m:rPr>
                                        <m:brk m:alnAt="7"/>
                                      </m:rPr>
                                      <a:rPr lang="en-US" i="1">
                                        <a:solidFill>
                                          <a:schemeClr val="dk1"/>
                                        </a:solidFill>
                                        <a:latin typeface="Cambria Math" panose="02040503050406030204" pitchFamily="18" charset="0"/>
                                      </a:rPr>
                                      <m:t>𝑎</m:t>
                                    </m:r>
                                  </m:e>
                                  <m:sub>
                                    <m:r>
                                      <a:rPr lang="en-US" b="0" i="1" smtClean="0">
                                        <a:solidFill>
                                          <a:schemeClr val="dk1"/>
                                        </a:solidFill>
                                        <a:latin typeface="Cambria Math" panose="02040503050406030204" pitchFamily="18" charset="0"/>
                                      </a:rPr>
                                      <m:t>𝑛</m:t>
                                    </m:r>
                                    <m:r>
                                      <a:rPr lang="en-US" i="1">
                                        <a:solidFill>
                                          <a:schemeClr val="dk1"/>
                                        </a:solidFill>
                                        <a:latin typeface="Cambria Math" panose="02040503050406030204" pitchFamily="18" charset="0"/>
                                      </a:rPr>
                                      <m:t>,</m:t>
                                    </m:r>
                                    <m:r>
                                      <a:rPr lang="en-US" b="0" i="1" smtClean="0">
                                        <a:solidFill>
                                          <a:schemeClr val="dk1"/>
                                        </a:solidFill>
                                        <a:latin typeface="Cambria Math" panose="02040503050406030204" pitchFamily="18" charset="0"/>
                                      </a:rPr>
                                      <m:t>𝑛</m:t>
                                    </m:r>
                                    <m:r>
                                      <a:rPr lang="en-US" b="0" i="1" smtClean="0">
                                        <a:solidFill>
                                          <a:schemeClr val="dk1"/>
                                        </a:solidFill>
                                        <a:latin typeface="Cambria Math" panose="02040503050406030204" pitchFamily="18" charset="0"/>
                                      </a:rPr>
                                      <m:t>−</m:t>
                                    </m:r>
                                    <m:r>
                                      <a:rPr lang="en-US" b="0" i="1" smtClean="0">
                                        <a:solidFill>
                                          <a:schemeClr val="dk1"/>
                                        </a:solidFill>
                                        <a:latin typeface="Cambria Math" panose="02040503050406030204" pitchFamily="18" charset="0"/>
                                      </a:rPr>
                                      <m:t>1</m:t>
                                    </m:r>
                                  </m:sub>
                                </m:sSub>
                              </m:e>
                              <m:e>
                                <m:sSub>
                                  <m:sSubPr>
                                    <m:ctrlPr>
                                      <a:rPr lang="en-US" i="1">
                                        <a:solidFill>
                                          <a:schemeClr val="dk1"/>
                                        </a:solidFill>
                                        <a:latin typeface="Cambria Math" panose="02040503050406030204" pitchFamily="18" charset="0"/>
                                      </a:rPr>
                                    </m:ctrlPr>
                                  </m:sSubPr>
                                  <m:e>
                                    <m:r>
                                      <m:rPr>
                                        <m:brk m:alnAt="7"/>
                                      </m:rPr>
                                      <a:rPr lang="en-US" i="1">
                                        <a:solidFill>
                                          <a:schemeClr val="dk1"/>
                                        </a:solidFill>
                                        <a:latin typeface="Cambria Math" panose="02040503050406030204" pitchFamily="18" charset="0"/>
                                      </a:rPr>
                                      <m:t>𝑎</m:t>
                                    </m:r>
                                  </m:e>
                                  <m:sub>
                                    <m:r>
                                      <a:rPr lang="en-US" b="0" i="1" smtClean="0">
                                        <a:solidFill>
                                          <a:schemeClr val="dk1"/>
                                        </a:solidFill>
                                        <a:latin typeface="Cambria Math" panose="02040503050406030204" pitchFamily="18" charset="0"/>
                                      </a:rPr>
                                      <m:t>𝑛</m:t>
                                    </m:r>
                                    <m:r>
                                      <a:rPr lang="en-US" b="0" i="1" smtClean="0">
                                        <a:solidFill>
                                          <a:schemeClr val="dk1"/>
                                        </a:solidFill>
                                        <a:latin typeface="Cambria Math" panose="02040503050406030204" pitchFamily="18" charset="0"/>
                                      </a:rPr>
                                      <m:t>,</m:t>
                                    </m:r>
                                    <m:r>
                                      <a:rPr lang="en-US" b="0" i="1" smtClean="0">
                                        <a:solidFill>
                                          <a:schemeClr val="dk1"/>
                                        </a:solidFill>
                                        <a:latin typeface="Cambria Math" panose="02040503050406030204" pitchFamily="18" charset="0"/>
                                      </a:rPr>
                                      <m:t>𝑛</m:t>
                                    </m:r>
                                  </m:sub>
                                </m:sSub>
                              </m:e>
                            </m:mr>
                          </m:m>
                        </m:e>
                      </m:d>
                    </m:oMath>
                  </m:oMathPara>
                </a14:m>
                <a:endParaRPr lang="en-US" dirty="0">
                  <a:solidFill>
                    <a:schemeClr val="dk1"/>
                  </a:solidFill>
                </a:endParaRPr>
              </a:p>
            </p:txBody>
          </p:sp>
        </mc:Choice>
        <mc:Fallback>
          <p:sp>
            <p:nvSpPr>
              <p:cNvPr id="2" name="Google Shape;412;p14">
                <a:extLst>
                  <a:ext uri="{FF2B5EF4-FFF2-40B4-BE49-F238E27FC236}">
                    <a16:creationId xmlns:a16="http://schemas.microsoft.com/office/drawing/2014/main" id="{2BC9BC30-636E-2C14-7A8A-F0C4BD69F1F4}"/>
                  </a:ext>
                </a:extLst>
              </p:cNvPr>
              <p:cNvSpPr txBox="1">
                <a:spLocks noRot="1" noChangeAspect="1" noMove="1" noResize="1" noEditPoints="1" noAdjustHandles="1" noChangeArrowheads="1" noChangeShapeType="1" noTextEdit="1"/>
              </p:cNvSpPr>
              <p:nvPr/>
            </p:nvSpPr>
            <p:spPr>
              <a:xfrm>
                <a:off x="698244" y="2752153"/>
                <a:ext cx="7651042" cy="1848839"/>
              </a:xfrm>
              <a:prstGeom prst="rect">
                <a:avLst/>
              </a:prstGeom>
              <a:blipFill>
                <a:blip r:embed="rId3"/>
                <a:stretch>
                  <a:fillRect l="-239" t="-1645" r="-876"/>
                </a:stretch>
              </a:blipFill>
              <a:ln>
                <a:noFill/>
              </a:ln>
            </p:spPr>
            <p:txBody>
              <a:bodyPr/>
              <a:lstStyle/>
              <a:p>
                <a:r>
                  <a:rPr lang="en-IL">
                    <a:noFill/>
                  </a:rPr>
                  <a:t> </a:t>
                </a:r>
              </a:p>
            </p:txBody>
          </p:sp>
        </mc:Fallback>
      </mc:AlternateContent>
    </p:spTree>
    <p:extLst>
      <p:ext uri="{BB962C8B-B14F-4D97-AF65-F5344CB8AC3E}">
        <p14:creationId xmlns:p14="http://schemas.microsoft.com/office/powerpoint/2010/main" val="600033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30" name="Google Shape;430;p14"/>
          <p:cNvSpPr/>
          <p:nvPr/>
        </p:nvSpPr>
        <p:spPr>
          <a:xfrm>
            <a:off x="0" y="0"/>
            <a:ext cx="9144000" cy="1452900"/>
          </a:xfrm>
          <a:prstGeom prst="rect">
            <a:avLst/>
          </a:prstGeom>
          <a:solidFill>
            <a:schemeClr val="lt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431" name="Google Shape;431;p14"/>
          <p:cNvSpPr txBox="1"/>
          <p:nvPr/>
        </p:nvSpPr>
        <p:spPr>
          <a:xfrm>
            <a:off x="698244" y="509588"/>
            <a:ext cx="7747500" cy="6156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 sz="4000" b="1" dirty="0">
                <a:solidFill>
                  <a:schemeClr val="dk1"/>
                </a:solidFill>
                <a:latin typeface="Mali"/>
                <a:ea typeface="Mali"/>
                <a:cs typeface="Mali"/>
                <a:sym typeface="Mali"/>
              </a:rPr>
              <a:t>Hessenberg Form</a:t>
            </a:r>
            <a:endParaRPr sz="700" dirty="0">
              <a:solidFill>
                <a:schemeClr val="dk1"/>
              </a:solidFill>
            </a:endParaRPr>
          </a:p>
        </p:txBody>
      </p:sp>
      <p:sp>
        <p:nvSpPr>
          <p:cNvPr id="432" name="Google Shape;432;p1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mc:AlternateContent xmlns:mc="http://schemas.openxmlformats.org/markup-compatibility/2006">
        <mc:Choice xmlns:a14="http://schemas.microsoft.com/office/drawing/2010/main" Requires="a14">
          <p:sp>
            <p:nvSpPr>
              <p:cNvPr id="3" name="Google Shape;412;p14">
                <a:extLst>
                  <a:ext uri="{FF2B5EF4-FFF2-40B4-BE49-F238E27FC236}">
                    <a16:creationId xmlns:a16="http://schemas.microsoft.com/office/drawing/2014/main" id="{DC831A0B-A89A-D81C-CCC0-A616331B7F49}"/>
                  </a:ext>
                </a:extLst>
              </p:cNvPr>
              <p:cNvSpPr txBox="1"/>
              <p:nvPr/>
            </p:nvSpPr>
            <p:spPr>
              <a:xfrm>
                <a:off x="698244" y="1685353"/>
                <a:ext cx="7651042" cy="236000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dirty="0">
                    <a:solidFill>
                      <a:schemeClr val="dk1"/>
                    </a:solidFill>
                  </a:rPr>
                  <a:t>The Hessenberg tridiagonalization can be done using the following method</a:t>
                </a:r>
              </a:p>
              <a:p>
                <a:pPr marL="342900" marR="0" lvl="0" indent="-342900" algn="ctr" rtl="0">
                  <a:lnSpc>
                    <a:spcPct val="120000"/>
                  </a:lnSpc>
                  <a:spcBef>
                    <a:spcPts val="0"/>
                  </a:spcBef>
                  <a:spcAft>
                    <a:spcPts val="0"/>
                  </a:spcAft>
                  <a:buAutoNum type="arabicPeriod"/>
                </a:pPr>
                <a:r>
                  <a:rPr lang="en-US" dirty="0">
                    <a:solidFill>
                      <a:schemeClr val="dk1"/>
                    </a:solidFill>
                  </a:rPr>
                  <a:t>Given an </a:t>
                </a:r>
                <a14:m>
                  <m:oMath xmlns:m="http://schemas.openxmlformats.org/officeDocument/2006/math">
                    <m:r>
                      <a:rPr lang="en-US" b="0" i="1" smtClean="0">
                        <a:solidFill>
                          <a:schemeClr val="dk1"/>
                        </a:solidFill>
                        <a:latin typeface="Cambria Math" panose="02040503050406030204" pitchFamily="18" charset="0"/>
                      </a:rPr>
                      <m:t>𝑛</m:t>
                    </m:r>
                    <m:r>
                      <a:rPr lang="en-US" b="0" i="1" smtClean="0">
                        <a:solidFill>
                          <a:schemeClr val="dk1"/>
                        </a:solidFill>
                        <a:latin typeface="Cambria Math" panose="02040503050406030204" pitchFamily="18" charset="0"/>
                      </a:rPr>
                      <m:t>×</m:t>
                    </m:r>
                    <m:r>
                      <a:rPr lang="en-US" b="0" i="1" smtClean="0">
                        <a:solidFill>
                          <a:schemeClr val="dk1"/>
                        </a:solidFill>
                        <a:latin typeface="Cambria Math" panose="02040503050406030204" pitchFamily="18" charset="0"/>
                      </a:rPr>
                      <m:t>𝑛</m:t>
                    </m:r>
                  </m:oMath>
                </a14:m>
                <a:r>
                  <a:rPr lang="en-US" dirty="0">
                    <a:solidFill>
                      <a:schemeClr val="dk1"/>
                    </a:solidFill>
                  </a:rPr>
                  <a:t> matrix </a:t>
                </a:r>
                <a14:m>
                  <m:oMath xmlns:m="http://schemas.openxmlformats.org/officeDocument/2006/math">
                    <m:r>
                      <a:rPr lang="en-US" b="0" i="1" smtClean="0">
                        <a:solidFill>
                          <a:schemeClr val="dk1"/>
                        </a:solidFill>
                        <a:latin typeface="Cambria Math" panose="02040503050406030204" pitchFamily="18" charset="0"/>
                      </a:rPr>
                      <m:t>𝐴</m:t>
                    </m:r>
                  </m:oMath>
                </a14:m>
                <a:endParaRPr lang="en-US" b="0" dirty="0">
                  <a:solidFill>
                    <a:schemeClr val="dk1"/>
                  </a:solidFill>
                </a:endParaRPr>
              </a:p>
              <a:p>
                <a:pPr marL="342900" marR="0" lvl="0" indent="-342900" algn="ctr" rtl="0">
                  <a:lnSpc>
                    <a:spcPct val="120000"/>
                  </a:lnSpc>
                  <a:spcBef>
                    <a:spcPts val="0"/>
                  </a:spcBef>
                  <a:spcAft>
                    <a:spcPts val="0"/>
                  </a:spcAft>
                  <a:buAutoNum type="arabicPeriod"/>
                </a:pPr>
                <a:r>
                  <a:rPr lang="en-US" dirty="0">
                    <a:solidFill>
                      <a:schemeClr val="dk1"/>
                    </a:solidFill>
                  </a:rPr>
                  <a:t>Let </a:t>
                </a:r>
                <a14:m>
                  <m:oMath xmlns:m="http://schemas.openxmlformats.org/officeDocument/2006/math">
                    <m:r>
                      <a:rPr lang="en-US" b="0" i="1" smtClean="0">
                        <a:solidFill>
                          <a:schemeClr val="dk1"/>
                        </a:solidFill>
                        <a:latin typeface="Cambria Math" panose="02040503050406030204" pitchFamily="18" charset="0"/>
                      </a:rPr>
                      <m:t>𝑄</m:t>
                    </m:r>
                    <m:r>
                      <a:rPr lang="en-US" b="0" i="1" smtClean="0">
                        <a:solidFill>
                          <a:schemeClr val="dk1"/>
                        </a:solidFill>
                        <a:latin typeface="Cambria Math" panose="02040503050406030204" pitchFamily="18" charset="0"/>
                      </a:rPr>
                      <m:t>=</m:t>
                    </m:r>
                    <m:sSub>
                      <m:sSubPr>
                        <m:ctrlPr>
                          <a:rPr lang="en-US" b="0" i="1" smtClean="0">
                            <a:solidFill>
                              <a:schemeClr val="dk1"/>
                            </a:solidFill>
                            <a:latin typeface="Cambria Math" panose="02040503050406030204" pitchFamily="18" charset="0"/>
                          </a:rPr>
                        </m:ctrlPr>
                      </m:sSubPr>
                      <m:e>
                        <m:r>
                          <a:rPr lang="en-US" b="0" i="1" smtClean="0">
                            <a:solidFill>
                              <a:schemeClr val="dk1"/>
                            </a:solidFill>
                            <a:latin typeface="Cambria Math" panose="02040503050406030204" pitchFamily="18" charset="0"/>
                          </a:rPr>
                          <m:t>𝐼</m:t>
                        </m:r>
                      </m:e>
                      <m:sub>
                        <m:r>
                          <a:rPr lang="en-US" b="0" i="1" smtClean="0">
                            <a:solidFill>
                              <a:schemeClr val="dk1"/>
                            </a:solidFill>
                            <a:latin typeface="Cambria Math" panose="02040503050406030204" pitchFamily="18" charset="0"/>
                          </a:rPr>
                          <m:t>𝑛</m:t>
                        </m:r>
                        <m:r>
                          <a:rPr lang="en-US" b="0" i="1" smtClean="0">
                            <a:solidFill>
                              <a:schemeClr val="dk1"/>
                            </a:solidFill>
                            <a:latin typeface="Cambria Math" panose="02040503050406030204" pitchFamily="18" charset="0"/>
                          </a:rPr>
                          <m:t>×</m:t>
                        </m:r>
                        <m:r>
                          <a:rPr lang="en-US" b="0" i="1" smtClean="0">
                            <a:solidFill>
                              <a:schemeClr val="dk1"/>
                            </a:solidFill>
                            <a:latin typeface="Cambria Math" panose="02040503050406030204" pitchFamily="18" charset="0"/>
                          </a:rPr>
                          <m:t>𝑛</m:t>
                        </m:r>
                      </m:sub>
                    </m:sSub>
                  </m:oMath>
                </a14:m>
                <a:endParaRPr lang="en-US" b="0" dirty="0">
                  <a:solidFill>
                    <a:schemeClr val="dk1"/>
                  </a:solidFill>
                </a:endParaRPr>
              </a:p>
              <a:p>
                <a:pPr marL="342900" marR="0" lvl="0" indent="-342900" algn="ctr" rtl="0">
                  <a:lnSpc>
                    <a:spcPct val="120000"/>
                  </a:lnSpc>
                  <a:spcBef>
                    <a:spcPts val="0"/>
                  </a:spcBef>
                  <a:spcAft>
                    <a:spcPts val="0"/>
                  </a:spcAft>
                  <a:buAutoNum type="arabicPeriod"/>
                </a:pPr>
                <a:r>
                  <a:rPr lang="en-US" b="0" dirty="0">
                    <a:solidFill>
                      <a:schemeClr val="dk1"/>
                    </a:solidFill>
                  </a:rPr>
                  <a:t>For every </a:t>
                </a:r>
                <a14:m>
                  <m:oMath xmlns:m="http://schemas.openxmlformats.org/officeDocument/2006/math">
                    <m:r>
                      <a:rPr lang="en-US" b="0" i="1" smtClean="0">
                        <a:solidFill>
                          <a:schemeClr val="dk1"/>
                        </a:solidFill>
                        <a:latin typeface="Cambria Math" panose="02040503050406030204" pitchFamily="18" charset="0"/>
                      </a:rPr>
                      <m:t>𝑖</m:t>
                    </m:r>
                    <m:r>
                      <a:rPr lang="en-US" b="0" i="1" smtClean="0">
                        <a:solidFill>
                          <a:schemeClr val="dk1"/>
                        </a:solidFill>
                        <a:latin typeface="Cambria Math" panose="02040503050406030204" pitchFamily="18" charset="0"/>
                      </a:rPr>
                      <m:t>∈</m:t>
                    </m:r>
                    <m:d>
                      <m:dPr>
                        <m:begChr m:val="{"/>
                        <m:endChr m:val="}"/>
                        <m:ctrlPr>
                          <a:rPr lang="en-US" b="0" i="1" smtClean="0">
                            <a:solidFill>
                              <a:schemeClr val="dk1"/>
                            </a:solidFill>
                            <a:latin typeface="Cambria Math" panose="02040503050406030204" pitchFamily="18" charset="0"/>
                          </a:rPr>
                        </m:ctrlPr>
                      </m:dPr>
                      <m:e>
                        <m:r>
                          <a:rPr lang="en-US" b="0" i="1" smtClean="0">
                            <a:solidFill>
                              <a:schemeClr val="dk1"/>
                            </a:solidFill>
                            <a:latin typeface="Cambria Math" panose="02040503050406030204" pitchFamily="18" charset="0"/>
                          </a:rPr>
                          <m:t>1</m:t>
                        </m:r>
                        <m:r>
                          <a:rPr lang="en-US" b="0" i="1" smtClean="0">
                            <a:solidFill>
                              <a:schemeClr val="dk1"/>
                            </a:solidFill>
                            <a:latin typeface="Cambria Math" panose="02040503050406030204" pitchFamily="18" charset="0"/>
                          </a:rPr>
                          <m:t>…</m:t>
                        </m:r>
                        <m:r>
                          <a:rPr lang="en-US" b="0" i="1" smtClean="0">
                            <a:solidFill>
                              <a:schemeClr val="dk1"/>
                            </a:solidFill>
                            <a:latin typeface="Cambria Math" panose="02040503050406030204" pitchFamily="18" charset="0"/>
                          </a:rPr>
                          <m:t>𝑛</m:t>
                        </m:r>
                        <m:r>
                          <a:rPr lang="en-US" b="0" i="1" smtClean="0">
                            <a:solidFill>
                              <a:schemeClr val="dk1"/>
                            </a:solidFill>
                            <a:latin typeface="Cambria Math" panose="02040503050406030204" pitchFamily="18" charset="0"/>
                          </a:rPr>
                          <m:t>−</m:t>
                        </m:r>
                        <m:r>
                          <a:rPr lang="en-US" b="0" i="1" smtClean="0">
                            <a:solidFill>
                              <a:schemeClr val="dk1"/>
                            </a:solidFill>
                            <a:latin typeface="Cambria Math" panose="02040503050406030204" pitchFamily="18" charset="0"/>
                          </a:rPr>
                          <m:t>2</m:t>
                        </m:r>
                      </m:e>
                    </m:d>
                  </m:oMath>
                </a14:m>
                <a:endParaRPr lang="en-US" b="0" dirty="0">
                  <a:solidFill>
                    <a:schemeClr val="dk1"/>
                  </a:solidFill>
                </a:endParaRPr>
              </a:p>
              <a:p>
                <a:pPr marL="342900" lvl="1" indent="-342900" algn="ctr">
                  <a:lnSpc>
                    <a:spcPct val="120000"/>
                  </a:lnSpc>
                  <a:buAutoNum type="alphaLcPeriod"/>
                </a:pPr>
                <a:r>
                  <a:rPr lang="en-US" dirty="0">
                    <a:solidFill>
                      <a:schemeClr val="dk1"/>
                    </a:solidFill>
                  </a:rPr>
                  <a:t>Compute House Holder Reflector </a:t>
                </a:r>
                <a14:m>
                  <m:oMath xmlns:m="http://schemas.openxmlformats.org/officeDocument/2006/math">
                    <m:acc>
                      <m:accPr>
                        <m:chr m:val="̅"/>
                        <m:ctrlPr>
                          <a:rPr lang="en-US" b="0" i="1" smtClean="0">
                            <a:solidFill>
                              <a:schemeClr val="dk1"/>
                            </a:solidFill>
                            <a:latin typeface="Cambria Math" panose="02040503050406030204" pitchFamily="18" charset="0"/>
                          </a:rPr>
                        </m:ctrlPr>
                      </m:accPr>
                      <m:e>
                        <m:r>
                          <a:rPr lang="en-US" b="0" i="1" smtClean="0">
                            <a:solidFill>
                              <a:schemeClr val="dk1"/>
                            </a:solidFill>
                            <a:latin typeface="Cambria Math" panose="02040503050406030204" pitchFamily="18" charset="0"/>
                          </a:rPr>
                          <m:t>𝑣</m:t>
                        </m:r>
                      </m:e>
                    </m:acc>
                    <m:r>
                      <a:rPr lang="en-US" b="0" i="0" dirty="0" smtClean="0">
                        <a:solidFill>
                          <a:schemeClr val="dk1"/>
                        </a:solidFill>
                        <a:latin typeface="Cambria Math" panose="02040503050406030204" pitchFamily="18" charset="0"/>
                      </a:rPr>
                      <m:t> :</m:t>
                    </m:r>
                    <m:acc>
                      <m:accPr>
                        <m:chr m:val="̅"/>
                        <m:ctrlPr>
                          <a:rPr lang="en-US" b="0" i="1" dirty="0" smtClean="0">
                            <a:solidFill>
                              <a:schemeClr val="dk1"/>
                            </a:solidFill>
                            <a:latin typeface="Cambria Math" panose="02040503050406030204" pitchFamily="18" charset="0"/>
                          </a:rPr>
                        </m:ctrlPr>
                      </m:accPr>
                      <m:e>
                        <m:r>
                          <m:rPr>
                            <m:sty m:val="p"/>
                          </m:rPr>
                          <a:rPr lang="en-US" b="0" i="0" dirty="0" smtClean="0">
                            <a:solidFill>
                              <a:schemeClr val="dk1"/>
                            </a:solidFill>
                            <a:latin typeface="Cambria Math" panose="02040503050406030204" pitchFamily="18" charset="0"/>
                          </a:rPr>
                          <m:t>v</m:t>
                        </m:r>
                      </m:e>
                    </m:acc>
                    <m:r>
                      <a:rPr lang="en-US" b="0" i="1" dirty="0" smtClean="0">
                        <a:solidFill>
                          <a:schemeClr val="dk1"/>
                        </a:solidFill>
                        <a:latin typeface="Cambria Math" panose="02040503050406030204" pitchFamily="18" charset="0"/>
                      </a:rPr>
                      <m:t>=</m:t>
                    </m:r>
                    <m:sSub>
                      <m:sSubPr>
                        <m:ctrlPr>
                          <a:rPr lang="en-US" i="1" dirty="0">
                            <a:solidFill>
                              <a:schemeClr val="dk1"/>
                            </a:solidFill>
                            <a:latin typeface="Cambria Math" panose="02040503050406030204" pitchFamily="18" charset="0"/>
                          </a:rPr>
                        </m:ctrlPr>
                      </m:sSubPr>
                      <m:e>
                        <m:r>
                          <a:rPr lang="en-US" i="1" dirty="0">
                            <a:solidFill>
                              <a:schemeClr val="dk1"/>
                            </a:solidFill>
                            <a:latin typeface="Cambria Math" panose="02040503050406030204" pitchFamily="18" charset="0"/>
                          </a:rPr>
                          <m:t>𝐴</m:t>
                        </m:r>
                      </m:e>
                      <m:sub>
                        <m:r>
                          <a:rPr lang="en-US" i="1" dirty="0">
                            <a:solidFill>
                              <a:schemeClr val="dk1"/>
                            </a:solidFill>
                            <a:latin typeface="Cambria Math" panose="02040503050406030204" pitchFamily="18" charset="0"/>
                          </a:rPr>
                          <m:t>𝑖</m:t>
                        </m:r>
                        <m:r>
                          <a:rPr lang="en-US" i="1" dirty="0">
                            <a:solidFill>
                              <a:schemeClr val="dk1"/>
                            </a:solidFill>
                            <a:latin typeface="Cambria Math" panose="02040503050406030204" pitchFamily="18" charset="0"/>
                          </a:rPr>
                          <m:t>+</m:t>
                        </m:r>
                        <m:r>
                          <a:rPr lang="en-US" i="1" dirty="0">
                            <a:solidFill>
                              <a:schemeClr val="dk1"/>
                            </a:solidFill>
                            <a:latin typeface="Cambria Math" panose="02040503050406030204" pitchFamily="18" charset="0"/>
                          </a:rPr>
                          <m:t>1</m:t>
                        </m:r>
                        <m:r>
                          <a:rPr lang="en-US" i="1" dirty="0">
                            <a:solidFill>
                              <a:schemeClr val="dk1"/>
                            </a:solidFill>
                            <a:latin typeface="Cambria Math" panose="02040503050406030204" pitchFamily="18" charset="0"/>
                          </a:rPr>
                          <m:t>:</m:t>
                        </m:r>
                        <m:r>
                          <a:rPr lang="en-US" i="1" dirty="0">
                            <a:solidFill>
                              <a:schemeClr val="dk1"/>
                            </a:solidFill>
                            <a:latin typeface="Cambria Math" panose="02040503050406030204" pitchFamily="18" charset="0"/>
                          </a:rPr>
                          <m:t>𝑛</m:t>
                        </m:r>
                        <m:r>
                          <a:rPr lang="en-US" i="1" dirty="0">
                            <a:solidFill>
                              <a:schemeClr val="dk1"/>
                            </a:solidFill>
                            <a:latin typeface="Cambria Math" panose="02040503050406030204" pitchFamily="18" charset="0"/>
                          </a:rPr>
                          <m:t>,</m:t>
                        </m:r>
                        <m:r>
                          <a:rPr lang="en-US" i="1" dirty="0">
                            <a:solidFill>
                              <a:schemeClr val="dk1"/>
                            </a:solidFill>
                            <a:latin typeface="Cambria Math" panose="02040503050406030204" pitchFamily="18" charset="0"/>
                          </a:rPr>
                          <m:t>𝑖</m:t>
                        </m:r>
                      </m:sub>
                    </m:sSub>
                    <m:r>
                      <a:rPr lang="en-US" b="0" i="1" dirty="0" smtClean="0">
                        <a:solidFill>
                          <a:schemeClr val="dk1"/>
                        </a:solidFill>
                        <a:latin typeface="Cambria Math" panose="02040503050406030204" pitchFamily="18" charset="0"/>
                      </a:rPr>
                      <m:t>−</m:t>
                    </m:r>
                    <m:d>
                      <m:dPr>
                        <m:begChr m:val="‖"/>
                        <m:endChr m:val="‖"/>
                        <m:ctrlPr>
                          <a:rPr lang="en-US" b="0" i="1" dirty="0" smtClean="0">
                            <a:solidFill>
                              <a:schemeClr val="dk1"/>
                            </a:solidFill>
                            <a:latin typeface="Cambria Math" panose="02040503050406030204" pitchFamily="18" charset="0"/>
                          </a:rPr>
                        </m:ctrlPr>
                      </m:dPr>
                      <m:e>
                        <m:sSub>
                          <m:sSubPr>
                            <m:ctrlPr>
                              <a:rPr lang="en-US" b="0" i="1" dirty="0" smtClean="0">
                                <a:solidFill>
                                  <a:schemeClr val="dk1"/>
                                </a:solidFill>
                                <a:latin typeface="Cambria Math" panose="02040503050406030204" pitchFamily="18" charset="0"/>
                              </a:rPr>
                            </m:ctrlPr>
                          </m:sSubPr>
                          <m:e>
                            <m:r>
                              <a:rPr lang="en-US" b="0" i="1" dirty="0" smtClean="0">
                                <a:solidFill>
                                  <a:schemeClr val="dk1"/>
                                </a:solidFill>
                                <a:latin typeface="Cambria Math" panose="02040503050406030204" pitchFamily="18" charset="0"/>
                              </a:rPr>
                              <m:t>𝐴</m:t>
                            </m:r>
                          </m:e>
                          <m:sub>
                            <m:r>
                              <a:rPr lang="en-US" b="0" i="1" dirty="0" smtClean="0">
                                <a:solidFill>
                                  <a:schemeClr val="dk1"/>
                                </a:solidFill>
                                <a:latin typeface="Cambria Math" panose="02040503050406030204" pitchFamily="18" charset="0"/>
                              </a:rPr>
                              <m:t>𝑖</m:t>
                            </m:r>
                            <m:r>
                              <a:rPr lang="en-US" b="0" i="1" dirty="0" smtClean="0">
                                <a:solidFill>
                                  <a:schemeClr val="dk1"/>
                                </a:solidFill>
                                <a:latin typeface="Cambria Math" panose="02040503050406030204" pitchFamily="18" charset="0"/>
                              </a:rPr>
                              <m:t>+</m:t>
                            </m:r>
                            <m:r>
                              <a:rPr lang="en-US" b="0" i="1" dirty="0" smtClean="0">
                                <a:solidFill>
                                  <a:schemeClr val="dk1"/>
                                </a:solidFill>
                                <a:latin typeface="Cambria Math" panose="02040503050406030204" pitchFamily="18" charset="0"/>
                              </a:rPr>
                              <m:t>1</m:t>
                            </m:r>
                            <m:r>
                              <a:rPr lang="en-US" b="0" i="1" dirty="0" smtClean="0">
                                <a:solidFill>
                                  <a:schemeClr val="dk1"/>
                                </a:solidFill>
                                <a:latin typeface="Cambria Math" panose="02040503050406030204" pitchFamily="18" charset="0"/>
                              </a:rPr>
                              <m:t>:</m:t>
                            </m:r>
                            <m:r>
                              <a:rPr lang="en-US" b="0" i="1" dirty="0" smtClean="0">
                                <a:solidFill>
                                  <a:schemeClr val="dk1"/>
                                </a:solidFill>
                                <a:latin typeface="Cambria Math" panose="02040503050406030204" pitchFamily="18" charset="0"/>
                              </a:rPr>
                              <m:t>𝑛</m:t>
                            </m:r>
                            <m:r>
                              <a:rPr lang="en-US" b="0" i="1" dirty="0" smtClean="0">
                                <a:solidFill>
                                  <a:schemeClr val="dk1"/>
                                </a:solidFill>
                                <a:latin typeface="Cambria Math" panose="02040503050406030204" pitchFamily="18" charset="0"/>
                              </a:rPr>
                              <m:t>,</m:t>
                            </m:r>
                            <m:r>
                              <a:rPr lang="en-US" b="0" i="1" dirty="0" smtClean="0">
                                <a:solidFill>
                                  <a:schemeClr val="dk1"/>
                                </a:solidFill>
                                <a:latin typeface="Cambria Math" panose="02040503050406030204" pitchFamily="18" charset="0"/>
                              </a:rPr>
                              <m:t>𝑖</m:t>
                            </m:r>
                          </m:sub>
                        </m:sSub>
                      </m:e>
                    </m:d>
                    <m:r>
                      <a:rPr lang="en-US" b="0" i="1" dirty="0" smtClean="0">
                        <a:solidFill>
                          <a:schemeClr val="dk1"/>
                        </a:solidFill>
                        <a:latin typeface="Cambria Math" panose="02040503050406030204" pitchFamily="18" charset="0"/>
                      </a:rPr>
                      <m:t>∗</m:t>
                    </m:r>
                    <m:sSub>
                      <m:sSubPr>
                        <m:ctrlPr>
                          <a:rPr lang="en-US" b="0" i="1" dirty="0" smtClean="0">
                            <a:solidFill>
                              <a:schemeClr val="dk1"/>
                            </a:solidFill>
                            <a:latin typeface="Cambria Math" panose="02040503050406030204" pitchFamily="18" charset="0"/>
                          </a:rPr>
                        </m:ctrlPr>
                      </m:sSubPr>
                      <m:e>
                        <m:r>
                          <a:rPr lang="en-US" b="0" i="1" dirty="0" smtClean="0">
                            <a:solidFill>
                              <a:schemeClr val="dk1"/>
                            </a:solidFill>
                            <a:latin typeface="Cambria Math" panose="02040503050406030204" pitchFamily="18" charset="0"/>
                          </a:rPr>
                          <m:t>𝑒</m:t>
                        </m:r>
                      </m:e>
                      <m:sub>
                        <m:r>
                          <a:rPr lang="en-US" b="0" i="1" dirty="0" smtClean="0">
                            <a:solidFill>
                              <a:schemeClr val="dk1"/>
                            </a:solidFill>
                            <a:latin typeface="Cambria Math" panose="02040503050406030204" pitchFamily="18" charset="0"/>
                          </a:rPr>
                          <m:t>1</m:t>
                        </m:r>
                      </m:sub>
                    </m:sSub>
                  </m:oMath>
                </a14:m>
                <a:endParaRPr lang="en-US" b="0" dirty="0">
                  <a:solidFill>
                    <a:schemeClr val="dk1"/>
                  </a:solidFill>
                </a:endParaRPr>
              </a:p>
              <a:p>
                <a:pPr marL="342900" lvl="1" indent="-342900" algn="ctr">
                  <a:lnSpc>
                    <a:spcPct val="120000"/>
                  </a:lnSpc>
                  <a:buAutoNum type="alphaLcPeriod"/>
                </a:pPr>
                <a:r>
                  <a:rPr lang="en-US" b="0" dirty="0">
                    <a:solidFill>
                      <a:schemeClr val="dk1"/>
                    </a:solidFill>
                  </a:rPr>
                  <a:t>Compute the householder transformation matrix </a:t>
                </a:r>
                <a14:m>
                  <m:oMath xmlns:m="http://schemas.openxmlformats.org/officeDocument/2006/math">
                    <m:sSub>
                      <m:sSubPr>
                        <m:ctrlPr>
                          <a:rPr lang="en-US" b="0" i="1" smtClean="0">
                            <a:solidFill>
                              <a:schemeClr val="dk1"/>
                            </a:solidFill>
                            <a:latin typeface="Cambria Math" panose="02040503050406030204" pitchFamily="18" charset="0"/>
                          </a:rPr>
                        </m:ctrlPr>
                      </m:sSubPr>
                      <m:e>
                        <m:r>
                          <a:rPr lang="en-US" b="0" i="1" smtClean="0">
                            <a:solidFill>
                              <a:schemeClr val="dk1"/>
                            </a:solidFill>
                            <a:latin typeface="Cambria Math" panose="02040503050406030204" pitchFamily="18" charset="0"/>
                          </a:rPr>
                          <m:t>𝐻</m:t>
                        </m:r>
                      </m:e>
                      <m:sub>
                        <m:r>
                          <a:rPr lang="en-US" b="0" i="1" smtClean="0">
                            <a:solidFill>
                              <a:schemeClr val="dk1"/>
                            </a:solidFill>
                            <a:latin typeface="Cambria Math" panose="02040503050406030204" pitchFamily="18" charset="0"/>
                          </a:rPr>
                          <m:t>𝑖</m:t>
                        </m:r>
                      </m:sub>
                    </m:sSub>
                    <m:r>
                      <a:rPr lang="en-US" b="0" i="1" smtClean="0">
                        <a:solidFill>
                          <a:schemeClr val="dk1"/>
                        </a:solidFill>
                        <a:latin typeface="Cambria Math" panose="02040503050406030204" pitchFamily="18" charset="0"/>
                      </a:rPr>
                      <m:t>=</m:t>
                    </m:r>
                    <m:sSub>
                      <m:sSubPr>
                        <m:ctrlPr>
                          <a:rPr lang="en-US" b="0" i="1" smtClean="0">
                            <a:solidFill>
                              <a:schemeClr val="dk1"/>
                            </a:solidFill>
                            <a:latin typeface="Cambria Math" panose="02040503050406030204" pitchFamily="18" charset="0"/>
                          </a:rPr>
                        </m:ctrlPr>
                      </m:sSubPr>
                      <m:e>
                        <m:r>
                          <a:rPr lang="en-US" b="0" i="1" smtClean="0">
                            <a:solidFill>
                              <a:schemeClr val="dk1"/>
                            </a:solidFill>
                            <a:latin typeface="Cambria Math" panose="02040503050406030204" pitchFamily="18" charset="0"/>
                          </a:rPr>
                          <m:t>𝐼</m:t>
                        </m:r>
                      </m:e>
                      <m:sub>
                        <m:r>
                          <a:rPr lang="en-US" b="0" i="1" smtClean="0">
                            <a:solidFill>
                              <a:schemeClr val="dk1"/>
                            </a:solidFill>
                            <a:latin typeface="Cambria Math" panose="02040503050406030204" pitchFamily="18" charset="0"/>
                          </a:rPr>
                          <m:t>𝑛</m:t>
                        </m:r>
                        <m:r>
                          <a:rPr lang="en-US" b="0" i="1" smtClean="0">
                            <a:solidFill>
                              <a:schemeClr val="dk1"/>
                            </a:solidFill>
                            <a:latin typeface="Cambria Math" panose="02040503050406030204" pitchFamily="18" charset="0"/>
                          </a:rPr>
                          <m:t>−</m:t>
                        </m:r>
                        <m:r>
                          <a:rPr lang="en-US" b="0" i="1" smtClean="0">
                            <a:solidFill>
                              <a:schemeClr val="dk1"/>
                            </a:solidFill>
                            <a:latin typeface="Cambria Math" panose="02040503050406030204" pitchFamily="18" charset="0"/>
                          </a:rPr>
                          <m:t>𝑖</m:t>
                        </m:r>
                      </m:sub>
                    </m:sSub>
                    <m:r>
                      <a:rPr lang="en-US" b="0" i="1" smtClean="0">
                        <a:solidFill>
                          <a:schemeClr val="dk1"/>
                        </a:solidFill>
                        <a:latin typeface="Cambria Math" panose="02040503050406030204" pitchFamily="18" charset="0"/>
                      </a:rPr>
                      <m:t>−</m:t>
                    </m:r>
                    <m:r>
                      <a:rPr lang="en-US" b="0" i="1" smtClean="0">
                        <a:solidFill>
                          <a:schemeClr val="dk1"/>
                        </a:solidFill>
                        <a:latin typeface="Cambria Math" panose="02040503050406030204" pitchFamily="18" charset="0"/>
                      </a:rPr>
                      <m:t>2</m:t>
                    </m:r>
                    <m:r>
                      <a:rPr lang="en-US" b="0" i="1" smtClean="0">
                        <a:solidFill>
                          <a:schemeClr val="dk1"/>
                        </a:solidFill>
                        <a:latin typeface="Cambria Math" panose="02040503050406030204" pitchFamily="18" charset="0"/>
                      </a:rPr>
                      <m:t>𝑣</m:t>
                    </m:r>
                    <m:sSup>
                      <m:sSupPr>
                        <m:ctrlPr>
                          <a:rPr lang="en-US" b="0" i="1" smtClean="0">
                            <a:solidFill>
                              <a:schemeClr val="dk1"/>
                            </a:solidFill>
                            <a:latin typeface="Cambria Math" panose="02040503050406030204" pitchFamily="18" charset="0"/>
                          </a:rPr>
                        </m:ctrlPr>
                      </m:sSupPr>
                      <m:e>
                        <m:r>
                          <a:rPr lang="en-US" b="0" i="1" smtClean="0">
                            <a:solidFill>
                              <a:schemeClr val="dk1"/>
                            </a:solidFill>
                            <a:latin typeface="Cambria Math" panose="02040503050406030204" pitchFamily="18" charset="0"/>
                          </a:rPr>
                          <m:t>𝑣</m:t>
                        </m:r>
                      </m:e>
                      <m:sup>
                        <m:r>
                          <a:rPr lang="en-US" b="0" i="1" smtClean="0">
                            <a:solidFill>
                              <a:schemeClr val="dk1"/>
                            </a:solidFill>
                            <a:latin typeface="Cambria Math" panose="02040503050406030204" pitchFamily="18" charset="0"/>
                          </a:rPr>
                          <m:t>𝑇</m:t>
                        </m:r>
                      </m:sup>
                    </m:sSup>
                  </m:oMath>
                </a14:m>
                <a:endParaRPr lang="en-US" b="0" dirty="0">
                  <a:solidFill>
                    <a:schemeClr val="dk1"/>
                  </a:solidFill>
                </a:endParaRPr>
              </a:p>
              <a:p>
                <a:pPr lvl="1" algn="ctr">
                  <a:lnSpc>
                    <a:spcPct val="120000"/>
                  </a:lnSpc>
                </a:pPr>
                <a:r>
                  <a:rPr lang="en-US" dirty="0">
                    <a:solidFill>
                      <a:schemeClr val="dk1"/>
                    </a:solidFill>
                  </a:rPr>
                  <a:t>c. </a:t>
                </a:r>
                <a14:m>
                  <m:oMath xmlns:m="http://schemas.openxmlformats.org/officeDocument/2006/math">
                    <m:r>
                      <a:rPr lang="en-US" b="0" i="1" smtClean="0">
                        <a:solidFill>
                          <a:schemeClr val="dk1"/>
                        </a:solidFill>
                        <a:latin typeface="Cambria Math" panose="02040503050406030204" pitchFamily="18" charset="0"/>
                      </a:rPr>
                      <m:t>𝐴</m:t>
                    </m:r>
                    <m:r>
                      <a:rPr lang="en-US" b="0" i="1" smtClean="0">
                        <a:solidFill>
                          <a:schemeClr val="dk1"/>
                        </a:solidFill>
                        <a:latin typeface="Cambria Math" panose="02040503050406030204" pitchFamily="18" charset="0"/>
                      </a:rPr>
                      <m:t>=</m:t>
                    </m:r>
                    <m:sSub>
                      <m:sSubPr>
                        <m:ctrlPr>
                          <a:rPr lang="en-US" b="0" i="1" smtClean="0">
                            <a:solidFill>
                              <a:schemeClr val="dk1"/>
                            </a:solidFill>
                            <a:latin typeface="Cambria Math" panose="02040503050406030204" pitchFamily="18" charset="0"/>
                          </a:rPr>
                        </m:ctrlPr>
                      </m:sSubPr>
                      <m:e>
                        <m:r>
                          <a:rPr lang="en-US" b="0" i="1" smtClean="0">
                            <a:solidFill>
                              <a:schemeClr val="dk1"/>
                            </a:solidFill>
                            <a:latin typeface="Cambria Math" panose="02040503050406030204" pitchFamily="18" charset="0"/>
                          </a:rPr>
                          <m:t>𝐻</m:t>
                        </m:r>
                      </m:e>
                      <m:sub>
                        <m:r>
                          <a:rPr lang="en-US" b="0" i="1" smtClean="0">
                            <a:solidFill>
                              <a:schemeClr val="dk1"/>
                            </a:solidFill>
                            <a:latin typeface="Cambria Math" panose="02040503050406030204" pitchFamily="18" charset="0"/>
                          </a:rPr>
                          <m:t>𝑖</m:t>
                        </m:r>
                      </m:sub>
                    </m:sSub>
                    <m:r>
                      <a:rPr lang="en-US" b="0" i="1" smtClean="0">
                        <a:solidFill>
                          <a:schemeClr val="dk1"/>
                        </a:solidFill>
                        <a:latin typeface="Cambria Math" panose="02040503050406030204" pitchFamily="18" charset="0"/>
                      </a:rPr>
                      <m:t>∗</m:t>
                    </m:r>
                    <m:r>
                      <a:rPr lang="en-US" b="0" i="1" smtClean="0">
                        <a:solidFill>
                          <a:schemeClr val="dk1"/>
                        </a:solidFill>
                        <a:latin typeface="Cambria Math" panose="02040503050406030204" pitchFamily="18" charset="0"/>
                      </a:rPr>
                      <m:t>𝐴</m:t>
                    </m:r>
                    <m:r>
                      <a:rPr lang="en-US" b="0" i="1" smtClean="0">
                        <a:solidFill>
                          <a:schemeClr val="dk1"/>
                        </a:solidFill>
                        <a:latin typeface="Cambria Math" panose="02040503050406030204" pitchFamily="18" charset="0"/>
                      </a:rPr>
                      <m:t>∗</m:t>
                    </m:r>
                    <m:sSub>
                      <m:sSubPr>
                        <m:ctrlPr>
                          <a:rPr lang="en-US" b="0" i="1" smtClean="0">
                            <a:solidFill>
                              <a:schemeClr val="dk1"/>
                            </a:solidFill>
                            <a:latin typeface="Cambria Math" panose="02040503050406030204" pitchFamily="18" charset="0"/>
                          </a:rPr>
                        </m:ctrlPr>
                      </m:sSubPr>
                      <m:e>
                        <m:r>
                          <a:rPr lang="en-US" b="0" i="1" smtClean="0">
                            <a:solidFill>
                              <a:schemeClr val="dk1"/>
                            </a:solidFill>
                            <a:latin typeface="Cambria Math" panose="02040503050406030204" pitchFamily="18" charset="0"/>
                          </a:rPr>
                          <m:t>𝐻</m:t>
                        </m:r>
                      </m:e>
                      <m:sub>
                        <m:r>
                          <a:rPr lang="en-US" b="0" i="1" smtClean="0">
                            <a:solidFill>
                              <a:schemeClr val="dk1"/>
                            </a:solidFill>
                            <a:latin typeface="Cambria Math" panose="02040503050406030204" pitchFamily="18" charset="0"/>
                          </a:rPr>
                          <m:t>𝑖</m:t>
                        </m:r>
                      </m:sub>
                    </m:sSub>
                  </m:oMath>
                </a14:m>
                <a:br>
                  <a:rPr lang="en-US" b="0" dirty="0">
                    <a:solidFill>
                      <a:schemeClr val="dk1"/>
                    </a:solidFill>
                  </a:rPr>
                </a:br>
                <a14:m>
                  <m:oMathPara xmlns:m="http://schemas.openxmlformats.org/officeDocument/2006/math">
                    <m:oMathParaPr>
                      <m:jc m:val="centerGroup"/>
                    </m:oMathParaPr>
                    <m:oMath xmlns:m="http://schemas.openxmlformats.org/officeDocument/2006/math">
                      <m:r>
                        <a:rPr lang="en-US" b="0" i="1" smtClean="0">
                          <a:solidFill>
                            <a:schemeClr val="dk1"/>
                          </a:solidFill>
                          <a:latin typeface="Cambria Math" panose="02040503050406030204" pitchFamily="18" charset="0"/>
                        </a:rPr>
                        <m:t>𝑄</m:t>
                      </m:r>
                      <m:r>
                        <a:rPr lang="en-US" b="0" i="1" smtClean="0">
                          <a:solidFill>
                            <a:schemeClr val="dk1"/>
                          </a:solidFill>
                          <a:latin typeface="Cambria Math" panose="02040503050406030204" pitchFamily="18" charset="0"/>
                        </a:rPr>
                        <m:t>=</m:t>
                      </m:r>
                      <m:r>
                        <a:rPr lang="en-US" b="0" i="1" smtClean="0">
                          <a:solidFill>
                            <a:schemeClr val="dk1"/>
                          </a:solidFill>
                          <a:latin typeface="Cambria Math" panose="02040503050406030204" pitchFamily="18" charset="0"/>
                        </a:rPr>
                        <m:t>𝑄</m:t>
                      </m:r>
                      <m:r>
                        <a:rPr lang="en-US" b="0" i="1" smtClean="0">
                          <a:solidFill>
                            <a:schemeClr val="dk1"/>
                          </a:solidFill>
                          <a:latin typeface="Cambria Math" panose="02040503050406030204" pitchFamily="18" charset="0"/>
                        </a:rPr>
                        <m:t>∗</m:t>
                      </m:r>
                      <m:sSub>
                        <m:sSubPr>
                          <m:ctrlPr>
                            <a:rPr lang="en-US" b="0" i="1" smtClean="0">
                              <a:solidFill>
                                <a:schemeClr val="dk1"/>
                              </a:solidFill>
                              <a:latin typeface="Cambria Math" panose="02040503050406030204" pitchFamily="18" charset="0"/>
                            </a:rPr>
                          </m:ctrlPr>
                        </m:sSubPr>
                        <m:e>
                          <m:r>
                            <a:rPr lang="en-US" b="0" i="1" smtClean="0">
                              <a:solidFill>
                                <a:schemeClr val="dk1"/>
                              </a:solidFill>
                              <a:latin typeface="Cambria Math" panose="02040503050406030204" pitchFamily="18" charset="0"/>
                            </a:rPr>
                            <m:t>𝐻</m:t>
                          </m:r>
                        </m:e>
                        <m:sub>
                          <m:r>
                            <a:rPr lang="en-US" b="0" i="1" smtClean="0">
                              <a:solidFill>
                                <a:schemeClr val="dk1"/>
                              </a:solidFill>
                              <a:latin typeface="Cambria Math" panose="02040503050406030204" pitchFamily="18" charset="0"/>
                            </a:rPr>
                            <m:t>𝑖</m:t>
                          </m:r>
                        </m:sub>
                      </m:sSub>
                      <m:r>
                        <a:rPr lang="en-US" b="0" i="1" smtClean="0">
                          <a:solidFill>
                            <a:schemeClr val="dk1"/>
                          </a:solidFill>
                          <a:latin typeface="Cambria Math" panose="02040503050406030204" pitchFamily="18" charset="0"/>
                        </a:rPr>
                        <m:t> </m:t>
                      </m:r>
                    </m:oMath>
                  </m:oMathPara>
                </a14:m>
                <a:endParaRPr lang="en-US" b="0" dirty="0">
                  <a:solidFill>
                    <a:schemeClr val="dk1"/>
                  </a:solidFill>
                </a:endParaRPr>
              </a:p>
              <a:p>
                <a:pPr lvl="0" algn="ctr">
                  <a:lnSpc>
                    <a:spcPct val="120000"/>
                  </a:lnSpc>
                </a:pPr>
                <a:r>
                  <a:rPr lang="en-US" b="0" dirty="0">
                    <a:solidFill>
                      <a:schemeClr val="dk1"/>
                    </a:solidFill>
                  </a:rPr>
                  <a:t>4. </a:t>
                </a:r>
                <a14:m>
                  <m:oMath xmlns:m="http://schemas.openxmlformats.org/officeDocument/2006/math">
                    <m:r>
                      <a:rPr lang="en-US" b="0" i="1" smtClean="0">
                        <a:solidFill>
                          <a:schemeClr val="dk1"/>
                        </a:solidFill>
                        <a:latin typeface="Cambria Math" panose="02040503050406030204" pitchFamily="18" charset="0"/>
                      </a:rPr>
                      <m:t>𝐴</m:t>
                    </m:r>
                    <m:r>
                      <a:rPr lang="en-US" b="0" i="1" smtClean="0">
                        <a:solidFill>
                          <a:schemeClr val="dk1"/>
                        </a:solidFill>
                        <a:latin typeface="Cambria Math" panose="02040503050406030204" pitchFamily="18" charset="0"/>
                      </a:rPr>
                      <m:t> </m:t>
                    </m:r>
                    <m:r>
                      <a:rPr lang="en-US" b="0" i="1" smtClean="0">
                        <a:solidFill>
                          <a:schemeClr val="dk1"/>
                        </a:solidFill>
                        <a:latin typeface="Cambria Math" panose="02040503050406030204" pitchFamily="18" charset="0"/>
                      </a:rPr>
                      <m:t>𝑖𝑠</m:t>
                    </m:r>
                    <m:r>
                      <a:rPr lang="en-US" b="0" i="1" smtClean="0">
                        <a:solidFill>
                          <a:schemeClr val="dk1"/>
                        </a:solidFill>
                        <a:latin typeface="Cambria Math" panose="02040503050406030204" pitchFamily="18" charset="0"/>
                      </a:rPr>
                      <m:t> </m:t>
                    </m:r>
                    <m:r>
                      <a:rPr lang="en-US" b="0" i="1" smtClean="0">
                        <a:solidFill>
                          <a:schemeClr val="dk1"/>
                        </a:solidFill>
                        <a:latin typeface="Cambria Math" panose="02040503050406030204" pitchFamily="18" charset="0"/>
                      </a:rPr>
                      <m:t>h</m:t>
                    </m:r>
                    <m:r>
                      <a:rPr lang="en-US" b="0" i="1" smtClean="0">
                        <a:solidFill>
                          <a:schemeClr val="dk1"/>
                        </a:solidFill>
                        <a:latin typeface="Cambria Math" panose="02040503050406030204" pitchFamily="18" charset="0"/>
                      </a:rPr>
                      <m:t>𝑒𝑠𝑠𝑒𝑛𝑏𝑒𝑟𝑔</m:t>
                    </m:r>
                    <m:r>
                      <a:rPr lang="en-US" b="0" i="1" smtClean="0">
                        <a:solidFill>
                          <a:schemeClr val="dk1"/>
                        </a:solidFill>
                        <a:latin typeface="Cambria Math" panose="02040503050406030204" pitchFamily="18" charset="0"/>
                      </a:rPr>
                      <m:t> </m:t>
                    </m:r>
                    <m:r>
                      <a:rPr lang="en-US" b="0" i="1" smtClean="0">
                        <a:solidFill>
                          <a:schemeClr val="dk1"/>
                        </a:solidFill>
                        <a:latin typeface="Cambria Math" panose="02040503050406030204" pitchFamily="18" charset="0"/>
                      </a:rPr>
                      <m:t>𝑓𝑜𝑟𝑚</m:t>
                    </m:r>
                    <m:r>
                      <a:rPr lang="en-US" b="0" i="1" smtClean="0">
                        <a:solidFill>
                          <a:schemeClr val="dk1"/>
                        </a:solidFill>
                        <a:latin typeface="Cambria Math" panose="02040503050406030204" pitchFamily="18" charset="0"/>
                      </a:rPr>
                      <m:t>, </m:t>
                    </m:r>
                    <m:r>
                      <a:rPr lang="en-US" b="0" i="1" smtClean="0">
                        <a:solidFill>
                          <a:schemeClr val="dk1"/>
                        </a:solidFill>
                        <a:latin typeface="Cambria Math" panose="02040503050406030204" pitchFamily="18" charset="0"/>
                      </a:rPr>
                      <m:t>𝑄</m:t>
                    </m:r>
                    <m:r>
                      <a:rPr lang="en-US" b="0" i="1" smtClean="0">
                        <a:solidFill>
                          <a:schemeClr val="dk1"/>
                        </a:solidFill>
                        <a:latin typeface="Cambria Math" panose="02040503050406030204" pitchFamily="18" charset="0"/>
                      </a:rPr>
                      <m:t> </m:t>
                    </m:r>
                    <m:r>
                      <a:rPr lang="en-US" b="0" i="1" smtClean="0">
                        <a:solidFill>
                          <a:schemeClr val="dk1"/>
                        </a:solidFill>
                        <a:latin typeface="Cambria Math" panose="02040503050406030204" pitchFamily="18" charset="0"/>
                      </a:rPr>
                      <m:t>𝑖𝑠</m:t>
                    </m:r>
                    <m:r>
                      <a:rPr lang="en-US" b="0" i="1" smtClean="0">
                        <a:solidFill>
                          <a:schemeClr val="dk1"/>
                        </a:solidFill>
                        <a:latin typeface="Cambria Math" panose="02040503050406030204" pitchFamily="18" charset="0"/>
                      </a:rPr>
                      <m:t> </m:t>
                    </m:r>
                    <m:r>
                      <a:rPr lang="en-US" b="0" i="1" smtClean="0">
                        <a:solidFill>
                          <a:schemeClr val="dk1"/>
                        </a:solidFill>
                        <a:latin typeface="Cambria Math" panose="02040503050406030204" pitchFamily="18" charset="0"/>
                      </a:rPr>
                      <m:t>𝑎𝑛</m:t>
                    </m:r>
                    <m:r>
                      <a:rPr lang="en-US" b="0" i="1" smtClean="0">
                        <a:solidFill>
                          <a:schemeClr val="dk1"/>
                        </a:solidFill>
                        <a:latin typeface="Cambria Math" panose="02040503050406030204" pitchFamily="18" charset="0"/>
                      </a:rPr>
                      <m:t> </m:t>
                    </m:r>
                    <m:r>
                      <a:rPr lang="en-US" b="0" i="1" smtClean="0">
                        <a:solidFill>
                          <a:schemeClr val="dk1"/>
                        </a:solidFill>
                        <a:latin typeface="Cambria Math" panose="02040503050406030204" pitchFamily="18" charset="0"/>
                      </a:rPr>
                      <m:t>𝑜𝑟𝑡</m:t>
                    </m:r>
                    <m:r>
                      <a:rPr lang="en-US" b="0" i="1" smtClean="0">
                        <a:solidFill>
                          <a:schemeClr val="dk1"/>
                        </a:solidFill>
                        <a:latin typeface="Cambria Math" panose="02040503050406030204" pitchFamily="18" charset="0"/>
                      </a:rPr>
                      <m:t>h</m:t>
                    </m:r>
                    <m:r>
                      <a:rPr lang="en-US" b="0" i="1" smtClean="0">
                        <a:solidFill>
                          <a:schemeClr val="dk1"/>
                        </a:solidFill>
                        <a:latin typeface="Cambria Math" panose="02040503050406030204" pitchFamily="18" charset="0"/>
                      </a:rPr>
                      <m:t>𝑜𝑔𝑛𝑎𝑙</m:t>
                    </m:r>
                    <m:r>
                      <a:rPr lang="en-US" b="0" i="1" smtClean="0">
                        <a:solidFill>
                          <a:schemeClr val="dk1"/>
                        </a:solidFill>
                        <a:latin typeface="Cambria Math" panose="02040503050406030204" pitchFamily="18" charset="0"/>
                      </a:rPr>
                      <m:t> </m:t>
                    </m:r>
                    <m:r>
                      <a:rPr lang="en-US" b="0" i="1" smtClean="0">
                        <a:solidFill>
                          <a:schemeClr val="dk1"/>
                        </a:solidFill>
                        <a:latin typeface="Cambria Math" panose="02040503050406030204" pitchFamily="18" charset="0"/>
                      </a:rPr>
                      <m:t>𝑚𝑎𝑡𝑟𝑖𝑥</m:t>
                    </m:r>
                  </m:oMath>
                </a14:m>
                <a:endParaRPr lang="en-US" b="0" dirty="0">
                  <a:solidFill>
                    <a:schemeClr val="dk1"/>
                  </a:solidFill>
                </a:endParaRPr>
              </a:p>
            </p:txBody>
          </p:sp>
        </mc:Choice>
        <mc:Fallback>
          <p:sp>
            <p:nvSpPr>
              <p:cNvPr id="3" name="Google Shape;412;p14">
                <a:extLst>
                  <a:ext uri="{FF2B5EF4-FFF2-40B4-BE49-F238E27FC236}">
                    <a16:creationId xmlns:a16="http://schemas.microsoft.com/office/drawing/2014/main" id="{DC831A0B-A89A-D81C-CCC0-A616331B7F49}"/>
                  </a:ext>
                </a:extLst>
              </p:cNvPr>
              <p:cNvSpPr txBox="1">
                <a:spLocks noRot="1" noChangeAspect="1" noMove="1" noResize="1" noEditPoints="1" noAdjustHandles="1" noChangeArrowheads="1" noChangeShapeType="1" noTextEdit="1"/>
              </p:cNvSpPr>
              <p:nvPr/>
            </p:nvSpPr>
            <p:spPr>
              <a:xfrm>
                <a:off x="698244" y="1685353"/>
                <a:ext cx="7651042" cy="2360005"/>
              </a:xfrm>
              <a:prstGeom prst="rect">
                <a:avLst/>
              </a:prstGeom>
              <a:blipFill>
                <a:blip r:embed="rId3"/>
                <a:stretch>
                  <a:fillRect t="-1289" b="-2577"/>
                </a:stretch>
              </a:blipFill>
              <a:ln>
                <a:noFill/>
              </a:ln>
            </p:spPr>
            <p:txBody>
              <a:bodyPr/>
              <a:lstStyle/>
              <a:p>
                <a:r>
                  <a:rPr lang="en-IL">
                    <a:noFill/>
                  </a:rPr>
                  <a:t> </a:t>
                </a:r>
              </a:p>
            </p:txBody>
          </p:sp>
        </mc:Fallback>
      </mc:AlternateContent>
    </p:spTree>
    <p:extLst>
      <p:ext uri="{BB962C8B-B14F-4D97-AF65-F5344CB8AC3E}">
        <p14:creationId xmlns:p14="http://schemas.microsoft.com/office/powerpoint/2010/main" val="1494223729"/>
      </p:ext>
    </p:extLst>
  </p:cSld>
  <p:clrMapOvr>
    <a:masterClrMapping/>
  </p:clrMapOvr>
</p:sld>
</file>

<file path=ppt/theme/theme1.xml><?xml version="1.0" encoding="utf-8"?>
<a:theme xmlns:a="http://schemas.openxmlformats.org/drawingml/2006/main" name="Blue and Orange Cute Illustrative Scrapbook Elementary Math Creative Presentation">
  <a:themeElements>
    <a:clrScheme name="Custom 347">
      <a:dk1>
        <a:srgbClr val="323C79"/>
      </a:dk1>
      <a:lt1>
        <a:srgbClr val="FFFFFF"/>
      </a:lt1>
      <a:dk2>
        <a:srgbClr val="FFF1ED"/>
      </a:dk2>
      <a:lt2>
        <a:srgbClr val="C7CFFB"/>
      </a:lt2>
      <a:accent1>
        <a:srgbClr val="F08A6B"/>
      </a:accent1>
      <a:accent2>
        <a:srgbClr val="F2E281"/>
      </a:accent2>
      <a:accent3>
        <a:srgbClr val="9FA4C0"/>
      </a:accent3>
      <a:accent4>
        <a:srgbClr val="7077A1"/>
      </a:accent4>
      <a:accent5>
        <a:srgbClr val="F6F6F6"/>
      </a:accent5>
      <a:accent6>
        <a:srgbClr val="FFFFFF"/>
      </a:accent6>
      <a:hlink>
        <a:srgbClr val="F08A6B"/>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192</TotalTime>
  <Words>1484</Words>
  <Application>Microsoft Office PowerPoint</Application>
  <PresentationFormat>On-screen Show (16:9)</PresentationFormat>
  <Paragraphs>176</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Calibri</vt:lpstr>
      <vt:lpstr>Cambria Math</vt:lpstr>
      <vt:lpstr>Mali</vt:lpstr>
      <vt:lpstr>Arial</vt:lpstr>
      <vt:lpstr>Blue and Orange Cute Illustrative Scrapbook Elementary Math Creative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דניאל בלייש</cp:lastModifiedBy>
  <cp:revision>21</cp:revision>
  <dcterms:modified xsi:type="dcterms:W3CDTF">2023-06-01T19:43:31Z</dcterms:modified>
</cp:coreProperties>
</file>