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7046C9-58EB-419A-A6C3-E0D1B82FA90C}">
  <a:tblStyle styleId="{577046C9-58EB-419A-A6C3-E0D1B82FA90C}" styleName="Table_0">
    <a:wholeTbl>
      <a:tcTxStyle b="off" i="off">
        <a:font>
          <a:latin typeface="Century Schoolbook"/>
          <a:ea typeface="Century Schoolbook"/>
          <a:cs typeface="Century Schoolbook"/>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BEBEB"/>
          </a:solidFill>
        </a:fill>
      </a:tcStyle>
    </a:wholeTbl>
    <a:band1H>
      <a:tcTxStyle/>
      <a:tcStyle>
        <a:tcBdr/>
        <a:fill>
          <a:solidFill>
            <a:srgbClr val="D4D4D5"/>
          </a:solidFill>
        </a:fill>
      </a:tcStyle>
    </a:band1H>
    <a:band2H>
      <a:tcTxStyle/>
      <a:tcStyle>
        <a:tcBdr/>
      </a:tcStyle>
    </a:band2H>
    <a:band1V>
      <a:tcTxStyle/>
      <a:tcStyle>
        <a:tcBdr/>
        <a:fill>
          <a:solidFill>
            <a:srgbClr val="D4D4D5"/>
          </a:solidFill>
        </a:fill>
      </a:tcStyle>
    </a:band1V>
    <a:band2V>
      <a:tcTxStyle/>
      <a:tcStyle>
        <a:tcBdr/>
      </a:tcStyle>
    </a:band2V>
    <a:lastCol>
      <a:tcTxStyle b="on" i="off">
        <a:font>
          <a:latin typeface="Century Schoolbook"/>
          <a:ea typeface="Century Schoolbook"/>
          <a:cs typeface="Century Schoolbook"/>
        </a:font>
        <a:schemeClr val="lt1"/>
      </a:tcTxStyle>
      <a:tcStyle>
        <a:tcBdr/>
        <a:fill>
          <a:solidFill>
            <a:schemeClr val="accent1"/>
          </a:solidFill>
        </a:fill>
      </a:tcStyle>
    </a:lastCol>
    <a:firstCol>
      <a:tcTxStyle b="on" i="off">
        <a:font>
          <a:latin typeface="Century Schoolbook"/>
          <a:ea typeface="Century Schoolbook"/>
          <a:cs typeface="Century Schoolbook"/>
        </a:font>
        <a:schemeClr val="lt1"/>
      </a:tcTxStyle>
      <a:tcStyle>
        <a:tcBdr/>
        <a:fill>
          <a:solidFill>
            <a:schemeClr val="accent1"/>
          </a:solidFill>
        </a:fill>
      </a:tcStyle>
    </a:firstCol>
    <a:lastRow>
      <a:tcTxStyle b="on" i="off">
        <a:font>
          <a:latin typeface="Century Schoolbook"/>
          <a:ea typeface="Century Schoolbook"/>
          <a:cs typeface="Century Schoolbook"/>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Century Schoolbook"/>
          <a:ea typeface="Century Schoolbook"/>
          <a:cs typeface="Century Schoolbook"/>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p:scale>
          <a:sx n="113" d="100"/>
          <a:sy n="113" d="100"/>
        </p:scale>
        <p:origin x="5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C0C459-4036-2748-A7DA-43DB11C77E7D}" type="datetimeFigureOut">
              <a:rPr lang="en-US" smtClean="0"/>
              <a:t>10/3/17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34DE0A-9531-AE49-8995-C87F7BE48EE8}" type="slidenum">
              <a:rPr lang="en-US" smtClean="0"/>
              <a:t>‹#›</a:t>
            </a:fld>
            <a:endParaRPr lang="en-US"/>
          </a:p>
        </p:txBody>
      </p:sp>
    </p:spTree>
    <p:extLst>
      <p:ext uri="{BB962C8B-B14F-4D97-AF65-F5344CB8AC3E}">
        <p14:creationId xmlns:p14="http://schemas.microsoft.com/office/powerpoint/2010/main" val="1570312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a:t>My name is Elo Lewis, (Mohin Banker, Daniel Banko)</a:t>
            </a:r>
          </a:p>
          <a:p>
            <a:pPr lvl="0">
              <a:spcBef>
                <a:spcPts val="0"/>
              </a:spcBef>
              <a:buNone/>
            </a:pPr>
            <a:r>
              <a:rPr lang="en-US"/>
              <a:t>I’ll provide a brief introduction to the features and methods used in yesterday’s hackathon</a:t>
            </a:r>
          </a:p>
          <a:p>
            <a:pPr lvl="0">
              <a:spcBef>
                <a:spcPts val="0"/>
              </a:spcBef>
              <a:buNone/>
            </a:pPr>
            <a:endParaRPr/>
          </a:p>
        </p:txBody>
      </p:sp>
      <p:sp>
        <p:nvSpPr>
          <p:cNvPr id="104" name="Shape 1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dirty="0"/>
              <a:t>here we have each fitted values compared to a line of best fit. </a:t>
            </a:r>
          </a:p>
          <a:p>
            <a:pPr lvl="0">
              <a:spcBef>
                <a:spcPts val="0"/>
              </a:spcBef>
              <a:buNone/>
            </a:pPr>
            <a:endParaRPr dirty="0"/>
          </a:p>
          <a:p>
            <a:pPr lvl="0">
              <a:spcBef>
                <a:spcPts val="0"/>
              </a:spcBef>
              <a:buNone/>
            </a:pPr>
            <a:r>
              <a:rPr lang="en-US" dirty="0"/>
              <a:t>a perfect model should see fitted </a:t>
            </a:r>
            <a:r>
              <a:rPr lang="en-US" dirty="0" smtClean="0"/>
              <a:t>values </a:t>
            </a:r>
            <a:r>
              <a:rPr lang="en-US" dirty="0"/>
              <a:t>exactly along the line</a:t>
            </a:r>
          </a:p>
          <a:p>
            <a:pPr lvl="0">
              <a:spcBef>
                <a:spcPts val="0"/>
              </a:spcBef>
              <a:buNone/>
            </a:pPr>
            <a:endParaRPr dirty="0"/>
          </a:p>
          <a:p>
            <a:pPr lvl="0">
              <a:spcBef>
                <a:spcPts val="0"/>
              </a:spcBef>
              <a:buNone/>
            </a:pPr>
            <a:r>
              <a:rPr lang="en-US" dirty="0"/>
              <a:t>as you can see, the gradient boosting was able to achieve a more compact representation</a:t>
            </a:r>
          </a:p>
        </p:txBody>
      </p:sp>
      <p:sp>
        <p:nvSpPr>
          <p:cNvPr id="159" name="Shape 1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a:t>there are a number of opportunities to improve our gradient boosted model</a:t>
            </a:r>
          </a:p>
          <a:p>
            <a:pPr marL="0" marR="0" lvl="0" indent="0" algn="l" rtl="0">
              <a:spcBef>
                <a:spcPts val="0"/>
              </a:spcBef>
              <a:buSzPct val="25000"/>
              <a:buNone/>
            </a:pPr>
            <a:r>
              <a:rPr lang="en-US"/>
              <a:t>initial analysis of the data revealed some instances where data was missing or mislabeled.</a:t>
            </a:r>
          </a:p>
          <a:p>
            <a:pPr marL="0" marR="0" lvl="0" indent="0" algn="l" rtl="0">
              <a:spcBef>
                <a:spcPts val="0"/>
              </a:spcBef>
              <a:buSzPct val="25000"/>
              <a:buNone/>
            </a:pPr>
            <a:r>
              <a:rPr lang="en-US"/>
              <a:t>also, our ols model showed a tendency to overestimate contract sizes. this may be due to influential outliers or omitted variable bias. </a:t>
            </a:r>
          </a:p>
          <a:p>
            <a:pPr marR="0" lvl="0" algn="l" rtl="0">
              <a:lnSpc>
                <a:spcPct val="100000"/>
              </a:lnSpc>
              <a:spcBef>
                <a:spcPts val="0"/>
              </a:spcBef>
              <a:spcAft>
                <a:spcPts val="0"/>
              </a:spcAft>
              <a:buNone/>
            </a:pPr>
            <a:endParaRPr/>
          </a:p>
          <a:p>
            <a:pPr marR="0" lvl="0" algn="l" rtl="0">
              <a:lnSpc>
                <a:spcPct val="100000"/>
              </a:lnSpc>
              <a:spcBef>
                <a:spcPts val="0"/>
              </a:spcBef>
              <a:spcAft>
                <a:spcPts val="0"/>
              </a:spcAft>
              <a:buNone/>
            </a:pPr>
            <a:r>
              <a:rPr lang="en-US"/>
              <a:t>for solutions,</a:t>
            </a:r>
          </a:p>
          <a:p>
            <a:pPr marR="0" lvl="0" algn="l" rtl="0">
              <a:lnSpc>
                <a:spcPct val="100000"/>
              </a:lnSpc>
              <a:spcBef>
                <a:spcPts val="0"/>
              </a:spcBef>
              <a:spcAft>
                <a:spcPts val="0"/>
              </a:spcAft>
              <a:buNone/>
            </a:pPr>
            <a:r>
              <a:rPr lang="en-US"/>
              <a:t>we could change the loss parameter to be more robust against outliers and missing data.</a:t>
            </a:r>
          </a:p>
          <a:p>
            <a:pPr marR="0" lvl="0" algn="l" rtl="0">
              <a:spcBef>
                <a:spcPts val="0"/>
              </a:spcBef>
              <a:buNone/>
            </a:pPr>
            <a:r>
              <a:rPr lang="en-US"/>
              <a:t>second, combining bagging and boosting methods</a:t>
            </a:r>
            <a:r>
              <a:rPr lang="en-US" sz="1200" b="0" i="0" u="none" strike="noStrike" cap="none">
                <a:solidFill>
                  <a:schemeClr val="dk1"/>
                </a:solidFill>
                <a:latin typeface="Calibri"/>
                <a:ea typeface="Calibri"/>
                <a:cs typeface="Calibri"/>
                <a:sym typeface="Calibri"/>
              </a:rPr>
              <a:t> has been shown to greatly increase accuracy (Friedman, 1999). </a:t>
            </a:r>
          </a:p>
          <a:p>
            <a:pPr marR="0" lvl="0" algn="l" rtl="0">
              <a:spcBef>
                <a:spcPts val="0"/>
              </a:spcBef>
              <a:buNone/>
            </a:pPr>
            <a:r>
              <a:rPr lang="en-US"/>
              <a:t>finally, all of our models were trained using RMSE. A different evaluation metric might be more appropriate.</a:t>
            </a:r>
          </a:p>
        </p:txBody>
      </p:sp>
      <p:sp>
        <p:nvSpPr>
          <p:cNvPr id="167" name="Shape 167"/>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r>
              <a:rPr lang="en-US" dirty="0" smtClean="0"/>
              <a:t>Thank</a:t>
            </a:r>
            <a:r>
              <a:rPr lang="en-US" baseline="0" dirty="0" smtClean="0"/>
              <a:t> you for listening</a:t>
            </a:r>
            <a:endParaRPr dirty="0"/>
          </a:p>
        </p:txBody>
      </p:sp>
      <p:sp>
        <p:nvSpPr>
          <p:cNvPr id="173" name="Shape 1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a:t>all teams were presented with a dataset of U.S. Navy contracts and asked to predict total contract size in dollars. </a:t>
            </a:r>
          </a:p>
          <a:p>
            <a:pPr lvl="0">
              <a:spcBef>
                <a:spcPts val="0"/>
              </a:spcBef>
              <a:buNone/>
            </a:pPr>
            <a:endParaRPr/>
          </a:p>
          <a:p>
            <a:pPr lvl="0">
              <a:spcBef>
                <a:spcPts val="0"/>
              </a:spcBef>
              <a:buNone/>
            </a:pPr>
            <a:r>
              <a:rPr lang="en-US"/>
              <a:t>The data contained 77k observations covering 225 variables.</a:t>
            </a:r>
          </a:p>
        </p:txBody>
      </p:sp>
      <p:sp>
        <p:nvSpPr>
          <p:cNvPr id="110" name="Shape 1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r>
              <a:rPr lang="en-US"/>
              <a:t>I will describe some of the features we used, the models we tested, our results, and potential areas for improvement.</a:t>
            </a:r>
          </a:p>
        </p:txBody>
      </p:sp>
      <p:sp>
        <p:nvSpPr>
          <p:cNvPr id="117" name="Shape 11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a:t>of the 225 variables we manually selected a small subset of features that believed would be relevant to our response.</a:t>
            </a:r>
          </a:p>
          <a:p>
            <a:pPr lvl="0">
              <a:spcBef>
                <a:spcPts val="0"/>
              </a:spcBef>
              <a:buNone/>
            </a:pPr>
            <a:endParaRPr/>
          </a:p>
          <a:p>
            <a:pPr lvl="0">
              <a:spcBef>
                <a:spcPts val="0"/>
              </a:spcBef>
              <a:buNone/>
            </a:pPr>
            <a:r>
              <a:rPr lang="en-US"/>
              <a:t>in the end, we settled on 20 factors.</a:t>
            </a:r>
          </a:p>
          <a:p>
            <a:pPr lvl="0">
              <a:spcBef>
                <a:spcPts val="0"/>
              </a:spcBef>
              <a:buNone/>
            </a:pPr>
            <a:endParaRPr/>
          </a:p>
          <a:p>
            <a:pPr lvl="0">
              <a:spcBef>
                <a:spcPts val="0"/>
              </a:spcBef>
              <a:buNone/>
            </a:pPr>
            <a:r>
              <a:rPr lang="en-US"/>
              <a:t>the most influential factors were the duration of the contract, the level of competition, whether the contract price was fixed or not, the type of service being performed, and the state where that service was being delivered.</a:t>
            </a:r>
          </a:p>
          <a:p>
            <a:pPr lvl="0">
              <a:spcBef>
                <a:spcPts val="0"/>
              </a:spcBef>
              <a:buNone/>
            </a:pPr>
            <a:endParaRPr/>
          </a:p>
        </p:txBody>
      </p:sp>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a:t>Our response variable is the log of overall contract size in dollars.</a:t>
            </a:r>
          </a:p>
          <a:p>
            <a:pPr lvl="0">
              <a:spcBef>
                <a:spcPts val="0"/>
              </a:spcBef>
              <a:buNone/>
            </a:pPr>
            <a:endParaRPr/>
          </a:p>
          <a:p>
            <a:pPr lvl="0">
              <a:spcBef>
                <a:spcPts val="0"/>
              </a:spcBef>
              <a:buNone/>
            </a:pPr>
            <a:r>
              <a:rPr lang="en-US"/>
              <a:t> this graph shows the distribution of our response variable on a log scale.</a:t>
            </a: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a:t>this chart shows another feature - extent competed. as you can see, full and open competition is correlated with slightly smaller contracts than non-competitive options.</a:t>
            </a:r>
          </a:p>
        </p:txBody>
      </p:sp>
      <p:sp>
        <p:nvSpPr>
          <p:cNvPr id="135" name="Shape 1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dirty="0"/>
              <a:t>This graph is a localized regression of log contract size against log contract length. We can’t explain the valleys, but suspect they may be related to the fulfillment timeframes of different types of services. for example, office supplies might </a:t>
            </a:r>
            <a:r>
              <a:rPr lang="en-US" dirty="0" smtClean="0"/>
              <a:t>take </a:t>
            </a:r>
            <a:r>
              <a:rPr lang="en-US" dirty="0"/>
              <a:t>2 weeks to deliver, while a new ship may take years to build.</a:t>
            </a:r>
          </a:p>
        </p:txBody>
      </p:sp>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R="0" lvl="0" algn="l" rtl="0">
              <a:spcBef>
                <a:spcPts val="0"/>
              </a:spcBef>
              <a:buNone/>
            </a:pPr>
            <a:r>
              <a:rPr lang="en-US"/>
              <a:t>we trained four models on an 80% training set</a:t>
            </a:r>
          </a:p>
          <a:p>
            <a:pPr marR="0" lvl="0" algn="l" rtl="0">
              <a:spcBef>
                <a:spcPts val="0"/>
              </a:spcBef>
              <a:buNone/>
            </a:pPr>
            <a:r>
              <a:rPr lang="en-US"/>
              <a:t>first we used OLS to get a general sense of the data. </a:t>
            </a:r>
          </a:p>
          <a:p>
            <a:pPr marR="0" lvl="0" algn="l" rtl="0">
              <a:spcBef>
                <a:spcPts val="0"/>
              </a:spcBef>
              <a:buNone/>
            </a:pPr>
            <a:endParaRPr/>
          </a:p>
          <a:p>
            <a:pPr marR="0" lvl="0" algn="l" rtl="0">
              <a:spcBef>
                <a:spcPts val="0"/>
              </a:spcBef>
              <a:buNone/>
            </a:pPr>
            <a:r>
              <a:rPr lang="en-US"/>
              <a:t>we then used stepwise regression to test our feature selection.</a:t>
            </a:r>
          </a:p>
          <a:p>
            <a:pPr marR="0" lvl="0" algn="l" rtl="0">
              <a:spcBef>
                <a:spcPts val="0"/>
              </a:spcBef>
              <a:buNone/>
            </a:pPr>
            <a:endParaRPr/>
          </a:p>
          <a:p>
            <a:pPr marL="0" marR="0" lvl="0" indent="0" algn="l" rtl="0">
              <a:spcBef>
                <a:spcPts val="0"/>
              </a:spcBef>
              <a:buSzPct val="25000"/>
              <a:buNone/>
            </a:pPr>
            <a:r>
              <a:rPr lang="en-US"/>
              <a:t>since the data was non-homogenous, we were concerned that our subsample may be skewed. to test this, we ran regressions on random subsamples of the data, and aggregated the results. </a:t>
            </a:r>
          </a:p>
          <a:p>
            <a:pPr marL="0" marR="0" lvl="0" indent="0" algn="l" rtl="0">
              <a:spcBef>
                <a:spcPts val="0"/>
              </a:spcBef>
              <a:buSzPct val="25000"/>
              <a:buNone/>
            </a:pPr>
            <a:endParaRPr/>
          </a:p>
          <a:p>
            <a:pPr marL="0" marR="0" lvl="0" indent="0" algn="l" rtl="0">
              <a:spcBef>
                <a:spcPts val="0"/>
              </a:spcBef>
              <a:buSzPct val="25000"/>
              <a:buNone/>
            </a:pPr>
            <a:r>
              <a:rPr lang="en-US"/>
              <a:t>finally, we used gradient boosted regression trees. for those of you unfamiliar with gradient boosting, its an ensemble method that relies on multiple weak decisionmakers, where each successive decisionmaker learns from the errors of the one before it. when tuned properly, this method is known to perform very well in both regression and classification problems.</a:t>
            </a:r>
          </a:p>
        </p:txBody>
      </p:sp>
      <p:sp>
        <p:nvSpPr>
          <p:cNvPr id="147" name="Shape 147"/>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a:t>gradient boosted model achieved the best performance.</a:t>
            </a:r>
          </a:p>
          <a:p>
            <a:pPr lvl="0">
              <a:spcBef>
                <a:spcPts val="0"/>
              </a:spcBef>
              <a:buNone/>
            </a:pPr>
            <a:endParaRPr/>
          </a:p>
          <a:p>
            <a:pPr lvl="0">
              <a:spcBef>
                <a:spcPts val="0"/>
              </a:spcBef>
              <a:buNone/>
            </a:pPr>
            <a:r>
              <a:rPr lang="en-US"/>
              <a:t>for iterative models, we use 1000 iterations.</a:t>
            </a:r>
          </a:p>
          <a:p>
            <a:pPr lvl="0">
              <a:spcBef>
                <a:spcPts val="0"/>
              </a:spcBef>
              <a:buNone/>
            </a:pPr>
            <a:endParaRPr/>
          </a:p>
          <a:p>
            <a:pPr lvl="0">
              <a:spcBef>
                <a:spcPts val="0"/>
              </a:spcBef>
              <a:buNone/>
            </a:pPr>
            <a:r>
              <a:rPr lang="en-US"/>
              <a:t>the stepwise regression also included interaction terms</a:t>
            </a: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343437"/>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261872" y="758952"/>
            <a:ext cx="9418320" cy="4041648"/>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chemeClr val="lt1"/>
              </a:buClr>
              <a:buFont typeface="Century Schoolbook"/>
              <a:buNone/>
              <a:defRPr sz="7200" b="0" i="0" u="none" strike="noStrike" cap="none">
                <a:solidFill>
                  <a:schemeClr val="lt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1261872" y="4800600"/>
            <a:ext cx="9418320" cy="1691640"/>
          </a:xfrm>
          <a:prstGeom prst="rect">
            <a:avLst/>
          </a:prstGeom>
          <a:noFill/>
          <a:ln>
            <a:noFill/>
          </a:ln>
        </p:spPr>
        <p:txBody>
          <a:bodyPr wrap="square" lIns="91425" tIns="91425" rIns="91425" bIns="91425" anchor="t" anchorCtr="0"/>
          <a:lstStyle>
            <a:lvl1pPr marL="0" marR="0" lvl="0" indent="0" algn="l" rtl="0">
              <a:lnSpc>
                <a:spcPct val="95000"/>
              </a:lnSpc>
              <a:spcBef>
                <a:spcPts val="1400"/>
              </a:spcBef>
              <a:spcAft>
                <a:spcPts val="200"/>
              </a:spcAft>
              <a:buClr>
                <a:schemeClr val="accent1"/>
              </a:buClr>
              <a:buFont typeface="Arial"/>
              <a:buNone/>
              <a:defRPr sz="2200" b="0" i="0" u="none" strike="noStrike" cap="none">
                <a:solidFill>
                  <a:srgbClr val="BFBFBF"/>
                </a:solidFill>
                <a:latin typeface="Century Schoolbook"/>
                <a:ea typeface="Century Schoolbook"/>
                <a:cs typeface="Century Schoolbook"/>
                <a:sym typeface="Century Schoolbook"/>
              </a:defRPr>
            </a:lvl1pPr>
            <a:lvl2pPr marL="457200" marR="0" lvl="1" indent="0" algn="ctr" rtl="0">
              <a:lnSpc>
                <a:spcPct val="90000"/>
              </a:lnSpc>
              <a:spcBef>
                <a:spcPts val="300"/>
              </a:spcBef>
              <a:spcAft>
                <a:spcPts val="300"/>
              </a:spcAft>
              <a:buClr>
                <a:schemeClr val="accent1"/>
              </a:buClr>
              <a:buFont typeface="Noto Sans Symbols"/>
              <a:buNone/>
              <a:defRPr sz="2200" b="0" i="0" u="none" strike="noStrike" cap="none">
                <a:solidFill>
                  <a:srgbClr val="FEFEFE"/>
                </a:solidFill>
                <a:latin typeface="Century Schoolbook"/>
                <a:ea typeface="Century Schoolbook"/>
                <a:cs typeface="Century Schoolbook"/>
                <a:sym typeface="Century Schoolbook"/>
              </a:defRPr>
            </a:lvl2pPr>
            <a:lvl3pPr marL="914400" marR="0" lvl="2" indent="0" algn="ctr" rtl="0">
              <a:lnSpc>
                <a:spcPct val="90000"/>
              </a:lnSpc>
              <a:spcBef>
                <a:spcPts val="300"/>
              </a:spcBef>
              <a:spcAft>
                <a:spcPts val="300"/>
              </a:spcAft>
              <a:buClr>
                <a:schemeClr val="accent1"/>
              </a:buClr>
              <a:buFont typeface="Noto Sans Symbols"/>
              <a:buNone/>
              <a:defRPr sz="2200" b="0" i="0" u="none" strike="noStrike" cap="none">
                <a:solidFill>
                  <a:srgbClr val="FEFEFE"/>
                </a:solidFill>
                <a:latin typeface="Century Schoolbook"/>
                <a:ea typeface="Century Schoolbook"/>
                <a:cs typeface="Century Schoolbook"/>
                <a:sym typeface="Century Schoolbook"/>
              </a:defRPr>
            </a:lvl3pPr>
            <a:lvl4pPr marL="1371600" marR="0" lvl="3"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4pPr>
            <a:lvl5pPr marL="1828800" marR="0" lvl="4"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5pPr>
            <a:lvl6pPr marL="2286000" marR="0" lvl="5"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6pPr>
            <a:lvl7pPr marL="2743200" marR="0" lvl="6"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7pPr>
            <a:lvl8pPr marL="3200400" marR="0" lvl="7"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8pPr>
            <a:lvl9pPr marL="3657600" marR="0" lvl="8"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19" name="Shape 19"/>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7F7F7F"/>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20" name="Shape 20"/>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A5A5A5"/>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21" name="Shape 21"/>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A5A5A5"/>
                </a:solidFill>
                <a:latin typeface="Century Schoolbook"/>
                <a:ea typeface="Century Schoolbook"/>
                <a:cs typeface="Century Schoolbook"/>
                <a:sym typeface="Century Schoolbook"/>
              </a:rPr>
              <a:t>‹#›</a:t>
            </a:fld>
            <a:endParaRPr lang="en-US" sz="3600" b="0" i="0" u="none" strike="noStrike" cap="none">
              <a:solidFill>
                <a:srgbClr val="A5A5A5"/>
              </a:solidFill>
              <a:latin typeface="Century Schoolbook"/>
              <a:ea typeface="Century Schoolbook"/>
              <a:cs typeface="Century Schoolbook"/>
              <a:sym typeface="Century Schoolbook"/>
            </a:endParaRPr>
          </a:p>
        </p:txBody>
      </p:sp>
      <p:sp>
        <p:nvSpPr>
          <p:cNvPr id="22" name="Shape 22"/>
          <p:cNvSpPr/>
          <p:nvPr/>
        </p:nvSpPr>
        <p:spPr>
          <a:xfrm>
            <a:off x="0" y="0"/>
            <a:ext cx="457200" cy="68580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2"/>
        <p:cNvGrpSpPr/>
        <p:nvPr/>
      </p:nvGrpSpPr>
      <p:grpSpPr>
        <a:xfrm>
          <a:off x="0" y="0"/>
          <a:ext cx="0" cy="0"/>
          <a:chOff x="0" y="0"/>
          <a:chExt cx="0" cy="0"/>
        </a:xfrm>
      </p:grpSpPr>
      <p:sp>
        <p:nvSpPr>
          <p:cNvPr id="83" name="Shape 83"/>
          <p:cNvSpPr/>
          <p:nvPr/>
        </p:nvSpPr>
        <p:spPr>
          <a:xfrm>
            <a:off x="0" y="5105400"/>
            <a:ext cx="11292840" cy="1752600"/>
          </a:xfrm>
          <a:prstGeom prst="rect">
            <a:avLst/>
          </a:pr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84" name="Shape 84"/>
          <p:cNvSpPr txBox="1">
            <a:spLocks noGrp="1"/>
          </p:cNvSpPr>
          <p:nvPr>
            <p:ph type="title"/>
          </p:nvPr>
        </p:nvSpPr>
        <p:spPr>
          <a:xfrm>
            <a:off x="914400" y="5257800"/>
            <a:ext cx="9982200" cy="9144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Font typeface="Century Schoolbook"/>
              <a:buNone/>
              <a:defRPr sz="2800" b="0" i="0" u="none" strike="noStrike" cap="none">
                <a:solidFill>
                  <a:schemeClr val="lt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a:spLocks noGrp="1"/>
          </p:cNvSpPr>
          <p:nvPr>
            <p:ph type="pic" idx="2"/>
          </p:nvPr>
        </p:nvSpPr>
        <p:spPr>
          <a:xfrm>
            <a:off x="0" y="0"/>
            <a:ext cx="11292840" cy="5128923"/>
          </a:xfrm>
          <a:prstGeom prst="rect">
            <a:avLst/>
          </a:prstGeom>
          <a:solidFill>
            <a:schemeClr val="accent1"/>
          </a:solidFill>
          <a:ln>
            <a:noFill/>
          </a:ln>
        </p:spPr>
        <p:txBody>
          <a:bodyPr wrap="square" lIns="91425" tIns="91425" rIns="91425" bIns="91425" anchor="t" anchorCtr="0"/>
          <a:lstStyle>
            <a:lvl1pPr marL="0" marR="0" lvl="0" indent="0" algn="l" rtl="0">
              <a:lnSpc>
                <a:spcPct val="95000"/>
              </a:lnSpc>
              <a:spcBef>
                <a:spcPts val="1400"/>
              </a:spcBef>
              <a:spcAft>
                <a:spcPts val="200"/>
              </a:spcAft>
              <a:buClr>
                <a:schemeClr val="accent1"/>
              </a:buClr>
              <a:buFont typeface="Arial"/>
              <a:buNone/>
              <a:defRPr sz="3200" b="0" i="0" u="none" strike="noStrike" cap="none">
                <a:solidFill>
                  <a:schemeClr val="lt1"/>
                </a:solidFill>
                <a:latin typeface="Century Schoolbook"/>
                <a:ea typeface="Century Schoolbook"/>
                <a:cs typeface="Century Schoolbook"/>
                <a:sym typeface="Century Schoolbook"/>
              </a:defRPr>
            </a:lvl1pPr>
            <a:lvl2pPr marL="457200" marR="0" lvl="1" indent="0" algn="l" rtl="0">
              <a:lnSpc>
                <a:spcPct val="90000"/>
              </a:lnSpc>
              <a:spcBef>
                <a:spcPts val="300"/>
              </a:spcBef>
              <a:spcAft>
                <a:spcPts val="300"/>
              </a:spcAft>
              <a:buClr>
                <a:schemeClr val="accent1"/>
              </a:buClr>
              <a:buFont typeface="Noto Sans Symbols"/>
              <a:buNone/>
              <a:defRPr sz="2800" b="0" i="0" u="none" strike="noStrike" cap="none">
                <a:solidFill>
                  <a:srgbClr val="262626"/>
                </a:solidFill>
                <a:latin typeface="Century Schoolbook"/>
                <a:ea typeface="Century Schoolbook"/>
                <a:cs typeface="Century Schoolbook"/>
                <a:sym typeface="Century Schoolbook"/>
              </a:defRPr>
            </a:lvl2pPr>
            <a:lvl3pPr marL="914400" marR="0" lvl="2" indent="0" algn="l" rtl="0">
              <a:lnSpc>
                <a:spcPct val="90000"/>
              </a:lnSpc>
              <a:spcBef>
                <a:spcPts val="300"/>
              </a:spcBef>
              <a:spcAft>
                <a:spcPts val="300"/>
              </a:spcAft>
              <a:buClr>
                <a:schemeClr val="accent1"/>
              </a:buClr>
              <a:buFont typeface="Noto Sans Symbols"/>
              <a:buNone/>
              <a:defRPr sz="2400" b="0" i="0" u="none" strike="noStrike" cap="none">
                <a:solidFill>
                  <a:srgbClr val="262626"/>
                </a:solidFill>
                <a:latin typeface="Century Schoolbook"/>
                <a:ea typeface="Century Schoolbook"/>
                <a:cs typeface="Century Schoolbook"/>
                <a:sym typeface="Century Schoolbook"/>
              </a:defRPr>
            </a:lvl3pPr>
            <a:lvl4pPr marL="1371600" marR="0" lvl="3" indent="0" algn="l" rtl="0">
              <a:lnSpc>
                <a:spcPct val="90000"/>
              </a:lnSpc>
              <a:spcBef>
                <a:spcPts val="300"/>
              </a:spcBef>
              <a:spcAft>
                <a:spcPts val="300"/>
              </a:spcAft>
              <a:buClr>
                <a:schemeClr val="accent1"/>
              </a:buClr>
              <a:buFont typeface="Noto Sans Symbols"/>
              <a:buNone/>
              <a:defRPr sz="2000" b="0" i="0" u="none" strike="noStrike" cap="none">
                <a:solidFill>
                  <a:srgbClr val="262626"/>
                </a:solidFill>
                <a:latin typeface="Century Schoolbook"/>
                <a:ea typeface="Century Schoolbook"/>
                <a:cs typeface="Century Schoolbook"/>
                <a:sym typeface="Century Schoolbook"/>
              </a:defRPr>
            </a:lvl4pPr>
            <a:lvl5pPr marL="1828800" marR="0" lvl="4" indent="0" algn="l" rtl="0">
              <a:lnSpc>
                <a:spcPct val="90000"/>
              </a:lnSpc>
              <a:spcBef>
                <a:spcPts val="300"/>
              </a:spcBef>
              <a:spcAft>
                <a:spcPts val="300"/>
              </a:spcAft>
              <a:buClr>
                <a:schemeClr val="accent1"/>
              </a:buClr>
              <a:buFont typeface="Noto Sans Symbols"/>
              <a:buNone/>
              <a:defRPr sz="2000" b="0" i="0" u="none" strike="noStrike" cap="none">
                <a:solidFill>
                  <a:srgbClr val="262626"/>
                </a:solidFill>
                <a:latin typeface="Century Schoolbook"/>
                <a:ea typeface="Century Schoolbook"/>
                <a:cs typeface="Century Schoolbook"/>
                <a:sym typeface="Century Schoolbook"/>
              </a:defRPr>
            </a:lvl5pPr>
            <a:lvl6pPr marL="2286000" marR="0" lvl="5" indent="0" algn="l" rtl="0">
              <a:lnSpc>
                <a:spcPct val="90000"/>
              </a:lnSpc>
              <a:spcBef>
                <a:spcPts val="300"/>
              </a:spcBef>
              <a:spcAft>
                <a:spcPts val="300"/>
              </a:spcAft>
              <a:buClr>
                <a:schemeClr val="accent1"/>
              </a:buClr>
              <a:buFont typeface="Noto Sans Symbols"/>
              <a:buNone/>
              <a:defRPr sz="2000" b="0" i="0" u="none" strike="noStrike" cap="none">
                <a:solidFill>
                  <a:srgbClr val="262626"/>
                </a:solidFill>
                <a:latin typeface="Century Schoolbook"/>
                <a:ea typeface="Century Schoolbook"/>
                <a:cs typeface="Century Schoolbook"/>
                <a:sym typeface="Century Schoolbook"/>
              </a:defRPr>
            </a:lvl6pPr>
            <a:lvl7pPr marL="2743200" marR="0" lvl="6" indent="0" algn="l" rtl="0">
              <a:lnSpc>
                <a:spcPct val="90000"/>
              </a:lnSpc>
              <a:spcBef>
                <a:spcPts val="300"/>
              </a:spcBef>
              <a:spcAft>
                <a:spcPts val="300"/>
              </a:spcAft>
              <a:buClr>
                <a:schemeClr val="accent1"/>
              </a:buClr>
              <a:buFont typeface="Noto Sans Symbols"/>
              <a:buNone/>
              <a:defRPr sz="2000" b="0" i="0" u="none" strike="noStrike" cap="none">
                <a:solidFill>
                  <a:srgbClr val="262626"/>
                </a:solidFill>
                <a:latin typeface="Century Schoolbook"/>
                <a:ea typeface="Century Schoolbook"/>
                <a:cs typeface="Century Schoolbook"/>
                <a:sym typeface="Century Schoolbook"/>
              </a:defRPr>
            </a:lvl7pPr>
            <a:lvl8pPr marL="3200400" marR="0" lvl="7" indent="0" algn="l" rtl="0">
              <a:lnSpc>
                <a:spcPct val="90000"/>
              </a:lnSpc>
              <a:spcBef>
                <a:spcPts val="300"/>
              </a:spcBef>
              <a:spcAft>
                <a:spcPts val="300"/>
              </a:spcAft>
              <a:buClr>
                <a:schemeClr val="accent1"/>
              </a:buClr>
              <a:buFont typeface="Noto Sans Symbols"/>
              <a:buNone/>
              <a:defRPr sz="2000" b="0" i="0" u="none" strike="noStrike" cap="none">
                <a:solidFill>
                  <a:srgbClr val="262626"/>
                </a:solidFill>
                <a:latin typeface="Century Schoolbook"/>
                <a:ea typeface="Century Schoolbook"/>
                <a:cs typeface="Century Schoolbook"/>
                <a:sym typeface="Century Schoolbook"/>
              </a:defRPr>
            </a:lvl8pPr>
            <a:lvl9pPr marL="3657600" marR="0" lvl="8" indent="0" algn="l" rtl="0">
              <a:lnSpc>
                <a:spcPct val="90000"/>
              </a:lnSpc>
              <a:spcBef>
                <a:spcPts val="300"/>
              </a:spcBef>
              <a:spcAft>
                <a:spcPts val="300"/>
              </a:spcAft>
              <a:buClr>
                <a:schemeClr val="accent1"/>
              </a:buClr>
              <a:buFont typeface="Noto Sans Symbols"/>
              <a:buNone/>
              <a:defRPr sz="20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86" name="Shape 86"/>
          <p:cNvSpPr txBox="1">
            <a:spLocks noGrp="1"/>
          </p:cNvSpPr>
          <p:nvPr>
            <p:ph type="body" idx="1"/>
          </p:nvPr>
        </p:nvSpPr>
        <p:spPr>
          <a:xfrm>
            <a:off x="914400" y="6108589"/>
            <a:ext cx="9982200" cy="597011"/>
          </a:xfrm>
          <a:prstGeom prst="rect">
            <a:avLst/>
          </a:prstGeom>
          <a:noFill/>
          <a:ln>
            <a:noFill/>
          </a:ln>
        </p:spPr>
        <p:txBody>
          <a:bodyPr wrap="square" lIns="91425" tIns="91425" rIns="91425" bIns="91425" anchor="t" anchorCtr="0"/>
          <a:lstStyle>
            <a:lvl1pPr marL="0" marR="0" lvl="0" indent="0" algn="l" rtl="0">
              <a:lnSpc>
                <a:spcPct val="100000"/>
              </a:lnSpc>
              <a:spcBef>
                <a:spcPts val="800"/>
              </a:spcBef>
              <a:spcAft>
                <a:spcPts val="200"/>
              </a:spcAft>
              <a:buClr>
                <a:schemeClr val="accent1"/>
              </a:buClr>
              <a:buFont typeface="Arial"/>
              <a:buNone/>
              <a:defRPr sz="1300" b="0" i="0" u="none" strike="noStrike" cap="none">
                <a:solidFill>
                  <a:srgbClr val="D8D8D8"/>
                </a:solidFill>
                <a:latin typeface="Century Schoolbook"/>
                <a:ea typeface="Century Schoolbook"/>
                <a:cs typeface="Century Schoolbook"/>
                <a:sym typeface="Century Schoolbook"/>
              </a:defRPr>
            </a:lvl1pPr>
            <a:lvl2pPr marL="457200" marR="0" lvl="1" indent="0" algn="l" rtl="0">
              <a:lnSpc>
                <a:spcPct val="90000"/>
              </a:lnSpc>
              <a:spcBef>
                <a:spcPts val="300"/>
              </a:spcBef>
              <a:spcAft>
                <a:spcPts val="300"/>
              </a:spcAft>
              <a:buClr>
                <a:schemeClr val="accent1"/>
              </a:buClr>
              <a:buFont typeface="Noto Sans Symbols"/>
              <a:buNone/>
              <a:defRPr sz="1200" b="0" i="0" u="none" strike="noStrike" cap="none">
                <a:solidFill>
                  <a:srgbClr val="262626"/>
                </a:solidFill>
                <a:latin typeface="Century Schoolbook"/>
                <a:ea typeface="Century Schoolbook"/>
                <a:cs typeface="Century Schoolbook"/>
                <a:sym typeface="Century Schoolbook"/>
              </a:defRPr>
            </a:lvl2pPr>
            <a:lvl3pPr marL="914400" marR="0" lvl="2" indent="0" algn="l" rtl="0">
              <a:lnSpc>
                <a:spcPct val="90000"/>
              </a:lnSpc>
              <a:spcBef>
                <a:spcPts val="300"/>
              </a:spcBef>
              <a:spcAft>
                <a:spcPts val="300"/>
              </a:spcAft>
              <a:buClr>
                <a:schemeClr val="accent1"/>
              </a:buClr>
              <a:buFont typeface="Noto Sans Symbols"/>
              <a:buNone/>
              <a:defRPr sz="1000" b="0" i="0" u="none" strike="noStrike" cap="none">
                <a:solidFill>
                  <a:srgbClr val="262626"/>
                </a:solidFill>
                <a:latin typeface="Century Schoolbook"/>
                <a:ea typeface="Century Schoolbook"/>
                <a:cs typeface="Century Schoolbook"/>
                <a:sym typeface="Century Schoolbook"/>
              </a:defRPr>
            </a:lvl3pPr>
            <a:lvl4pPr marL="1371600" marR="0" lvl="3"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4pPr>
            <a:lvl5pPr marL="1828800" marR="0" lvl="4"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5pPr>
            <a:lvl6pPr marL="2286000" marR="0" lvl="5"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6pPr>
            <a:lvl7pPr marL="2743200" marR="0" lvl="6"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7pPr>
            <a:lvl8pPr marL="3200400" marR="0" lvl="7"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8pPr>
            <a:lvl9pPr marL="3657600" marR="0" lvl="8"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87" name="Shape 87"/>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8" name="Shape 88"/>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9" name="Shape 89"/>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261872" y="365760"/>
            <a:ext cx="9692640" cy="132556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body" idx="1"/>
          </p:nvPr>
        </p:nvSpPr>
        <p:spPr>
          <a:xfrm rot="5400000">
            <a:off x="3383884" y="-293211"/>
            <a:ext cx="4351337" cy="8595360"/>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93" name="Shape 93"/>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4" name="Shape 94"/>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5" name="Shape 95"/>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rot="5400000">
            <a:off x="6938169" y="2091531"/>
            <a:ext cx="5897562" cy="24765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rot="5400000">
            <a:off x="1680369" y="-537369"/>
            <a:ext cx="5897562" cy="7734300"/>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99" name="Shape 99"/>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0" name="Shape 100"/>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1" name="Shape 101"/>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261872" y="365760"/>
            <a:ext cx="9692640" cy="132556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1261872" y="1828800"/>
            <a:ext cx="8595360" cy="4351337"/>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33" name="Shape 33"/>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34" name="Shape 34"/>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35" name="Shape 35"/>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
        <p:cNvGrpSpPr/>
        <p:nvPr/>
      </p:nvGrpSpPr>
      <p:grpSpPr>
        <a:xfrm>
          <a:off x="0" y="0"/>
          <a:ext cx="0" cy="0"/>
          <a:chOff x="0" y="0"/>
          <a:chExt cx="0" cy="0"/>
        </a:xfrm>
      </p:grpSpPr>
      <p:sp>
        <p:nvSpPr>
          <p:cNvPr id="37" name="Shape 37"/>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38" name="Shape 38"/>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39" name="Shape 39"/>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343437"/>
        </a:solidFill>
        <a:effectLst/>
      </p:bgPr>
    </p:bg>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1261872" y="758952"/>
            <a:ext cx="9418320" cy="4041648"/>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chemeClr val="lt1"/>
              </a:buClr>
              <a:buFont typeface="Century Schoolbook"/>
              <a:buNone/>
              <a:defRPr sz="7200" b="0" i="0" u="none" strike="noStrike" cap="none">
                <a:solidFill>
                  <a:schemeClr val="lt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subTitle" idx="1"/>
          </p:nvPr>
        </p:nvSpPr>
        <p:spPr>
          <a:xfrm>
            <a:off x="1261872" y="4800600"/>
            <a:ext cx="9418320" cy="1691640"/>
          </a:xfrm>
          <a:prstGeom prst="rect">
            <a:avLst/>
          </a:prstGeom>
          <a:noFill/>
          <a:ln>
            <a:noFill/>
          </a:ln>
        </p:spPr>
        <p:txBody>
          <a:bodyPr wrap="square" lIns="91425" tIns="91425" rIns="91425" bIns="91425" anchor="t" anchorCtr="0"/>
          <a:lstStyle>
            <a:lvl1pPr marL="0" marR="0" lvl="0" indent="0" algn="l" rtl="0">
              <a:lnSpc>
                <a:spcPct val="95000"/>
              </a:lnSpc>
              <a:spcBef>
                <a:spcPts val="1400"/>
              </a:spcBef>
              <a:spcAft>
                <a:spcPts val="200"/>
              </a:spcAft>
              <a:buClr>
                <a:schemeClr val="accent1"/>
              </a:buClr>
              <a:buFont typeface="Arial"/>
              <a:buNone/>
              <a:defRPr sz="2200" b="0" i="0" u="none" strike="noStrike" cap="none">
                <a:solidFill>
                  <a:srgbClr val="BFBFBF"/>
                </a:solidFill>
                <a:latin typeface="Century Schoolbook"/>
                <a:ea typeface="Century Schoolbook"/>
                <a:cs typeface="Century Schoolbook"/>
                <a:sym typeface="Century Schoolbook"/>
              </a:defRPr>
            </a:lvl1pPr>
            <a:lvl2pPr marL="457200" marR="0" lvl="1" indent="0" algn="ctr" rtl="0">
              <a:lnSpc>
                <a:spcPct val="90000"/>
              </a:lnSpc>
              <a:spcBef>
                <a:spcPts val="300"/>
              </a:spcBef>
              <a:spcAft>
                <a:spcPts val="300"/>
              </a:spcAft>
              <a:buClr>
                <a:schemeClr val="accent1"/>
              </a:buClr>
              <a:buFont typeface="Noto Sans Symbols"/>
              <a:buNone/>
              <a:defRPr sz="2200" b="0" i="0" u="none" strike="noStrike" cap="none">
                <a:solidFill>
                  <a:srgbClr val="FEFEFE"/>
                </a:solidFill>
                <a:latin typeface="Century Schoolbook"/>
                <a:ea typeface="Century Schoolbook"/>
                <a:cs typeface="Century Schoolbook"/>
                <a:sym typeface="Century Schoolbook"/>
              </a:defRPr>
            </a:lvl2pPr>
            <a:lvl3pPr marL="914400" marR="0" lvl="2" indent="0" algn="ctr" rtl="0">
              <a:lnSpc>
                <a:spcPct val="90000"/>
              </a:lnSpc>
              <a:spcBef>
                <a:spcPts val="300"/>
              </a:spcBef>
              <a:spcAft>
                <a:spcPts val="300"/>
              </a:spcAft>
              <a:buClr>
                <a:schemeClr val="accent1"/>
              </a:buClr>
              <a:buFont typeface="Noto Sans Symbols"/>
              <a:buNone/>
              <a:defRPr sz="2200" b="0" i="0" u="none" strike="noStrike" cap="none">
                <a:solidFill>
                  <a:srgbClr val="FEFEFE"/>
                </a:solidFill>
                <a:latin typeface="Century Schoolbook"/>
                <a:ea typeface="Century Schoolbook"/>
                <a:cs typeface="Century Schoolbook"/>
                <a:sym typeface="Century Schoolbook"/>
              </a:defRPr>
            </a:lvl3pPr>
            <a:lvl4pPr marL="1371600" marR="0" lvl="3"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4pPr>
            <a:lvl5pPr marL="1828800" marR="0" lvl="4"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5pPr>
            <a:lvl6pPr marL="2286000" marR="0" lvl="5"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6pPr>
            <a:lvl7pPr marL="2743200" marR="0" lvl="6"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7pPr>
            <a:lvl8pPr marL="3200400" marR="0" lvl="7"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8pPr>
            <a:lvl9pPr marL="3657600" marR="0" lvl="8" indent="0" algn="ctr" rtl="0">
              <a:lnSpc>
                <a:spcPct val="90000"/>
              </a:lnSpc>
              <a:spcBef>
                <a:spcPts val="300"/>
              </a:spcBef>
              <a:spcAft>
                <a:spcPts val="300"/>
              </a:spcAft>
              <a:buClr>
                <a:schemeClr val="accent1"/>
              </a:buClr>
              <a:buFont typeface="Noto Sans Symbols"/>
              <a:buNone/>
              <a:defRPr sz="20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43" name="Shape 43"/>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7F7F7F"/>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44" name="Shape 44"/>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A5A5A5"/>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45" name="Shape 45"/>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A5A5A5"/>
                </a:solidFill>
                <a:latin typeface="Century Schoolbook"/>
                <a:ea typeface="Century Schoolbook"/>
                <a:cs typeface="Century Schoolbook"/>
                <a:sym typeface="Century Schoolbook"/>
              </a:rPr>
              <a:t>‹#›</a:t>
            </a:fld>
            <a:endParaRPr lang="en-US" sz="3600" b="0" i="0" u="none" strike="noStrike" cap="none">
              <a:solidFill>
                <a:srgbClr val="A5A5A5"/>
              </a:solidFill>
              <a:latin typeface="Century Schoolbook"/>
              <a:ea typeface="Century Schoolbook"/>
              <a:cs typeface="Century Schoolbook"/>
              <a:sym typeface="Century Schoolbook"/>
            </a:endParaRPr>
          </a:p>
        </p:txBody>
      </p:sp>
      <p:sp>
        <p:nvSpPr>
          <p:cNvPr id="46" name="Shape 46"/>
          <p:cNvSpPr/>
          <p:nvPr/>
        </p:nvSpPr>
        <p:spPr>
          <a:xfrm>
            <a:off x="0" y="0"/>
            <a:ext cx="457200" cy="68580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261872" y="758952"/>
            <a:ext cx="9418320" cy="4041648"/>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chemeClr val="dk1"/>
              </a:buClr>
              <a:buFont typeface="Century Schoolbook"/>
              <a:buNone/>
              <a:defRPr sz="72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1261872" y="4800600"/>
            <a:ext cx="9418320" cy="1691640"/>
          </a:xfrm>
          <a:prstGeom prst="rect">
            <a:avLst/>
          </a:prstGeom>
          <a:noFill/>
          <a:ln>
            <a:noFill/>
          </a:ln>
        </p:spPr>
        <p:txBody>
          <a:bodyPr wrap="square" lIns="91425" tIns="91425" rIns="91425" bIns="91425" anchor="t" anchorCtr="0"/>
          <a:lstStyle>
            <a:lvl1pPr marL="0" marR="0" lvl="0" indent="0" algn="l" rtl="0">
              <a:lnSpc>
                <a:spcPct val="95000"/>
              </a:lnSpc>
              <a:spcBef>
                <a:spcPts val="1400"/>
              </a:spcBef>
              <a:spcAft>
                <a:spcPts val="200"/>
              </a:spcAft>
              <a:buClr>
                <a:schemeClr val="accent1"/>
              </a:buClr>
              <a:buFont typeface="Arial"/>
              <a:buNone/>
              <a:defRPr sz="2200" b="0" i="0" u="none" strike="noStrike" cap="none">
                <a:solidFill>
                  <a:srgbClr val="595959"/>
                </a:solidFill>
                <a:latin typeface="Century Schoolbook"/>
                <a:ea typeface="Century Schoolbook"/>
                <a:cs typeface="Century Schoolbook"/>
                <a:sym typeface="Century Schoolbook"/>
              </a:defRPr>
            </a:lvl1pPr>
            <a:lvl2pPr marL="457200" marR="0" lvl="1" indent="0" algn="l" rtl="0">
              <a:lnSpc>
                <a:spcPct val="90000"/>
              </a:lnSpc>
              <a:spcBef>
                <a:spcPts val="300"/>
              </a:spcBef>
              <a:spcAft>
                <a:spcPts val="300"/>
              </a:spcAft>
              <a:buClr>
                <a:schemeClr val="accent1"/>
              </a:buClr>
              <a:buFont typeface="Noto Sans Symbols"/>
              <a:buNone/>
              <a:defRPr sz="1800" b="0" i="0" u="none" strike="noStrike" cap="none">
                <a:solidFill>
                  <a:srgbClr val="888888"/>
                </a:solidFill>
                <a:latin typeface="Century Schoolbook"/>
                <a:ea typeface="Century Schoolbook"/>
                <a:cs typeface="Century Schoolbook"/>
                <a:sym typeface="Century Schoolbook"/>
              </a:defRPr>
            </a:lvl2pPr>
            <a:lvl3pPr marL="914400" marR="0" lvl="2" indent="0" algn="l" rtl="0">
              <a:lnSpc>
                <a:spcPct val="90000"/>
              </a:lnSpc>
              <a:spcBef>
                <a:spcPts val="300"/>
              </a:spcBef>
              <a:spcAft>
                <a:spcPts val="300"/>
              </a:spcAft>
              <a:buClr>
                <a:schemeClr val="accent1"/>
              </a:buClr>
              <a:buFont typeface="Noto Sans Symbols"/>
              <a:buNone/>
              <a:defRPr sz="1600" b="0" i="0" u="none" strike="noStrike" cap="none">
                <a:solidFill>
                  <a:srgbClr val="888888"/>
                </a:solidFill>
                <a:latin typeface="Century Schoolbook"/>
                <a:ea typeface="Century Schoolbook"/>
                <a:cs typeface="Century Schoolbook"/>
                <a:sym typeface="Century Schoolbook"/>
              </a:defRPr>
            </a:lvl3pPr>
            <a:lvl4pPr marL="1371600" marR="0" lvl="3" indent="0" algn="l" rtl="0">
              <a:lnSpc>
                <a:spcPct val="90000"/>
              </a:lnSpc>
              <a:spcBef>
                <a:spcPts val="300"/>
              </a:spcBef>
              <a:spcAft>
                <a:spcPts val="300"/>
              </a:spcAft>
              <a:buClr>
                <a:schemeClr val="accent1"/>
              </a:buClr>
              <a:buFont typeface="Noto Sans Symbols"/>
              <a:buNone/>
              <a:defRPr sz="1400" b="0" i="0" u="none" strike="noStrike" cap="none">
                <a:solidFill>
                  <a:srgbClr val="888888"/>
                </a:solidFill>
                <a:latin typeface="Century Schoolbook"/>
                <a:ea typeface="Century Schoolbook"/>
                <a:cs typeface="Century Schoolbook"/>
                <a:sym typeface="Century Schoolbook"/>
              </a:defRPr>
            </a:lvl4pPr>
            <a:lvl5pPr marL="1828800" marR="0" lvl="4" indent="0" algn="l" rtl="0">
              <a:lnSpc>
                <a:spcPct val="90000"/>
              </a:lnSpc>
              <a:spcBef>
                <a:spcPts val="300"/>
              </a:spcBef>
              <a:spcAft>
                <a:spcPts val="300"/>
              </a:spcAft>
              <a:buClr>
                <a:schemeClr val="accent1"/>
              </a:buClr>
              <a:buFont typeface="Noto Sans Symbols"/>
              <a:buNone/>
              <a:defRPr sz="1400" b="0" i="0" u="none" strike="noStrike" cap="none">
                <a:solidFill>
                  <a:srgbClr val="888888"/>
                </a:solidFill>
                <a:latin typeface="Century Schoolbook"/>
                <a:ea typeface="Century Schoolbook"/>
                <a:cs typeface="Century Schoolbook"/>
                <a:sym typeface="Century Schoolbook"/>
              </a:defRPr>
            </a:lvl5pPr>
            <a:lvl6pPr marL="2286000" marR="0" lvl="5" indent="0" algn="l" rtl="0">
              <a:lnSpc>
                <a:spcPct val="90000"/>
              </a:lnSpc>
              <a:spcBef>
                <a:spcPts val="300"/>
              </a:spcBef>
              <a:spcAft>
                <a:spcPts val="300"/>
              </a:spcAft>
              <a:buClr>
                <a:schemeClr val="accent1"/>
              </a:buClr>
              <a:buFont typeface="Noto Sans Symbols"/>
              <a:buNone/>
              <a:defRPr sz="1400" b="0" i="0" u="none" strike="noStrike" cap="none">
                <a:solidFill>
                  <a:srgbClr val="888888"/>
                </a:solidFill>
                <a:latin typeface="Century Schoolbook"/>
                <a:ea typeface="Century Schoolbook"/>
                <a:cs typeface="Century Schoolbook"/>
                <a:sym typeface="Century Schoolbook"/>
              </a:defRPr>
            </a:lvl6pPr>
            <a:lvl7pPr marL="2743200" marR="0" lvl="6" indent="0" algn="l" rtl="0">
              <a:lnSpc>
                <a:spcPct val="90000"/>
              </a:lnSpc>
              <a:spcBef>
                <a:spcPts val="300"/>
              </a:spcBef>
              <a:spcAft>
                <a:spcPts val="300"/>
              </a:spcAft>
              <a:buClr>
                <a:schemeClr val="accent1"/>
              </a:buClr>
              <a:buFont typeface="Noto Sans Symbols"/>
              <a:buNone/>
              <a:defRPr sz="1400" b="0" i="0" u="none" strike="noStrike" cap="none">
                <a:solidFill>
                  <a:srgbClr val="888888"/>
                </a:solidFill>
                <a:latin typeface="Century Schoolbook"/>
                <a:ea typeface="Century Schoolbook"/>
                <a:cs typeface="Century Schoolbook"/>
                <a:sym typeface="Century Schoolbook"/>
              </a:defRPr>
            </a:lvl7pPr>
            <a:lvl8pPr marL="3200400" marR="0" lvl="7" indent="0" algn="l" rtl="0">
              <a:lnSpc>
                <a:spcPct val="90000"/>
              </a:lnSpc>
              <a:spcBef>
                <a:spcPts val="300"/>
              </a:spcBef>
              <a:spcAft>
                <a:spcPts val="300"/>
              </a:spcAft>
              <a:buClr>
                <a:schemeClr val="accent1"/>
              </a:buClr>
              <a:buFont typeface="Noto Sans Symbols"/>
              <a:buNone/>
              <a:defRPr sz="1400" b="0" i="0" u="none" strike="noStrike" cap="none">
                <a:solidFill>
                  <a:srgbClr val="888888"/>
                </a:solidFill>
                <a:latin typeface="Century Schoolbook"/>
                <a:ea typeface="Century Schoolbook"/>
                <a:cs typeface="Century Schoolbook"/>
                <a:sym typeface="Century Schoolbook"/>
              </a:defRPr>
            </a:lvl8pPr>
            <a:lvl9pPr marL="3657600" marR="0" lvl="8" indent="0" algn="l" rtl="0">
              <a:lnSpc>
                <a:spcPct val="90000"/>
              </a:lnSpc>
              <a:spcBef>
                <a:spcPts val="300"/>
              </a:spcBef>
              <a:spcAft>
                <a:spcPts val="300"/>
              </a:spcAft>
              <a:buClr>
                <a:schemeClr val="accent1"/>
              </a:buClr>
              <a:buFont typeface="Noto Sans Symbols"/>
              <a:buNone/>
              <a:defRPr sz="1400" b="0" i="0" u="none" strike="noStrike" cap="none">
                <a:solidFill>
                  <a:srgbClr val="888888"/>
                </a:solidFill>
                <a:latin typeface="Century Schoolbook"/>
                <a:ea typeface="Century Schoolbook"/>
                <a:cs typeface="Century Schoolbook"/>
                <a:sym typeface="Century Schoolbook"/>
              </a:defRPr>
            </a:lvl9pPr>
          </a:lstStyle>
          <a:p>
            <a:endParaRPr/>
          </a:p>
        </p:txBody>
      </p:sp>
      <p:sp>
        <p:nvSpPr>
          <p:cNvPr id="50" name="Shape 50"/>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1" name="Shape 51"/>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2" name="Shape 52"/>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
        <p:nvSpPr>
          <p:cNvPr id="53" name="Shape 53"/>
          <p:cNvSpPr/>
          <p:nvPr/>
        </p:nvSpPr>
        <p:spPr>
          <a:xfrm>
            <a:off x="0" y="0"/>
            <a:ext cx="457200" cy="68580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261872" y="365760"/>
            <a:ext cx="9692640" cy="132556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1261872" y="1828800"/>
            <a:ext cx="4480560" cy="4351337"/>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57" name="Shape 57"/>
          <p:cNvSpPr txBox="1">
            <a:spLocks noGrp="1"/>
          </p:cNvSpPr>
          <p:nvPr>
            <p:ph type="body" idx="2"/>
          </p:nvPr>
        </p:nvSpPr>
        <p:spPr>
          <a:xfrm>
            <a:off x="6126480" y="1828800"/>
            <a:ext cx="4480560" cy="4351337"/>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58" name="Shape 58"/>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9" name="Shape 59"/>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60" name="Shape 60"/>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261872" y="365760"/>
            <a:ext cx="9692640" cy="132556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1261872" y="1713655"/>
            <a:ext cx="4480560" cy="731520"/>
          </a:xfrm>
          <a:prstGeom prst="rect">
            <a:avLst/>
          </a:prstGeom>
          <a:noFill/>
          <a:ln>
            <a:noFill/>
          </a:ln>
        </p:spPr>
        <p:txBody>
          <a:bodyPr wrap="square" lIns="91425" tIns="91425" rIns="91425" bIns="91425" anchor="b" anchorCtr="0"/>
          <a:lstStyle>
            <a:lvl1pPr marL="0" marR="0" lvl="0" indent="0" algn="l" rtl="0">
              <a:lnSpc>
                <a:spcPct val="95000"/>
              </a:lnSpc>
              <a:spcBef>
                <a:spcPts val="0"/>
              </a:spcBef>
              <a:spcAft>
                <a:spcPts val="200"/>
              </a:spcAft>
              <a:buClr>
                <a:schemeClr val="accent1"/>
              </a:buClr>
              <a:buFont typeface="Arial"/>
              <a:buNone/>
              <a:defRPr sz="20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90000"/>
              </a:lnSpc>
              <a:spcBef>
                <a:spcPts val="300"/>
              </a:spcBef>
              <a:spcAft>
                <a:spcPts val="300"/>
              </a:spcAft>
              <a:buClr>
                <a:schemeClr val="accent1"/>
              </a:buClr>
              <a:buFont typeface="Noto Sans Symbols"/>
              <a:buNone/>
              <a:defRPr sz="2000" b="1" i="0" u="none" strike="noStrike" cap="none">
                <a:solidFill>
                  <a:srgbClr val="262626"/>
                </a:solidFill>
                <a:latin typeface="Century Schoolbook"/>
                <a:ea typeface="Century Schoolbook"/>
                <a:cs typeface="Century Schoolbook"/>
                <a:sym typeface="Century Schoolbook"/>
              </a:defRPr>
            </a:lvl2pPr>
            <a:lvl3pPr marL="914400" marR="0" lvl="2" indent="0" algn="l" rtl="0">
              <a:lnSpc>
                <a:spcPct val="90000"/>
              </a:lnSpc>
              <a:spcBef>
                <a:spcPts val="300"/>
              </a:spcBef>
              <a:spcAft>
                <a:spcPts val="300"/>
              </a:spcAft>
              <a:buClr>
                <a:schemeClr val="accent1"/>
              </a:buClr>
              <a:buFont typeface="Noto Sans Symbols"/>
              <a:buNone/>
              <a:defRPr sz="1800" b="1" i="0" u="none" strike="noStrike" cap="none">
                <a:solidFill>
                  <a:srgbClr val="262626"/>
                </a:solidFill>
                <a:latin typeface="Century Schoolbook"/>
                <a:ea typeface="Century Schoolbook"/>
                <a:cs typeface="Century Schoolbook"/>
                <a:sym typeface="Century Schoolbook"/>
              </a:defRPr>
            </a:lvl3pPr>
            <a:lvl4pPr marL="1371600" marR="0" lvl="3"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4pPr>
            <a:lvl5pPr marL="1828800" marR="0" lvl="4"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5pPr>
            <a:lvl6pPr marL="2286000" marR="0" lvl="5"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6pPr>
            <a:lvl7pPr marL="2743200" marR="0" lvl="6"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7pPr>
            <a:lvl8pPr marL="3200400" marR="0" lvl="7"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8pPr>
            <a:lvl9pPr marL="3657600" marR="0" lvl="8"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64" name="Shape 64"/>
          <p:cNvSpPr txBox="1">
            <a:spLocks noGrp="1"/>
          </p:cNvSpPr>
          <p:nvPr>
            <p:ph type="body" idx="2"/>
          </p:nvPr>
        </p:nvSpPr>
        <p:spPr>
          <a:xfrm>
            <a:off x="1261872" y="2507550"/>
            <a:ext cx="4480560" cy="3664650"/>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65" name="Shape 65"/>
          <p:cNvSpPr txBox="1">
            <a:spLocks noGrp="1"/>
          </p:cNvSpPr>
          <p:nvPr>
            <p:ph type="body" idx="3"/>
          </p:nvPr>
        </p:nvSpPr>
        <p:spPr>
          <a:xfrm>
            <a:off x="6126480" y="1713655"/>
            <a:ext cx="4480560" cy="731520"/>
          </a:xfrm>
          <a:prstGeom prst="rect">
            <a:avLst/>
          </a:prstGeom>
          <a:noFill/>
          <a:ln>
            <a:noFill/>
          </a:ln>
        </p:spPr>
        <p:txBody>
          <a:bodyPr wrap="square" lIns="91425" tIns="91425" rIns="91425" bIns="91425" anchor="b" anchorCtr="0"/>
          <a:lstStyle>
            <a:lvl1pPr marL="0" marR="0" lvl="0" indent="0" algn="l" rtl="0">
              <a:lnSpc>
                <a:spcPct val="95000"/>
              </a:lnSpc>
              <a:spcBef>
                <a:spcPts val="0"/>
              </a:spcBef>
              <a:spcAft>
                <a:spcPts val="200"/>
              </a:spcAft>
              <a:buClr>
                <a:schemeClr val="accent1"/>
              </a:buClr>
              <a:buFont typeface="Arial"/>
              <a:buNone/>
              <a:defRPr sz="20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90000"/>
              </a:lnSpc>
              <a:spcBef>
                <a:spcPts val="300"/>
              </a:spcBef>
              <a:spcAft>
                <a:spcPts val="300"/>
              </a:spcAft>
              <a:buClr>
                <a:schemeClr val="accent1"/>
              </a:buClr>
              <a:buFont typeface="Noto Sans Symbols"/>
              <a:buNone/>
              <a:defRPr sz="2000" b="1" i="0" u="none" strike="noStrike" cap="none">
                <a:solidFill>
                  <a:srgbClr val="262626"/>
                </a:solidFill>
                <a:latin typeface="Century Schoolbook"/>
                <a:ea typeface="Century Schoolbook"/>
                <a:cs typeface="Century Schoolbook"/>
                <a:sym typeface="Century Schoolbook"/>
              </a:defRPr>
            </a:lvl2pPr>
            <a:lvl3pPr marL="914400" marR="0" lvl="2" indent="0" algn="l" rtl="0">
              <a:lnSpc>
                <a:spcPct val="90000"/>
              </a:lnSpc>
              <a:spcBef>
                <a:spcPts val="300"/>
              </a:spcBef>
              <a:spcAft>
                <a:spcPts val="300"/>
              </a:spcAft>
              <a:buClr>
                <a:schemeClr val="accent1"/>
              </a:buClr>
              <a:buFont typeface="Noto Sans Symbols"/>
              <a:buNone/>
              <a:defRPr sz="1800" b="1" i="0" u="none" strike="noStrike" cap="none">
                <a:solidFill>
                  <a:srgbClr val="262626"/>
                </a:solidFill>
                <a:latin typeface="Century Schoolbook"/>
                <a:ea typeface="Century Schoolbook"/>
                <a:cs typeface="Century Schoolbook"/>
                <a:sym typeface="Century Schoolbook"/>
              </a:defRPr>
            </a:lvl3pPr>
            <a:lvl4pPr marL="1371600" marR="0" lvl="3"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4pPr>
            <a:lvl5pPr marL="1828800" marR="0" lvl="4"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5pPr>
            <a:lvl6pPr marL="2286000" marR="0" lvl="5"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6pPr>
            <a:lvl7pPr marL="2743200" marR="0" lvl="6"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7pPr>
            <a:lvl8pPr marL="3200400" marR="0" lvl="7"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8pPr>
            <a:lvl9pPr marL="3657600" marR="0" lvl="8" indent="0" algn="l" rtl="0">
              <a:lnSpc>
                <a:spcPct val="90000"/>
              </a:lnSpc>
              <a:spcBef>
                <a:spcPts val="300"/>
              </a:spcBef>
              <a:spcAft>
                <a:spcPts val="300"/>
              </a:spcAft>
              <a:buClr>
                <a:schemeClr val="accent1"/>
              </a:buClr>
              <a:buFont typeface="Noto Sans Symbols"/>
              <a:buNone/>
              <a:defRPr sz="1600" b="1"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66" name="Shape 66"/>
          <p:cNvSpPr txBox="1">
            <a:spLocks noGrp="1"/>
          </p:cNvSpPr>
          <p:nvPr>
            <p:ph type="body" idx="4"/>
          </p:nvPr>
        </p:nvSpPr>
        <p:spPr>
          <a:xfrm>
            <a:off x="6126480" y="2507550"/>
            <a:ext cx="4480560" cy="3664650"/>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67" name="Shape 67"/>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68" name="Shape 68"/>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69" name="Shape 69"/>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261872" y="365760"/>
            <a:ext cx="9692640" cy="132556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3" name="Shape 73"/>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4" name="Shape 74"/>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841248" y="457200"/>
            <a:ext cx="3200400" cy="160019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entury Schoolbook"/>
              <a:buNone/>
              <a:defRPr sz="32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a:off x="4504267" y="685800"/>
            <a:ext cx="6079066" cy="5486400"/>
          </a:xfrm>
          <a:prstGeom prst="rect">
            <a:avLst/>
          </a:prstGeom>
          <a:noFill/>
          <a:ln>
            <a:noFill/>
          </a:ln>
        </p:spPr>
        <p:txBody>
          <a:bodyPr wrap="square" lIns="91425" tIns="91425" rIns="91425" bIns="91425" anchor="t" anchorCtr="0"/>
          <a:lstStyle>
            <a:lvl1pPr marL="182880" marR="0" lvl="0" indent="-81279" algn="l" rtl="0">
              <a:lnSpc>
                <a:spcPct val="95000"/>
              </a:lnSpc>
              <a:spcBef>
                <a:spcPts val="1400"/>
              </a:spcBef>
              <a:spcAft>
                <a:spcPts val="200"/>
              </a:spcAft>
              <a:buClr>
                <a:schemeClr val="accent1"/>
              </a:buClr>
              <a:buSzPct val="80000"/>
              <a:buFont typeface="Arial"/>
              <a:buChar char="•"/>
              <a:defRPr sz="2000" b="0" i="0" u="none" strike="noStrike" cap="none">
                <a:solidFill>
                  <a:schemeClr val="dk1"/>
                </a:solidFill>
                <a:latin typeface="Century Schoolbook"/>
                <a:ea typeface="Century Schoolbook"/>
                <a:cs typeface="Century Schoolbook"/>
                <a:sym typeface="Century Schoolbook"/>
              </a:defRPr>
            </a:lvl1pPr>
            <a:lvl2pPr marL="457200" marR="0" lvl="1" indent="-76200" algn="l" rtl="0">
              <a:lnSpc>
                <a:spcPct val="90000"/>
              </a:lnSpc>
              <a:spcBef>
                <a:spcPts val="300"/>
              </a:spcBef>
              <a:spcAft>
                <a:spcPts val="300"/>
              </a:spcAft>
              <a:buClr>
                <a:schemeClr val="accent1"/>
              </a:buClr>
              <a:buSzPct val="100000"/>
              <a:buFont typeface="Noto Sans Symbols"/>
              <a:buChar char="⚫"/>
              <a:defRPr sz="1800" b="0" i="0" u="none" strike="noStrike" cap="none">
                <a:solidFill>
                  <a:srgbClr val="262626"/>
                </a:solidFill>
                <a:latin typeface="Century Schoolbook"/>
                <a:ea typeface="Century Schoolbook"/>
                <a:cs typeface="Century Schoolbook"/>
                <a:sym typeface="Century Schoolbook"/>
              </a:defRPr>
            </a:lvl2pPr>
            <a:lvl3pPr marL="731520" marR="0" lvl="2" indent="-83819"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78" name="Shape 78"/>
          <p:cNvSpPr txBox="1">
            <a:spLocks noGrp="1"/>
          </p:cNvSpPr>
          <p:nvPr>
            <p:ph type="body" idx="2"/>
          </p:nvPr>
        </p:nvSpPr>
        <p:spPr>
          <a:xfrm>
            <a:off x="841248" y="2099734"/>
            <a:ext cx="3200400" cy="3810001"/>
          </a:xfrm>
          <a:prstGeom prst="rect">
            <a:avLst/>
          </a:prstGeom>
          <a:noFill/>
          <a:ln>
            <a:noFill/>
          </a:ln>
        </p:spPr>
        <p:txBody>
          <a:bodyPr wrap="square" lIns="91425" tIns="91425" rIns="91425" bIns="91425" anchor="t" anchorCtr="0"/>
          <a:lstStyle>
            <a:lvl1pPr marL="0" marR="0" lvl="0" indent="0" algn="l" rtl="0">
              <a:lnSpc>
                <a:spcPct val="114000"/>
              </a:lnSpc>
              <a:spcBef>
                <a:spcPts val="800"/>
              </a:spcBef>
              <a:spcAft>
                <a:spcPts val="200"/>
              </a:spcAft>
              <a:buClr>
                <a:schemeClr val="accent1"/>
              </a:buClr>
              <a:buFont typeface="Arial"/>
              <a:buNone/>
              <a:defRPr sz="1300" b="0" i="0" u="none" strike="noStrike" cap="none">
                <a:solidFill>
                  <a:schemeClr val="dk1"/>
                </a:solidFill>
                <a:latin typeface="Century Schoolbook"/>
                <a:ea typeface="Century Schoolbook"/>
                <a:cs typeface="Century Schoolbook"/>
                <a:sym typeface="Century Schoolbook"/>
              </a:defRPr>
            </a:lvl1pPr>
            <a:lvl2pPr marL="457200" marR="0" lvl="1" indent="0" algn="l" rtl="0">
              <a:lnSpc>
                <a:spcPct val="90000"/>
              </a:lnSpc>
              <a:spcBef>
                <a:spcPts val="300"/>
              </a:spcBef>
              <a:spcAft>
                <a:spcPts val="300"/>
              </a:spcAft>
              <a:buClr>
                <a:schemeClr val="accent1"/>
              </a:buClr>
              <a:buFont typeface="Noto Sans Symbols"/>
              <a:buNone/>
              <a:defRPr sz="1200" b="0" i="0" u="none" strike="noStrike" cap="none">
                <a:solidFill>
                  <a:srgbClr val="262626"/>
                </a:solidFill>
                <a:latin typeface="Century Schoolbook"/>
                <a:ea typeface="Century Schoolbook"/>
                <a:cs typeface="Century Schoolbook"/>
                <a:sym typeface="Century Schoolbook"/>
              </a:defRPr>
            </a:lvl2pPr>
            <a:lvl3pPr marL="914400" marR="0" lvl="2" indent="0" algn="l" rtl="0">
              <a:lnSpc>
                <a:spcPct val="90000"/>
              </a:lnSpc>
              <a:spcBef>
                <a:spcPts val="300"/>
              </a:spcBef>
              <a:spcAft>
                <a:spcPts val="300"/>
              </a:spcAft>
              <a:buClr>
                <a:schemeClr val="accent1"/>
              </a:buClr>
              <a:buFont typeface="Noto Sans Symbols"/>
              <a:buNone/>
              <a:defRPr sz="1000" b="0" i="0" u="none" strike="noStrike" cap="none">
                <a:solidFill>
                  <a:srgbClr val="262626"/>
                </a:solidFill>
                <a:latin typeface="Century Schoolbook"/>
                <a:ea typeface="Century Schoolbook"/>
                <a:cs typeface="Century Schoolbook"/>
                <a:sym typeface="Century Schoolbook"/>
              </a:defRPr>
            </a:lvl3pPr>
            <a:lvl4pPr marL="1371600" marR="0" lvl="3"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4pPr>
            <a:lvl5pPr marL="1828800" marR="0" lvl="4"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5pPr>
            <a:lvl6pPr marL="2286000" marR="0" lvl="5"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6pPr>
            <a:lvl7pPr marL="2743200" marR="0" lvl="6"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7pPr>
            <a:lvl8pPr marL="3200400" marR="0" lvl="7"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8pPr>
            <a:lvl9pPr marL="3657600" marR="0" lvl="8" indent="0" algn="l" rtl="0">
              <a:lnSpc>
                <a:spcPct val="90000"/>
              </a:lnSpc>
              <a:spcBef>
                <a:spcPts val="300"/>
              </a:spcBef>
              <a:spcAft>
                <a:spcPts val="300"/>
              </a:spcAft>
              <a:buClr>
                <a:schemeClr val="accent1"/>
              </a:buClr>
              <a:buFont typeface="Noto Sans Symbols"/>
              <a:buNone/>
              <a:defRPr sz="9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79" name="Shape 79"/>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0" name="Shape 80"/>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1" name="Shape 81"/>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1292840" y="0"/>
            <a:ext cx="914400" cy="6858000"/>
          </a:xfrm>
          <a:prstGeom prst="rect">
            <a:avLst/>
          </a:prstGeom>
          <a:solidFill>
            <a:srgbClr val="A7A192"/>
          </a:solidFill>
          <a:ln>
            <a:noFill/>
          </a:ln>
        </p:spPr>
        <p:txBody>
          <a:bodyPr wrap="square" lIns="91425" tIns="91425" rIns="91425" bIns="91425" anchor="ctr" anchorCtr="0">
            <a:noAutofit/>
          </a:bodyPr>
          <a:lstStyle/>
          <a:p>
            <a:pPr lvl="0">
              <a:spcBef>
                <a:spcPts val="0"/>
              </a:spcBef>
              <a:buNone/>
            </a:pPr>
            <a:endParaRPr/>
          </a:p>
        </p:txBody>
      </p:sp>
      <p:sp>
        <p:nvSpPr>
          <p:cNvPr id="11" name="Shape 11"/>
          <p:cNvSpPr txBox="1">
            <a:spLocks noGrp="1"/>
          </p:cNvSpPr>
          <p:nvPr>
            <p:ph type="title"/>
          </p:nvPr>
        </p:nvSpPr>
        <p:spPr>
          <a:xfrm>
            <a:off x="1261872" y="365760"/>
            <a:ext cx="9692640" cy="132556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1261872" y="1828800"/>
            <a:ext cx="8595360" cy="4351337"/>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13" name="Shape 13"/>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F6F5F4"/>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4" name="Shape 14"/>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F6F5F4"/>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5" name="Shape 15"/>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E6E4DF"/>
                </a:solidFill>
                <a:latin typeface="Century Schoolbook"/>
                <a:ea typeface="Century Schoolbook"/>
                <a:cs typeface="Century Schoolbook"/>
                <a:sym typeface="Century Schoolbook"/>
              </a:rPr>
              <a:t>‹#›</a:t>
            </a:fld>
            <a:endParaRPr lang="en-US" sz="3600" b="0" i="0" u="none" strike="noStrike" cap="none">
              <a:solidFill>
                <a:srgbClr val="E6E4DF"/>
              </a:solidFill>
              <a:latin typeface="Century Schoolbook"/>
              <a:ea typeface="Century Schoolbook"/>
              <a:cs typeface="Century Schoolbook"/>
              <a:sym typeface="Century Schoolbook"/>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Shape 24"/>
          <p:cNvSpPr/>
          <p:nvPr/>
        </p:nvSpPr>
        <p:spPr>
          <a:xfrm>
            <a:off x="11292840" y="0"/>
            <a:ext cx="914400" cy="6858000"/>
          </a:xfrm>
          <a:prstGeom prst="rect">
            <a:avLst/>
          </a:prstGeom>
          <a:solidFill>
            <a:srgbClr val="343437"/>
          </a:solidFill>
          <a:ln>
            <a:noFill/>
          </a:ln>
        </p:spPr>
        <p:txBody>
          <a:bodyPr wrap="square" lIns="91425" tIns="91425" rIns="91425" bIns="91425" anchor="ctr" anchorCtr="0">
            <a:noAutofit/>
          </a:bodyPr>
          <a:lstStyle/>
          <a:p>
            <a:pPr lvl="0">
              <a:spcBef>
                <a:spcPts val="0"/>
              </a:spcBef>
              <a:buNone/>
            </a:pPr>
            <a:endParaRPr/>
          </a:p>
        </p:txBody>
      </p:sp>
      <p:sp>
        <p:nvSpPr>
          <p:cNvPr id="25" name="Shape 25"/>
          <p:cNvSpPr txBox="1">
            <a:spLocks noGrp="1"/>
          </p:cNvSpPr>
          <p:nvPr>
            <p:ph type="title"/>
          </p:nvPr>
        </p:nvSpPr>
        <p:spPr>
          <a:xfrm>
            <a:off x="1261872" y="365760"/>
            <a:ext cx="9692640" cy="132556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1261872" y="1828800"/>
            <a:ext cx="8595360" cy="4351337"/>
          </a:xfrm>
          <a:prstGeom prst="rect">
            <a:avLst/>
          </a:prstGeom>
          <a:noFill/>
          <a:ln>
            <a:noFill/>
          </a:ln>
        </p:spPr>
        <p:txBody>
          <a:bodyPr wrap="square" lIns="91425" tIns="91425" rIns="91425" bIns="91425" anchor="t" anchorCtr="0"/>
          <a:lstStyle>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7" name="Shape 27"/>
          <p:cNvSpPr txBox="1">
            <a:spLocks noGrp="1"/>
          </p:cNvSpPr>
          <p:nvPr>
            <p:ph type="dt" idx="10"/>
          </p:nvPr>
        </p:nvSpPr>
        <p:spPr>
          <a:xfrm rot="-5400000">
            <a:off x="10797542" y="998537"/>
            <a:ext cx="19049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8" name="Shape 28"/>
          <p:cNvSpPr txBox="1">
            <a:spLocks noGrp="1"/>
          </p:cNvSpPr>
          <p:nvPr>
            <p:ph type="ftr" idx="11"/>
          </p:nvPr>
        </p:nvSpPr>
        <p:spPr>
          <a:xfrm rot="-5400000">
            <a:off x="9959341" y="4046537"/>
            <a:ext cx="3581400"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9" name="Shape 29"/>
          <p:cNvSpPr txBox="1">
            <a:spLocks noGrp="1"/>
          </p:cNvSpPr>
          <p:nvPr>
            <p:ph type="sldNum" idx="12"/>
          </p:nvPr>
        </p:nvSpPr>
        <p:spPr>
          <a:xfrm>
            <a:off x="11292840" y="6172200"/>
            <a:ext cx="914400" cy="593725"/>
          </a:xfrm>
          <a:prstGeom prst="rect">
            <a:avLst/>
          </a:prstGeom>
          <a:noFill/>
          <a:ln>
            <a:noFill/>
          </a:ln>
        </p:spPr>
        <p:txBody>
          <a:bodyPr wrap="square" lIns="45700" tIns="45700" rIns="45700" bIns="45700" anchor="ctr" anchorCtr="0">
            <a:noAutofit/>
          </a:bodyPr>
          <a:lstStyle/>
          <a:p>
            <a:pPr marL="0" marR="0" lvl="0" indent="0" algn="ctr" rtl="0">
              <a:spcBef>
                <a:spcPts val="0"/>
              </a:spcBef>
              <a:buSzPct val="25000"/>
              <a:buNone/>
            </a:pPr>
            <a:fld id="{00000000-1234-1234-1234-123412341234}" type="slidenum">
              <a:rPr lang="en-US" sz="3600" b="0" i="0" u="none" strike="noStrike" cap="none">
                <a:solidFill>
                  <a:srgbClr val="8E8E93"/>
                </a:solidFill>
                <a:latin typeface="Century Schoolbook"/>
                <a:ea typeface="Century Schoolbook"/>
                <a:cs typeface="Century Schoolbook"/>
                <a:sym typeface="Century Schoolbook"/>
              </a:rPr>
              <a:t>‹#›</a:t>
            </a:fld>
            <a:endParaRPr lang="en-US" sz="3600" b="0" i="0" u="none" strike="noStrike" cap="none">
              <a:solidFill>
                <a:srgbClr val="8E8E93"/>
              </a:solidFill>
              <a:latin typeface="Century Schoolbook"/>
              <a:ea typeface="Century Schoolbook"/>
              <a:cs typeface="Century Schoolbook"/>
              <a:sym typeface="Century Schoolboo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xfrm>
            <a:off x="763825" y="758950"/>
            <a:ext cx="10766100" cy="4041600"/>
          </a:xfrm>
          <a:prstGeom prst="rect">
            <a:avLst/>
          </a:prstGeom>
          <a:noFill/>
          <a:ln>
            <a:noFill/>
          </a:ln>
        </p:spPr>
        <p:txBody>
          <a:bodyPr wrap="square" lIns="91425" tIns="45700" rIns="91425" bIns="45700" anchor="ctr" anchorCtr="0">
            <a:noAutofit/>
          </a:bodyPr>
          <a:lstStyle/>
          <a:p>
            <a:pPr marL="0" marR="0" lvl="0" indent="0" algn="ctr" rtl="0">
              <a:lnSpc>
                <a:spcPct val="85000"/>
              </a:lnSpc>
              <a:spcBef>
                <a:spcPts val="0"/>
              </a:spcBef>
              <a:buClr>
                <a:schemeClr val="lt1"/>
              </a:buClr>
              <a:buSzPct val="25000"/>
              <a:buFont typeface="Century Schoolbook"/>
              <a:buNone/>
            </a:pPr>
            <a:r>
              <a:rPr lang="en-US" sz="6100" b="0" i="0" u="none" strike="noStrike" cap="none">
                <a:solidFill>
                  <a:schemeClr val="lt1"/>
                </a:solidFill>
                <a:latin typeface="Century Schoolbook"/>
                <a:ea typeface="Century Schoolbook"/>
                <a:cs typeface="Century Schoolbook"/>
                <a:sym typeface="Century Schoolbook"/>
              </a:rPr>
              <a:t>Federal Spending Estimation</a:t>
            </a:r>
          </a:p>
        </p:txBody>
      </p:sp>
      <p:sp>
        <p:nvSpPr>
          <p:cNvPr id="107" name="Shape 107"/>
          <p:cNvSpPr txBox="1">
            <a:spLocks noGrp="1"/>
          </p:cNvSpPr>
          <p:nvPr>
            <p:ph type="subTitle" idx="1"/>
          </p:nvPr>
        </p:nvSpPr>
        <p:spPr>
          <a:xfrm>
            <a:off x="1261872" y="4291500"/>
            <a:ext cx="9418200" cy="1691700"/>
          </a:xfrm>
          <a:prstGeom prst="rect">
            <a:avLst/>
          </a:prstGeom>
          <a:noFill/>
          <a:ln>
            <a:noFill/>
          </a:ln>
        </p:spPr>
        <p:txBody>
          <a:bodyPr wrap="square" lIns="91425" tIns="45700" rIns="91425" bIns="45700" anchor="ctr" anchorCtr="0">
            <a:noAutofit/>
          </a:bodyPr>
          <a:lstStyle/>
          <a:p>
            <a:pPr marL="0" marR="0" lvl="0" indent="0" algn="ctr" rtl="0">
              <a:lnSpc>
                <a:spcPct val="95000"/>
              </a:lnSpc>
              <a:spcBef>
                <a:spcPts val="0"/>
              </a:spcBef>
              <a:spcAft>
                <a:spcPts val="0"/>
              </a:spcAft>
              <a:buClr>
                <a:schemeClr val="accent1"/>
              </a:buClr>
              <a:buSzPct val="25000"/>
              <a:buFont typeface="Arial"/>
              <a:buNone/>
            </a:pPr>
            <a:r>
              <a:rPr lang="en-US" sz="2500" b="0" i="0" u="none" strike="noStrike" cap="none">
                <a:solidFill>
                  <a:srgbClr val="BFBFBF"/>
                </a:solidFill>
                <a:latin typeface="Century Schoolbook"/>
                <a:ea typeface="Century Schoolbook"/>
                <a:cs typeface="Century Schoolbook"/>
                <a:sym typeface="Century Schoolbook"/>
              </a:rPr>
              <a:t>Mohin Banker</a:t>
            </a:r>
            <a:r>
              <a:rPr lang="en-US" sz="2500"/>
              <a:t>, </a:t>
            </a:r>
            <a:r>
              <a:rPr lang="en-US" sz="2500" b="0" i="0" u="none" strike="noStrike" cap="none">
                <a:solidFill>
                  <a:srgbClr val="BFBFBF"/>
                </a:solidFill>
                <a:latin typeface="Century Schoolbook"/>
                <a:ea typeface="Century Schoolbook"/>
                <a:cs typeface="Century Schoolbook"/>
                <a:sym typeface="Century Schoolbook"/>
              </a:rPr>
              <a:t>Daniel Banko</a:t>
            </a:r>
          </a:p>
          <a:p>
            <a:pPr marL="0" marR="0" lvl="0" indent="0" algn="ctr" rtl="0">
              <a:lnSpc>
                <a:spcPct val="95000"/>
              </a:lnSpc>
              <a:spcBef>
                <a:spcPts val="0"/>
              </a:spcBef>
              <a:spcAft>
                <a:spcPts val="0"/>
              </a:spcAft>
              <a:buClr>
                <a:schemeClr val="accent1"/>
              </a:buClr>
              <a:buSzPct val="25000"/>
              <a:buFont typeface="Arial"/>
              <a:buNone/>
            </a:pPr>
            <a:r>
              <a:rPr lang="en-US" sz="2000"/>
              <a:t>Consumer Financial Protection Bureau</a:t>
            </a:r>
          </a:p>
          <a:p>
            <a:pPr marL="0" marR="0" lvl="0" indent="0" algn="ctr" rtl="0">
              <a:lnSpc>
                <a:spcPct val="95000"/>
              </a:lnSpc>
              <a:spcBef>
                <a:spcPts val="0"/>
              </a:spcBef>
              <a:spcAft>
                <a:spcPts val="0"/>
              </a:spcAft>
              <a:buClr>
                <a:schemeClr val="accent1"/>
              </a:buClr>
              <a:buSzPct val="25000"/>
              <a:buFont typeface="Arial"/>
              <a:buNone/>
            </a:pPr>
            <a:endParaRPr/>
          </a:p>
          <a:p>
            <a:pPr marL="0" marR="0" lvl="0" indent="0" algn="ctr" rtl="0">
              <a:lnSpc>
                <a:spcPct val="95000"/>
              </a:lnSpc>
              <a:spcBef>
                <a:spcPts val="0"/>
              </a:spcBef>
              <a:spcAft>
                <a:spcPts val="0"/>
              </a:spcAft>
              <a:buClr>
                <a:schemeClr val="accent1"/>
              </a:buClr>
              <a:buSzPct val="25000"/>
              <a:buFont typeface="Arial"/>
              <a:buNone/>
            </a:pPr>
            <a:r>
              <a:rPr lang="en-US" sz="2500" i="0" u="none" strike="noStrike" cap="none">
                <a:solidFill>
                  <a:srgbClr val="BFBFBF"/>
                </a:solidFill>
              </a:rPr>
              <a:t>Elo Lewis</a:t>
            </a:r>
          </a:p>
          <a:p>
            <a:pPr marL="0" marR="0" lvl="0" indent="0" algn="ctr" rtl="0">
              <a:lnSpc>
                <a:spcPct val="95000"/>
              </a:lnSpc>
              <a:spcBef>
                <a:spcPts val="0"/>
              </a:spcBef>
              <a:spcAft>
                <a:spcPts val="0"/>
              </a:spcAft>
              <a:buClr>
                <a:schemeClr val="accent1"/>
              </a:buClr>
              <a:buSzPct val="25000"/>
              <a:buFont typeface="Arial"/>
              <a:buNone/>
            </a:pPr>
            <a:r>
              <a:rPr lang="en-US" sz="2000" b="0" i="0" u="none" strike="noStrike" cap="none">
                <a:solidFill>
                  <a:srgbClr val="BFBFBF"/>
                </a:solidFill>
                <a:latin typeface="Century Schoolbook"/>
                <a:ea typeface="Century Schoolbook"/>
                <a:cs typeface="Century Schoolbook"/>
                <a:sym typeface="Century Schoolbook"/>
              </a:rPr>
              <a:t>Ntrepid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a:stretch/>
        </p:blipFill>
        <p:spPr>
          <a:xfrm>
            <a:off x="1280160" y="0"/>
            <a:ext cx="8815726" cy="6752044"/>
          </a:xfrm>
          <a:prstGeom prst="rect">
            <a:avLst/>
          </a:prstGeom>
          <a:noFill/>
          <a:ln>
            <a:noFill/>
          </a:ln>
        </p:spPr>
      </p:pic>
      <p:pic>
        <p:nvPicPr>
          <p:cNvPr id="162" name="Shape 162"/>
          <p:cNvPicPr preferRelativeResize="0"/>
          <p:nvPr/>
        </p:nvPicPr>
        <p:blipFill rotWithShape="1">
          <a:blip r:embed="rId3">
            <a:alphaModFix/>
          </a:blip>
          <a:srcRect l="5561" t="4259" r="31589"/>
          <a:stretch/>
        </p:blipFill>
        <p:spPr>
          <a:xfrm>
            <a:off x="4584700" y="292100"/>
            <a:ext cx="5540583" cy="6464457"/>
          </a:xfrm>
          <a:prstGeom prst="rect">
            <a:avLst/>
          </a:prstGeom>
          <a:noFill/>
          <a:ln>
            <a:noFill/>
          </a:ln>
        </p:spPr>
      </p:pic>
      <p:pic>
        <p:nvPicPr>
          <p:cNvPr id="163" name="Shape 163"/>
          <p:cNvPicPr preferRelativeResize="0"/>
          <p:nvPr/>
        </p:nvPicPr>
        <p:blipFill rotWithShape="1">
          <a:blip r:embed="rId3">
            <a:alphaModFix/>
          </a:blip>
          <a:srcRect l="69011" t="4259" r="-884"/>
          <a:stretch/>
        </p:blipFill>
        <p:spPr>
          <a:xfrm>
            <a:off x="1828800" y="292100"/>
            <a:ext cx="2809885" cy="646445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935301" y="158932"/>
            <a:ext cx="9692640" cy="1325562"/>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Century Schoolbook"/>
              <a:buNone/>
            </a:pPr>
            <a:r>
              <a:rPr lang="en-US" sz="4400" b="0" i="0" u="none" strike="noStrike" cap="none" dirty="0">
                <a:solidFill>
                  <a:schemeClr val="dk1"/>
                </a:solidFill>
                <a:latin typeface="Century Schoolbook"/>
                <a:ea typeface="Century Schoolbook"/>
                <a:cs typeface="Century Schoolbook"/>
                <a:sym typeface="Century Schoolbook"/>
              </a:rPr>
              <a:t>Next steps</a:t>
            </a:r>
          </a:p>
        </p:txBody>
      </p:sp>
      <p:sp>
        <p:nvSpPr>
          <p:cNvPr id="170" name="Shape 170"/>
          <p:cNvSpPr txBox="1">
            <a:spLocks noGrp="1"/>
          </p:cNvSpPr>
          <p:nvPr>
            <p:ph type="body" idx="1"/>
          </p:nvPr>
        </p:nvSpPr>
        <p:spPr>
          <a:xfrm>
            <a:off x="1120357" y="1484494"/>
            <a:ext cx="8595360" cy="4351337"/>
          </a:xfrm>
          <a:prstGeom prst="rect">
            <a:avLst/>
          </a:prstGeom>
          <a:noFill/>
          <a:ln>
            <a:noFill/>
          </a:ln>
        </p:spPr>
        <p:txBody>
          <a:bodyPr wrap="square" lIns="91425" tIns="45700" rIns="91425" bIns="45700" anchor="t" anchorCtr="0">
            <a:noAutofit/>
          </a:bodyPr>
          <a:lstStyle/>
          <a:p>
            <a:pPr marL="457200" marR="0" lvl="0" indent="-358140" algn="l" rtl="0">
              <a:lnSpc>
                <a:spcPct val="150000"/>
              </a:lnSpc>
              <a:spcBef>
                <a:spcPts val="0"/>
              </a:spcBef>
              <a:spcAft>
                <a:spcPts val="0"/>
              </a:spcAft>
              <a:buClr>
                <a:schemeClr val="dk1"/>
              </a:buClr>
              <a:buSzPct val="85000"/>
              <a:buFont typeface="Century Schoolbook"/>
            </a:pPr>
            <a:r>
              <a:rPr lang="en-US" sz="2400" dirty="0">
                <a:solidFill>
                  <a:srgbClr val="262626"/>
                </a:solidFill>
              </a:rPr>
              <a:t>Possible limitations</a:t>
            </a:r>
          </a:p>
          <a:p>
            <a:pPr marL="914400" marR="0" lvl="1" indent="-381000" algn="l" rtl="0">
              <a:lnSpc>
                <a:spcPct val="150000"/>
              </a:lnSpc>
              <a:spcBef>
                <a:spcPts val="0"/>
              </a:spcBef>
              <a:spcAft>
                <a:spcPts val="0"/>
              </a:spcAft>
              <a:buClr>
                <a:srgbClr val="262626"/>
              </a:buClr>
              <a:buSzPct val="100000"/>
              <a:buFont typeface="Arial" charset="0"/>
              <a:buChar char="•"/>
            </a:pPr>
            <a:r>
              <a:rPr lang="en-US" sz="2400" dirty="0"/>
              <a:t>mislabeled and missing data</a:t>
            </a:r>
          </a:p>
          <a:p>
            <a:pPr marL="914400" marR="0" lvl="1" indent="-358140" algn="l" rtl="0">
              <a:lnSpc>
                <a:spcPct val="150000"/>
              </a:lnSpc>
              <a:spcBef>
                <a:spcPts val="0"/>
              </a:spcBef>
              <a:spcAft>
                <a:spcPts val="0"/>
              </a:spcAft>
              <a:buClr>
                <a:schemeClr val="dk1"/>
              </a:buClr>
              <a:buSzPct val="85000"/>
              <a:buFont typeface="Arial" charset="0"/>
              <a:buChar char="•"/>
            </a:pPr>
            <a:r>
              <a:rPr lang="en-US" sz="2400" b="0" i="0" u="none" strike="noStrike" cap="none" dirty="0">
                <a:solidFill>
                  <a:srgbClr val="262626"/>
                </a:solidFill>
                <a:latin typeface="Century Schoolbook"/>
                <a:ea typeface="Century Schoolbook"/>
                <a:cs typeface="Century Schoolbook"/>
                <a:sym typeface="Century Schoolbook"/>
              </a:rPr>
              <a:t>Omitted variables</a:t>
            </a:r>
          </a:p>
          <a:p>
            <a:pPr marL="914400" marR="0" lvl="1" indent="-358140" algn="l" rtl="0">
              <a:lnSpc>
                <a:spcPct val="150000"/>
              </a:lnSpc>
              <a:spcBef>
                <a:spcPts val="0"/>
              </a:spcBef>
              <a:spcAft>
                <a:spcPts val="0"/>
              </a:spcAft>
              <a:buClr>
                <a:schemeClr val="dk1"/>
              </a:buClr>
              <a:buSzPct val="85000"/>
              <a:buFont typeface="Arial" charset="0"/>
              <a:buChar char="•"/>
            </a:pPr>
            <a:r>
              <a:rPr lang="en-US" sz="2400" b="0" i="0" u="none" strike="noStrike" cap="none" dirty="0">
                <a:solidFill>
                  <a:srgbClr val="262626"/>
                </a:solidFill>
                <a:latin typeface="Century Schoolbook"/>
                <a:ea typeface="Century Schoolbook"/>
                <a:cs typeface="Century Schoolbook"/>
                <a:sym typeface="Century Schoolbook"/>
              </a:rPr>
              <a:t>Influence of outliers</a:t>
            </a:r>
          </a:p>
          <a:p>
            <a:pPr marL="457200" lvl="0" indent="-381000" rtl="0">
              <a:lnSpc>
                <a:spcPct val="150000"/>
              </a:lnSpc>
              <a:spcBef>
                <a:spcPts val="1700"/>
              </a:spcBef>
              <a:spcAft>
                <a:spcPts val="0"/>
              </a:spcAft>
              <a:buClr>
                <a:schemeClr val="dk1"/>
              </a:buClr>
              <a:buSzPct val="100000"/>
              <a:buFont typeface="Century Schoolbook"/>
            </a:pPr>
            <a:r>
              <a:rPr lang="en-US" sz="2400" dirty="0"/>
              <a:t>Potential solutions</a:t>
            </a:r>
          </a:p>
          <a:p>
            <a:pPr marL="914400" lvl="1" indent="-381000" rtl="0">
              <a:lnSpc>
                <a:spcPct val="150000"/>
              </a:lnSpc>
              <a:spcBef>
                <a:spcPts val="1700"/>
              </a:spcBef>
              <a:spcAft>
                <a:spcPts val="0"/>
              </a:spcAft>
              <a:buClr>
                <a:schemeClr val="dk1"/>
              </a:buClr>
              <a:buSzPct val="100000"/>
              <a:buFont typeface="Arial" charset="0"/>
              <a:buChar char="•"/>
            </a:pPr>
            <a:r>
              <a:rPr lang="en-US" sz="2400" dirty="0"/>
              <a:t>Adjust loss parameter</a:t>
            </a:r>
          </a:p>
          <a:p>
            <a:pPr marL="914400" marR="0" lvl="1" indent="-358140" algn="l" rtl="0">
              <a:lnSpc>
                <a:spcPct val="150000"/>
              </a:lnSpc>
              <a:spcBef>
                <a:spcPts val="1700"/>
              </a:spcBef>
              <a:spcAft>
                <a:spcPts val="0"/>
              </a:spcAft>
              <a:buSzPct val="85000"/>
              <a:buFont typeface="Arial" charset="0"/>
              <a:buChar char="•"/>
            </a:pPr>
            <a:r>
              <a:rPr lang="en-US" sz="2400" b="0" i="0" u="none" strike="noStrike" cap="none" dirty="0">
                <a:solidFill>
                  <a:srgbClr val="262626"/>
                </a:solidFill>
                <a:latin typeface="Century Schoolbook"/>
                <a:ea typeface="Century Schoolbook"/>
                <a:cs typeface="Century Schoolbook"/>
                <a:sym typeface="Century Schoolbook"/>
              </a:rPr>
              <a:t>Stochastic subsampling</a:t>
            </a:r>
          </a:p>
          <a:p>
            <a:pPr marL="914400" marR="0" lvl="1" indent="-381000" algn="l" rtl="0">
              <a:lnSpc>
                <a:spcPct val="150000"/>
              </a:lnSpc>
              <a:spcBef>
                <a:spcPts val="1600"/>
              </a:spcBef>
              <a:spcAft>
                <a:spcPts val="0"/>
              </a:spcAft>
              <a:buClr>
                <a:schemeClr val="dk1"/>
              </a:buClr>
              <a:buSzPct val="100000"/>
              <a:buFont typeface="Arial" charset="0"/>
              <a:buChar char="•"/>
            </a:pPr>
            <a:r>
              <a:rPr lang="en-US" sz="2400" b="0" i="0" u="none" strike="noStrike" cap="none" dirty="0">
                <a:solidFill>
                  <a:schemeClr val="dk1"/>
                </a:solidFill>
                <a:latin typeface="Century Schoolbook"/>
                <a:ea typeface="Century Schoolbook"/>
                <a:cs typeface="Century Schoolbook"/>
                <a:sym typeface="Century Schoolbook"/>
              </a:rPr>
              <a:t>Adjust evaluation metric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ctrTitle"/>
          </p:nvPr>
        </p:nvSpPr>
        <p:spPr>
          <a:xfrm>
            <a:off x="763825" y="758950"/>
            <a:ext cx="10766100" cy="4041600"/>
          </a:xfrm>
          <a:prstGeom prst="rect">
            <a:avLst/>
          </a:prstGeom>
          <a:noFill/>
          <a:ln>
            <a:noFill/>
          </a:ln>
        </p:spPr>
        <p:txBody>
          <a:bodyPr wrap="square" lIns="91425" tIns="45700" rIns="91425" bIns="45700" anchor="ctr" anchorCtr="0">
            <a:noAutofit/>
          </a:bodyPr>
          <a:lstStyle/>
          <a:p>
            <a:pPr marL="0" marR="0" lvl="0" indent="0" algn="ctr" rtl="0">
              <a:lnSpc>
                <a:spcPct val="85000"/>
              </a:lnSpc>
              <a:spcBef>
                <a:spcPts val="0"/>
              </a:spcBef>
              <a:buClr>
                <a:schemeClr val="lt1"/>
              </a:buClr>
              <a:buSzPct val="25000"/>
              <a:buFont typeface="Century Schoolbook"/>
              <a:buNone/>
            </a:pPr>
            <a:r>
              <a:rPr lang="en-US" sz="6100" b="0" i="0" u="none" strike="noStrike" cap="none">
                <a:solidFill>
                  <a:schemeClr val="lt1"/>
                </a:solidFill>
                <a:latin typeface="Century Schoolbook"/>
                <a:ea typeface="Century Schoolbook"/>
                <a:cs typeface="Century Schoolbook"/>
                <a:sym typeface="Century Schoolbook"/>
              </a:rPr>
              <a:t>Federal Spending Estimation</a:t>
            </a:r>
          </a:p>
        </p:txBody>
      </p:sp>
      <p:sp>
        <p:nvSpPr>
          <p:cNvPr id="176" name="Shape 176"/>
          <p:cNvSpPr txBox="1">
            <a:spLocks noGrp="1"/>
          </p:cNvSpPr>
          <p:nvPr>
            <p:ph type="subTitle" idx="1"/>
          </p:nvPr>
        </p:nvSpPr>
        <p:spPr>
          <a:xfrm>
            <a:off x="1261872" y="4291500"/>
            <a:ext cx="9418200" cy="1691700"/>
          </a:xfrm>
          <a:prstGeom prst="rect">
            <a:avLst/>
          </a:prstGeom>
          <a:noFill/>
          <a:ln>
            <a:noFill/>
          </a:ln>
        </p:spPr>
        <p:txBody>
          <a:bodyPr wrap="square" lIns="91425" tIns="45700" rIns="91425" bIns="45700" anchor="ctr" anchorCtr="0">
            <a:noAutofit/>
          </a:bodyPr>
          <a:lstStyle/>
          <a:p>
            <a:pPr marL="0" marR="0" lvl="0" indent="0" algn="ctr" rtl="0">
              <a:lnSpc>
                <a:spcPct val="95000"/>
              </a:lnSpc>
              <a:spcBef>
                <a:spcPts val="0"/>
              </a:spcBef>
              <a:spcAft>
                <a:spcPts val="0"/>
              </a:spcAft>
              <a:buClr>
                <a:schemeClr val="accent1"/>
              </a:buClr>
              <a:buSzPct val="25000"/>
              <a:buFont typeface="Arial"/>
              <a:buNone/>
            </a:pPr>
            <a:r>
              <a:rPr lang="en-US" sz="2500" b="0" i="0" u="none" strike="noStrike" cap="none" dirty="0" err="1">
                <a:solidFill>
                  <a:srgbClr val="BFBFBF"/>
                </a:solidFill>
                <a:latin typeface="Century Schoolbook"/>
                <a:ea typeface="Century Schoolbook"/>
                <a:cs typeface="Century Schoolbook"/>
                <a:sym typeface="Century Schoolbook"/>
              </a:rPr>
              <a:t>Mohin</a:t>
            </a:r>
            <a:r>
              <a:rPr lang="en-US" sz="2500" b="0" i="0" u="none" strike="noStrike" cap="none">
                <a:solidFill>
                  <a:srgbClr val="BFBFBF"/>
                </a:solidFill>
                <a:latin typeface="Century Schoolbook"/>
                <a:ea typeface="Century Schoolbook"/>
                <a:cs typeface="Century Schoolbook"/>
                <a:sym typeface="Century Schoolbook"/>
              </a:rPr>
              <a:t> Banker</a:t>
            </a:r>
            <a:r>
              <a:rPr lang="en-US" sz="2500"/>
              <a:t>, </a:t>
            </a:r>
            <a:r>
              <a:rPr lang="en-US" sz="2500" b="0" i="0" u="none" strike="noStrike" cap="none">
                <a:solidFill>
                  <a:srgbClr val="BFBFBF"/>
                </a:solidFill>
                <a:latin typeface="Century Schoolbook"/>
                <a:ea typeface="Century Schoolbook"/>
                <a:cs typeface="Century Schoolbook"/>
                <a:sym typeface="Century Schoolbook"/>
              </a:rPr>
              <a:t>Daniel Banko</a:t>
            </a:r>
          </a:p>
          <a:p>
            <a:pPr marL="0" marR="0" lvl="0" indent="0" algn="ctr" rtl="0">
              <a:lnSpc>
                <a:spcPct val="95000"/>
              </a:lnSpc>
              <a:spcBef>
                <a:spcPts val="0"/>
              </a:spcBef>
              <a:spcAft>
                <a:spcPts val="0"/>
              </a:spcAft>
              <a:buClr>
                <a:schemeClr val="accent1"/>
              </a:buClr>
              <a:buSzPct val="25000"/>
              <a:buFont typeface="Arial"/>
              <a:buNone/>
            </a:pPr>
            <a:r>
              <a:rPr lang="en-US" sz="2000" dirty="0"/>
              <a:t>Consumer Financial Protection Bureau</a:t>
            </a:r>
          </a:p>
          <a:p>
            <a:pPr marL="0" marR="0" lvl="0" indent="0" algn="ctr" rtl="0">
              <a:lnSpc>
                <a:spcPct val="95000"/>
              </a:lnSpc>
              <a:spcBef>
                <a:spcPts val="0"/>
              </a:spcBef>
              <a:spcAft>
                <a:spcPts val="0"/>
              </a:spcAft>
              <a:buClr>
                <a:schemeClr val="accent1"/>
              </a:buClr>
              <a:buSzPct val="25000"/>
              <a:buFont typeface="Arial"/>
              <a:buNone/>
            </a:pPr>
            <a:endParaRPr dirty="0"/>
          </a:p>
          <a:p>
            <a:pPr marL="0" marR="0" lvl="0" indent="0" algn="ctr" rtl="0">
              <a:lnSpc>
                <a:spcPct val="95000"/>
              </a:lnSpc>
              <a:spcBef>
                <a:spcPts val="0"/>
              </a:spcBef>
              <a:spcAft>
                <a:spcPts val="0"/>
              </a:spcAft>
              <a:buClr>
                <a:schemeClr val="accent1"/>
              </a:buClr>
              <a:buSzPct val="25000"/>
              <a:buFont typeface="Arial"/>
              <a:buNone/>
            </a:pPr>
            <a:r>
              <a:rPr lang="en-US" sz="2500" i="0" u="none" strike="noStrike" cap="none" dirty="0" err="1">
                <a:solidFill>
                  <a:srgbClr val="BFBFBF"/>
                </a:solidFill>
              </a:rPr>
              <a:t>Elo</a:t>
            </a:r>
            <a:r>
              <a:rPr lang="en-US" sz="2500" i="0" u="none" strike="noStrike" cap="none" dirty="0">
                <a:solidFill>
                  <a:srgbClr val="BFBFBF"/>
                </a:solidFill>
              </a:rPr>
              <a:t> Lewis</a:t>
            </a:r>
          </a:p>
          <a:p>
            <a:pPr marL="0" marR="0" lvl="0" indent="0" algn="ctr" rtl="0">
              <a:lnSpc>
                <a:spcPct val="95000"/>
              </a:lnSpc>
              <a:spcBef>
                <a:spcPts val="0"/>
              </a:spcBef>
              <a:spcAft>
                <a:spcPts val="0"/>
              </a:spcAft>
              <a:buClr>
                <a:schemeClr val="accent1"/>
              </a:buClr>
              <a:buSzPct val="25000"/>
              <a:buFont typeface="Arial"/>
              <a:buNone/>
            </a:pPr>
            <a:r>
              <a:rPr lang="en-US" sz="2000" b="0" i="0" u="none" strike="noStrike" cap="none" dirty="0" err="1">
                <a:solidFill>
                  <a:srgbClr val="BFBFBF"/>
                </a:solidFill>
                <a:latin typeface="Century Schoolbook"/>
                <a:ea typeface="Century Schoolbook"/>
                <a:cs typeface="Century Schoolbook"/>
                <a:sym typeface="Century Schoolbook"/>
              </a:rPr>
              <a:t>Ntrepid</a:t>
            </a:r>
            <a:endParaRPr lang="en-US" sz="2000" b="0" i="0" u="none" strike="noStrike" cap="none" dirty="0">
              <a:solidFill>
                <a:srgbClr val="BFBFBF"/>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261872" y="365760"/>
            <a:ext cx="9692640" cy="1325562"/>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Century Schoolbook"/>
              <a:buNone/>
            </a:pPr>
            <a:r>
              <a:rPr lang="en-US" sz="4400" b="0" i="0" u="none" strike="noStrike" cap="none" dirty="0">
                <a:solidFill>
                  <a:schemeClr val="dk1"/>
                </a:solidFill>
                <a:latin typeface="Century Schoolbook"/>
                <a:ea typeface="Century Schoolbook"/>
                <a:cs typeface="Century Schoolbook"/>
                <a:sym typeface="Century Schoolbook"/>
              </a:rPr>
              <a:t>Objectives</a:t>
            </a:r>
          </a:p>
        </p:txBody>
      </p:sp>
      <p:sp>
        <p:nvSpPr>
          <p:cNvPr id="4" name="Shape 120"/>
          <p:cNvSpPr txBox="1">
            <a:spLocks/>
          </p:cNvSpPr>
          <p:nvPr/>
        </p:nvSpPr>
        <p:spPr>
          <a:xfrm>
            <a:off x="1261872" y="1828800"/>
            <a:ext cx="9123906" cy="43512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182880" marR="0" lvl="0" indent="-91440" algn="l" rtl="0">
              <a:lnSpc>
                <a:spcPct val="95000"/>
              </a:lnSpc>
              <a:spcBef>
                <a:spcPts val="1400"/>
              </a:spcBef>
              <a:spcAft>
                <a:spcPts val="200"/>
              </a:spcAft>
              <a:buClr>
                <a:schemeClr val="accent1"/>
              </a:buClr>
              <a:buSzPct val="79999"/>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457200" marR="0" lvl="1" indent="-88900" algn="l" rtl="0">
              <a:lnSpc>
                <a:spcPct val="90000"/>
              </a:lnSpc>
              <a:spcBef>
                <a:spcPts val="300"/>
              </a:spcBef>
              <a:spcAft>
                <a:spcPts val="300"/>
              </a:spcAft>
              <a:buClr>
                <a:schemeClr val="accent1"/>
              </a:buClr>
              <a:buSzPct val="1000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731520" marR="0" lvl="2" indent="-9651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005839" marR="0" lvl="3" indent="-10413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1280160" marR="0" lvl="4" indent="-9906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1600000" marR="0" lvl="5" indent="-1522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1899999" marR="0" lvl="6" indent="-1473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2200000" marR="0" lvl="7" indent="-142600"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2500000" marR="0" lvl="8" indent="-150499" algn="l" rtl="0">
              <a:lnSpc>
                <a:spcPct val="90000"/>
              </a:lnSpc>
              <a:spcBef>
                <a:spcPts val="300"/>
              </a:spcBef>
              <a:spcAft>
                <a:spcPts val="300"/>
              </a:spcAft>
              <a:buClr>
                <a:schemeClr val="accent1"/>
              </a:buClr>
              <a:buSzPct val="1000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pPr marL="457200" indent="-381000">
              <a:lnSpc>
                <a:spcPct val="150000"/>
              </a:lnSpc>
              <a:spcBef>
                <a:spcPts val="0"/>
              </a:spcBef>
              <a:buSzPct val="100000"/>
            </a:pPr>
            <a:r>
              <a:rPr lang="en-US" sz="2400" dirty="0" smtClean="0"/>
              <a:t>Analyze contract data</a:t>
            </a:r>
          </a:p>
          <a:p>
            <a:pPr marL="457200" indent="-381000">
              <a:lnSpc>
                <a:spcPct val="150000"/>
              </a:lnSpc>
              <a:spcBef>
                <a:spcPts val="0"/>
              </a:spcBef>
              <a:buSzPct val="100000"/>
            </a:pPr>
            <a:r>
              <a:rPr lang="en-US" sz="2400" dirty="0" smtClean="0"/>
              <a:t>Create a model predicting federal government contract size</a:t>
            </a:r>
          </a:p>
          <a:p>
            <a:pPr marL="457200" indent="-381000">
              <a:lnSpc>
                <a:spcPct val="150000"/>
              </a:lnSpc>
              <a:spcBef>
                <a:spcPts val="0"/>
              </a:spcBef>
              <a:buSzPct val="100000"/>
            </a:pPr>
            <a:r>
              <a:rPr lang="en-US" sz="2400" dirty="0" smtClean="0"/>
              <a:t>Identify relevant factors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261872" y="365760"/>
            <a:ext cx="9692700" cy="1325700"/>
          </a:xfrm>
          <a:prstGeom prst="rect">
            <a:avLst/>
          </a:prstGeom>
        </p:spPr>
        <p:txBody>
          <a:bodyPr wrap="square" lIns="91425" tIns="91425" rIns="91425" bIns="91425" anchor="b" anchorCtr="0">
            <a:noAutofit/>
          </a:bodyPr>
          <a:lstStyle/>
          <a:p>
            <a:pPr lvl="0">
              <a:spcBef>
                <a:spcPts val="0"/>
              </a:spcBef>
              <a:buNone/>
            </a:pPr>
            <a:r>
              <a:rPr lang="en-US"/>
              <a:t>Process</a:t>
            </a:r>
          </a:p>
        </p:txBody>
      </p:sp>
      <p:sp>
        <p:nvSpPr>
          <p:cNvPr id="120" name="Shape 120"/>
          <p:cNvSpPr txBox="1">
            <a:spLocks noGrp="1"/>
          </p:cNvSpPr>
          <p:nvPr>
            <p:ph type="body" idx="1"/>
          </p:nvPr>
        </p:nvSpPr>
        <p:spPr>
          <a:xfrm>
            <a:off x="1261872" y="1828800"/>
            <a:ext cx="8595300" cy="4351200"/>
          </a:xfrm>
          <a:prstGeom prst="rect">
            <a:avLst/>
          </a:prstGeom>
        </p:spPr>
        <p:txBody>
          <a:bodyPr wrap="square" lIns="91425" tIns="91425" rIns="91425" bIns="91425" anchor="t" anchorCtr="0">
            <a:noAutofit/>
          </a:bodyPr>
          <a:lstStyle/>
          <a:p>
            <a:pPr marL="457200" lvl="0" indent="-381000" rtl="0">
              <a:lnSpc>
                <a:spcPct val="150000"/>
              </a:lnSpc>
              <a:spcBef>
                <a:spcPts val="0"/>
              </a:spcBef>
              <a:buSzPct val="100000"/>
            </a:pPr>
            <a:r>
              <a:rPr lang="en-US" sz="2400" dirty="0"/>
              <a:t>Features </a:t>
            </a:r>
          </a:p>
          <a:p>
            <a:pPr marL="457200" lvl="0" indent="-381000" rtl="0">
              <a:lnSpc>
                <a:spcPct val="150000"/>
              </a:lnSpc>
              <a:spcBef>
                <a:spcPts val="0"/>
              </a:spcBef>
              <a:buSzPct val="100000"/>
            </a:pPr>
            <a:r>
              <a:rPr lang="en-US" sz="2400" dirty="0"/>
              <a:t>Models</a:t>
            </a:r>
          </a:p>
          <a:p>
            <a:pPr marL="457200" lvl="0" indent="-381000" rtl="0">
              <a:lnSpc>
                <a:spcPct val="150000"/>
              </a:lnSpc>
              <a:spcBef>
                <a:spcPts val="0"/>
              </a:spcBef>
              <a:buSzPct val="100000"/>
            </a:pPr>
            <a:r>
              <a:rPr lang="en-US" sz="2400" dirty="0"/>
              <a:t>Results</a:t>
            </a:r>
          </a:p>
          <a:p>
            <a:pPr marL="457200" lvl="0" indent="-381000" rtl="0">
              <a:lnSpc>
                <a:spcPct val="150000"/>
              </a:lnSpc>
              <a:spcBef>
                <a:spcPts val="0"/>
              </a:spcBef>
              <a:buSzPct val="100000"/>
            </a:pPr>
            <a:r>
              <a:rPr lang="en-US" sz="2400" dirty="0"/>
              <a:t>Next steps</a:t>
            </a:r>
          </a:p>
          <a:p>
            <a:pPr lvl="0">
              <a:lnSpc>
                <a:spcPct val="150000"/>
              </a:lnSpc>
              <a:spcBef>
                <a:spcPts val="0"/>
              </a:spcBef>
              <a:buNone/>
            </a:pP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261872" y="365760"/>
            <a:ext cx="9692640" cy="1325562"/>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Century Schoolbook"/>
              <a:buNone/>
            </a:pPr>
            <a:r>
              <a:rPr lang="en-US"/>
              <a:t>Influential Features</a:t>
            </a:r>
          </a:p>
        </p:txBody>
      </p:sp>
      <p:graphicFrame>
        <p:nvGraphicFramePr>
          <p:cNvPr id="126" name="Shape 126"/>
          <p:cNvGraphicFramePr/>
          <p:nvPr/>
        </p:nvGraphicFramePr>
        <p:xfrm>
          <a:off x="367936" y="1904001"/>
          <a:ext cx="10833450" cy="4598350"/>
        </p:xfrm>
        <a:graphic>
          <a:graphicData uri="http://schemas.openxmlformats.org/drawingml/2006/table">
            <a:tbl>
              <a:tblPr firstRow="1" bandRow="1">
                <a:noFill/>
                <a:tableStyleId>{577046C9-58EB-419A-A6C3-E0D1B82FA90C}</a:tableStyleId>
              </a:tblPr>
              <a:tblGrid>
                <a:gridCol w="5416725"/>
                <a:gridCol w="5416725"/>
              </a:tblGrid>
              <a:tr h="637600">
                <a:tc>
                  <a:txBody>
                    <a:bodyPr/>
                    <a:lstStyle/>
                    <a:p>
                      <a:pPr marL="0" marR="0" lvl="0" indent="0" algn="l" rtl="0">
                        <a:spcBef>
                          <a:spcPts val="0"/>
                        </a:spcBef>
                        <a:buSzPct val="25000"/>
                        <a:buNone/>
                      </a:pPr>
                      <a:r>
                        <a:rPr lang="en-US" sz="2400" b="0" u="none" strike="noStrike" cap="none">
                          <a:solidFill>
                            <a:schemeClr val="lt1"/>
                          </a:solidFill>
                        </a:rPr>
                        <a:t>Name</a:t>
                      </a:r>
                    </a:p>
                  </a:txBody>
                  <a:tcPr marL="91450" marR="91450" marT="45725" marB="45725"/>
                </a:tc>
                <a:tc>
                  <a:txBody>
                    <a:bodyPr/>
                    <a:lstStyle/>
                    <a:p>
                      <a:pPr marL="0" marR="0" lvl="0" indent="0" algn="l" rtl="0">
                        <a:spcBef>
                          <a:spcPts val="0"/>
                        </a:spcBef>
                        <a:buSzPct val="25000"/>
                        <a:buNone/>
                      </a:pPr>
                      <a:r>
                        <a:rPr lang="en-US" sz="2400" b="0" cap="none">
                          <a:solidFill>
                            <a:schemeClr val="lt1"/>
                          </a:solidFill>
                        </a:rPr>
                        <a:t>Description</a:t>
                      </a:r>
                    </a:p>
                  </a:txBody>
                  <a:tcPr marL="91450" marR="91450" marT="45725" marB="45725"/>
                </a:tc>
              </a:tr>
              <a:tr h="646450">
                <a:tc>
                  <a:txBody>
                    <a:bodyPr/>
                    <a:lstStyle/>
                    <a:p>
                      <a:pPr marL="0" marR="0" lvl="0" indent="0" algn="ctr" rtl="0">
                        <a:spcBef>
                          <a:spcPts val="0"/>
                        </a:spcBef>
                        <a:buSzPct val="25000"/>
                        <a:buNone/>
                      </a:pPr>
                      <a:r>
                        <a:rPr lang="en-US" sz="2400" b="0" i="0" u="none" strike="noStrike" cap="none">
                          <a:solidFill>
                            <a:schemeClr val="dk1"/>
                          </a:solidFill>
                          <a:latin typeface="Century Schoolbook"/>
                          <a:ea typeface="Century Schoolbook"/>
                          <a:cs typeface="Century Schoolbook"/>
                          <a:sym typeface="Century Schoolbook"/>
                        </a:rPr>
                        <a:t>days_of_contract (log)</a:t>
                      </a:r>
                    </a:p>
                  </a:txBody>
                  <a:tcPr marL="6350" marR="6350" marT="6350" marB="0" anchor="b"/>
                </a:tc>
                <a:tc>
                  <a:txBody>
                    <a:bodyPr/>
                    <a:lstStyle/>
                    <a:p>
                      <a:pPr marL="0" marR="0" lvl="0" indent="0" algn="l" rtl="0">
                        <a:spcBef>
                          <a:spcPts val="0"/>
                        </a:spcBef>
                        <a:buSzPct val="25000"/>
                        <a:buNone/>
                      </a:pPr>
                      <a:r>
                        <a:rPr lang="en-US" sz="2400" b="0" cap="none">
                          <a:solidFill>
                            <a:schemeClr val="dk1"/>
                          </a:solidFill>
                        </a:rPr>
                        <a:t>Log of contract duration (days)</a:t>
                      </a:r>
                    </a:p>
                  </a:txBody>
                  <a:tcPr marL="91450" marR="91450" marT="45725" marB="45725"/>
                </a:tc>
              </a:tr>
              <a:tr h="828575">
                <a:tc>
                  <a:txBody>
                    <a:bodyPr/>
                    <a:lstStyle/>
                    <a:p>
                      <a:pPr marL="0" marR="0" lvl="0" indent="0" algn="ctr" rtl="0">
                        <a:spcBef>
                          <a:spcPts val="0"/>
                        </a:spcBef>
                        <a:buSzPct val="25000"/>
                        <a:buNone/>
                      </a:pPr>
                      <a:r>
                        <a:rPr lang="en-US" sz="2400" b="0" i="0" u="none" strike="noStrike" cap="none">
                          <a:solidFill>
                            <a:schemeClr val="dk1"/>
                          </a:solidFill>
                          <a:latin typeface="Century Schoolbook"/>
                          <a:ea typeface="Century Schoolbook"/>
                          <a:cs typeface="Century Schoolbook"/>
                          <a:sym typeface="Century Schoolbook"/>
                        </a:rPr>
                        <a:t>extentcompeted</a:t>
                      </a:r>
                    </a:p>
                  </a:txBody>
                  <a:tcPr marL="6350" marR="6350" marT="6350" marB="0" anchor="b"/>
                </a:tc>
                <a:tc>
                  <a:txBody>
                    <a:bodyPr/>
                    <a:lstStyle/>
                    <a:p>
                      <a:pPr marL="0" marR="0" lvl="0" indent="0" algn="l" rtl="0">
                        <a:spcBef>
                          <a:spcPts val="0"/>
                        </a:spcBef>
                        <a:buSzPct val="25000"/>
                        <a:buNone/>
                      </a:pPr>
                      <a:r>
                        <a:rPr lang="en-US" sz="2400" b="0" cap="none">
                          <a:solidFill>
                            <a:schemeClr val="dk1"/>
                          </a:solidFill>
                        </a:rPr>
                        <a:t>Measure of competitiveness of contract</a:t>
                      </a:r>
                    </a:p>
                  </a:txBody>
                  <a:tcPr marL="91450" marR="91450" marT="45725" marB="45725"/>
                </a:tc>
              </a:tr>
              <a:tr h="828575">
                <a:tc>
                  <a:txBody>
                    <a:bodyPr/>
                    <a:lstStyle/>
                    <a:p>
                      <a:pPr marL="0" marR="0" lvl="0" indent="0" algn="ctr" rtl="0">
                        <a:spcBef>
                          <a:spcPts val="0"/>
                        </a:spcBef>
                        <a:buSzPct val="25000"/>
                        <a:buNone/>
                      </a:pPr>
                      <a:r>
                        <a:rPr lang="en-US" sz="2400" b="0" i="0" u="none" strike="noStrike" cap="none">
                          <a:solidFill>
                            <a:schemeClr val="dk1"/>
                          </a:solidFill>
                          <a:latin typeface="Century Schoolbook"/>
                          <a:ea typeface="Century Schoolbook"/>
                          <a:cs typeface="Century Schoolbook"/>
                          <a:sym typeface="Century Schoolbook"/>
                        </a:rPr>
                        <a:t>not_firmfixed</a:t>
                      </a:r>
                    </a:p>
                  </a:txBody>
                  <a:tcPr marL="6350" marR="6350" marT="6350" marB="0" anchor="b"/>
                </a:tc>
                <a:tc>
                  <a:txBody>
                    <a:bodyPr/>
                    <a:lstStyle/>
                    <a:p>
                      <a:pPr marL="0" marR="0" lvl="0" indent="0" algn="l" rtl="0">
                        <a:spcBef>
                          <a:spcPts val="0"/>
                        </a:spcBef>
                        <a:buSzPct val="25000"/>
                        <a:buNone/>
                      </a:pPr>
                      <a:r>
                        <a:rPr lang="en-US" sz="2400" b="0" cap="none">
                          <a:solidFill>
                            <a:schemeClr val="dk1"/>
                          </a:solidFill>
                        </a:rPr>
                        <a:t>All contract pricing types (excluding firm fixed)</a:t>
                      </a:r>
                    </a:p>
                  </a:txBody>
                  <a:tcPr marL="91450" marR="91450" marT="45725" marB="45725"/>
                </a:tc>
              </a:tr>
              <a:tr h="828575">
                <a:tc>
                  <a:txBody>
                    <a:bodyPr/>
                    <a:lstStyle/>
                    <a:p>
                      <a:pPr marL="0" marR="0" lvl="0" indent="0" algn="ctr" rtl="0">
                        <a:spcBef>
                          <a:spcPts val="0"/>
                        </a:spcBef>
                        <a:buSzPct val="25000"/>
                        <a:buNone/>
                      </a:pPr>
                      <a:r>
                        <a:rPr lang="en-US" sz="2400" b="0" i="0" u="none" strike="noStrike" cap="none">
                          <a:solidFill>
                            <a:schemeClr val="dk1"/>
                          </a:solidFill>
                          <a:latin typeface="Century Schoolbook"/>
                          <a:ea typeface="Century Schoolbook"/>
                          <a:cs typeface="Century Schoolbook"/>
                          <a:sym typeface="Century Schoolbook"/>
                        </a:rPr>
                        <a:t>contractactiontype</a:t>
                      </a:r>
                    </a:p>
                  </a:txBody>
                  <a:tcPr marL="6350" marR="6350" marT="6350" marB="0" anchor="b"/>
                </a:tc>
                <a:tc>
                  <a:txBody>
                    <a:bodyPr/>
                    <a:lstStyle/>
                    <a:p>
                      <a:pPr marL="0" marR="0" lvl="0" indent="0" algn="l" rtl="0">
                        <a:spcBef>
                          <a:spcPts val="0"/>
                        </a:spcBef>
                        <a:buSzPct val="25000"/>
                        <a:buNone/>
                      </a:pPr>
                      <a:r>
                        <a:rPr lang="en-US" sz="2400" b="0" cap="none">
                          <a:solidFill>
                            <a:schemeClr val="dk1"/>
                          </a:solidFill>
                        </a:rPr>
                        <a:t>Type of award (PO, DO, BPA Calls, Definitive Contracts)</a:t>
                      </a:r>
                    </a:p>
                  </a:txBody>
                  <a:tcPr marL="91450" marR="91450" marT="45725" marB="45725"/>
                </a:tc>
              </a:tr>
              <a:tr h="828575">
                <a:tc>
                  <a:txBody>
                    <a:bodyPr/>
                    <a:lstStyle/>
                    <a:p>
                      <a:pPr marL="0" marR="0" lvl="0" indent="0" algn="ctr" rtl="0">
                        <a:spcBef>
                          <a:spcPts val="0"/>
                        </a:spcBef>
                        <a:buSzPct val="25000"/>
                        <a:buNone/>
                      </a:pPr>
                      <a:r>
                        <a:rPr lang="en-US" sz="2400" b="0" i="0" u="none" strike="noStrike" cap="none">
                          <a:solidFill>
                            <a:schemeClr val="dk1"/>
                          </a:solidFill>
                          <a:latin typeface="Century Schoolbook"/>
                          <a:ea typeface="Century Schoolbook"/>
                          <a:cs typeface="Century Schoolbook"/>
                          <a:sym typeface="Century Schoolbook"/>
                        </a:rPr>
                        <a:t>stateofperformance</a:t>
                      </a:r>
                    </a:p>
                  </a:txBody>
                  <a:tcPr marL="6350" marR="6350" marT="6350" marB="0" anchor="b"/>
                </a:tc>
                <a:tc>
                  <a:txBody>
                    <a:bodyPr/>
                    <a:lstStyle/>
                    <a:p>
                      <a:pPr marL="0" marR="0" lvl="0" indent="0" algn="l" rtl="0">
                        <a:spcBef>
                          <a:spcPts val="0"/>
                        </a:spcBef>
                        <a:buSzPct val="25000"/>
                        <a:buNone/>
                      </a:pPr>
                      <a:r>
                        <a:rPr lang="en-US" sz="2400" b="0" cap="none">
                          <a:solidFill>
                            <a:schemeClr val="dk1"/>
                          </a:solidFill>
                        </a:rPr>
                        <a:t>U.S. state where work was/is performed</a:t>
                      </a:r>
                    </a:p>
                  </a:txBody>
                  <a:tcPr marL="91450" marR="91450" marT="45725" marB="45725"/>
                </a:tc>
              </a:tr>
            </a:tbl>
          </a:graphicData>
        </a:graphic>
      </p:graphicFrame>
      <p:pic>
        <p:nvPicPr>
          <p:cNvPr id="127" name="Shape 127"/>
          <p:cNvPicPr preferRelativeResize="0"/>
          <p:nvPr/>
        </p:nvPicPr>
        <p:blipFill rotWithShape="1">
          <a:blip r:embed="rId3">
            <a:alphaModFix/>
          </a:blip>
          <a:srcRect/>
          <a:stretch/>
        </p:blipFill>
        <p:spPr>
          <a:xfrm>
            <a:off x="-5257800" y="-2811463"/>
            <a:ext cx="1661480" cy="123169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Shape 132"/>
          <p:cNvPicPr preferRelativeResize="0">
            <a:picLocks noGrp="1"/>
          </p:cNvPicPr>
          <p:nvPr>
            <p:ph type="body" idx="1"/>
          </p:nvPr>
        </p:nvPicPr>
        <p:blipFill rotWithShape="1">
          <a:blip r:embed="rId3">
            <a:alphaModFix/>
          </a:blip>
          <a:srcRect/>
          <a:stretch/>
        </p:blipFill>
        <p:spPr>
          <a:xfrm>
            <a:off x="1587500" y="187816"/>
            <a:ext cx="7810499" cy="6462222"/>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Shape 137"/>
          <p:cNvPicPr preferRelativeResize="0">
            <a:picLocks noGrp="1"/>
          </p:cNvPicPr>
          <p:nvPr>
            <p:ph type="body" idx="1"/>
          </p:nvPr>
        </p:nvPicPr>
        <p:blipFill rotWithShape="1">
          <a:blip r:embed="rId3">
            <a:alphaModFix/>
          </a:blip>
          <a:srcRect r="55669" b="-330"/>
          <a:stretch/>
        </p:blipFill>
        <p:spPr>
          <a:xfrm>
            <a:off x="609600" y="333720"/>
            <a:ext cx="4737100" cy="6423775"/>
          </a:xfrm>
          <a:prstGeom prst="rect">
            <a:avLst/>
          </a:prstGeom>
          <a:noFill/>
          <a:ln>
            <a:noFill/>
          </a:ln>
        </p:spPr>
      </p:pic>
      <p:pic>
        <p:nvPicPr>
          <p:cNvPr id="138" name="Shape 138"/>
          <p:cNvPicPr preferRelativeResize="0"/>
          <p:nvPr/>
        </p:nvPicPr>
        <p:blipFill rotWithShape="1">
          <a:blip r:embed="rId3">
            <a:alphaModFix/>
          </a:blip>
          <a:srcRect l="44586" t="1" b="-2593"/>
          <a:stretch/>
        </p:blipFill>
        <p:spPr>
          <a:xfrm>
            <a:off x="5753100" y="27708"/>
            <a:ext cx="4523338" cy="692709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p:cNvPicPr preferRelativeResize="0">
            <a:picLocks noGrp="1"/>
          </p:cNvPicPr>
          <p:nvPr>
            <p:ph type="body" idx="1"/>
          </p:nvPr>
        </p:nvPicPr>
        <p:blipFill rotWithShape="1">
          <a:blip r:embed="rId3">
            <a:alphaModFix/>
          </a:blip>
          <a:srcRect/>
          <a:stretch/>
        </p:blipFill>
        <p:spPr>
          <a:xfrm>
            <a:off x="1520125" y="192925"/>
            <a:ext cx="8055675" cy="66650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261872" y="365760"/>
            <a:ext cx="9692640" cy="1325562"/>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Century Schoolbook"/>
              <a:buNone/>
            </a:pPr>
            <a:r>
              <a:rPr lang="en-US" sz="4400" b="0" i="0" u="none" strike="noStrike" cap="none" dirty="0">
                <a:solidFill>
                  <a:schemeClr val="dk1"/>
                </a:solidFill>
                <a:latin typeface="Century Schoolbook"/>
                <a:ea typeface="Century Schoolbook"/>
                <a:cs typeface="Century Schoolbook"/>
                <a:sym typeface="Century Schoolbook"/>
              </a:rPr>
              <a:t>Models:</a:t>
            </a:r>
          </a:p>
        </p:txBody>
      </p:sp>
      <p:sp>
        <p:nvSpPr>
          <p:cNvPr id="150" name="Shape 150"/>
          <p:cNvSpPr txBox="1">
            <a:spLocks noGrp="1"/>
          </p:cNvSpPr>
          <p:nvPr>
            <p:ph type="body" idx="1"/>
          </p:nvPr>
        </p:nvSpPr>
        <p:spPr>
          <a:xfrm>
            <a:off x="1261872" y="1828800"/>
            <a:ext cx="8595360" cy="4351337"/>
          </a:xfrm>
          <a:prstGeom prst="rect">
            <a:avLst/>
          </a:prstGeom>
          <a:noFill/>
          <a:ln>
            <a:noFill/>
          </a:ln>
        </p:spPr>
        <p:txBody>
          <a:bodyPr wrap="square" lIns="91425" tIns="45700" rIns="91425" bIns="45700" anchor="t" anchorCtr="0">
            <a:noAutofit/>
          </a:bodyPr>
          <a:lstStyle/>
          <a:p>
            <a:pPr marL="182880" marR="0" lvl="0" indent="-182880" algn="l" rtl="0">
              <a:lnSpc>
                <a:spcPct val="95000"/>
              </a:lnSpc>
              <a:spcBef>
                <a:spcPts val="0"/>
              </a:spcBef>
              <a:spcAft>
                <a:spcPts val="0"/>
              </a:spcAft>
              <a:buClr>
                <a:schemeClr val="accent1"/>
              </a:buClr>
              <a:buSzPct val="80000"/>
              <a:buFont typeface="Arial"/>
              <a:buChar char="•"/>
            </a:pPr>
            <a:r>
              <a:rPr lang="en-US" sz="2800" b="0" i="0" u="none" strike="noStrike" cap="none" dirty="0">
                <a:solidFill>
                  <a:schemeClr val="dk1"/>
                </a:solidFill>
                <a:latin typeface="Century Schoolbook"/>
                <a:ea typeface="Century Schoolbook"/>
                <a:cs typeface="Century Schoolbook"/>
                <a:sym typeface="Century Schoolbook"/>
              </a:rPr>
              <a:t>OLS </a:t>
            </a:r>
            <a:r>
              <a:rPr lang="en-US" sz="2800" b="0" i="0" u="none" strike="noStrike" cap="none" dirty="0" smtClean="0">
                <a:solidFill>
                  <a:schemeClr val="dk1"/>
                </a:solidFill>
                <a:latin typeface="Century Schoolbook"/>
                <a:ea typeface="Century Schoolbook"/>
                <a:cs typeface="Century Schoolbook"/>
                <a:sym typeface="Century Schoolbook"/>
              </a:rPr>
              <a:t>regression</a:t>
            </a:r>
          </a:p>
          <a:p>
            <a:pPr marL="609600" marR="0" lvl="1" indent="-342900" algn="l" rtl="0">
              <a:lnSpc>
                <a:spcPct val="90000"/>
              </a:lnSpc>
              <a:spcBef>
                <a:spcPts val="500"/>
              </a:spcBef>
              <a:spcAft>
                <a:spcPts val="0"/>
              </a:spcAft>
              <a:buClr>
                <a:schemeClr val="accent1"/>
              </a:buClr>
              <a:buSzPct val="100000"/>
              <a:buFont typeface="Arial" charset="0"/>
              <a:buChar char="•"/>
            </a:pPr>
            <a:r>
              <a:rPr lang="en-US" sz="2400" b="0" i="0" u="none" strike="noStrike" cap="none" dirty="0" smtClean="0">
                <a:solidFill>
                  <a:srgbClr val="262626"/>
                </a:solidFill>
                <a:latin typeface="Century Schoolbook"/>
                <a:ea typeface="Century Schoolbook"/>
                <a:cs typeface="Century Schoolbook"/>
                <a:sym typeface="Century Schoolbook"/>
              </a:rPr>
              <a:t>Gather sense of data properties</a:t>
            </a:r>
          </a:p>
          <a:p>
            <a:pPr marL="182880" marR="0" lvl="0" indent="-182880" algn="l" rtl="0">
              <a:lnSpc>
                <a:spcPct val="95000"/>
              </a:lnSpc>
              <a:spcBef>
                <a:spcPts val="1700"/>
              </a:spcBef>
              <a:spcAft>
                <a:spcPts val="0"/>
              </a:spcAft>
              <a:buClr>
                <a:schemeClr val="accent1"/>
              </a:buClr>
              <a:buSzPct val="80000"/>
              <a:buFont typeface="Arial"/>
              <a:buChar char="•"/>
            </a:pPr>
            <a:r>
              <a:rPr lang="en-US" sz="2800" b="0" i="0" u="none" strike="noStrike" cap="none" dirty="0" smtClean="0">
                <a:solidFill>
                  <a:schemeClr val="dk1"/>
                </a:solidFill>
                <a:latin typeface="Century Schoolbook"/>
                <a:ea typeface="Century Schoolbook"/>
                <a:cs typeface="Century Schoolbook"/>
                <a:sym typeface="Century Schoolbook"/>
              </a:rPr>
              <a:t>Stepwise regression</a:t>
            </a:r>
          </a:p>
          <a:p>
            <a:pPr marL="609600" marR="0" lvl="1" indent="-342900" algn="l" rtl="0">
              <a:lnSpc>
                <a:spcPct val="90000"/>
              </a:lnSpc>
              <a:spcBef>
                <a:spcPts val="500"/>
              </a:spcBef>
              <a:spcAft>
                <a:spcPts val="0"/>
              </a:spcAft>
              <a:buClr>
                <a:schemeClr val="accent1"/>
              </a:buClr>
              <a:buSzPct val="100000"/>
              <a:buFont typeface="Arial" charset="0"/>
              <a:buChar char="•"/>
            </a:pPr>
            <a:r>
              <a:rPr lang="en-US" sz="2400" b="0" i="0" u="none" strike="noStrike" cap="none" dirty="0" smtClean="0">
                <a:solidFill>
                  <a:srgbClr val="262626"/>
                </a:solidFill>
                <a:latin typeface="Century Schoolbook"/>
                <a:ea typeface="Century Schoolbook"/>
                <a:cs typeface="Century Schoolbook"/>
                <a:sym typeface="Century Schoolbook"/>
              </a:rPr>
              <a:t>Simplify model by excluding insignificant variables</a:t>
            </a:r>
          </a:p>
          <a:p>
            <a:pPr marL="182880" marR="0" lvl="0" indent="-182880" algn="l" rtl="0">
              <a:lnSpc>
                <a:spcPct val="95000"/>
              </a:lnSpc>
              <a:spcBef>
                <a:spcPts val="1700"/>
              </a:spcBef>
              <a:spcAft>
                <a:spcPts val="0"/>
              </a:spcAft>
              <a:buClr>
                <a:schemeClr val="accent1"/>
              </a:buClr>
              <a:buSzPct val="80000"/>
              <a:buFont typeface="Arial"/>
              <a:buChar char="•"/>
            </a:pPr>
            <a:r>
              <a:rPr lang="en-US" sz="2800" b="0" i="0" u="none" strike="noStrike" cap="none" dirty="0" smtClean="0">
                <a:solidFill>
                  <a:schemeClr val="dk1"/>
                </a:solidFill>
                <a:latin typeface="Century Schoolbook"/>
                <a:ea typeface="Century Schoolbook"/>
                <a:cs typeface="Century Schoolbook"/>
                <a:sym typeface="Century Schoolbook"/>
              </a:rPr>
              <a:t>Bagged </a:t>
            </a:r>
            <a:r>
              <a:rPr lang="en-US" sz="2800" b="0" i="0" u="none" strike="noStrike" cap="none" dirty="0">
                <a:solidFill>
                  <a:schemeClr val="dk1"/>
                </a:solidFill>
                <a:latin typeface="Century Schoolbook"/>
                <a:ea typeface="Century Schoolbook"/>
                <a:cs typeface="Century Schoolbook"/>
                <a:sym typeface="Century Schoolbook"/>
              </a:rPr>
              <a:t>regression models</a:t>
            </a:r>
          </a:p>
          <a:p>
            <a:pPr marL="609600" marR="0" lvl="1" indent="-342900" algn="l" rtl="0">
              <a:lnSpc>
                <a:spcPct val="90000"/>
              </a:lnSpc>
              <a:spcBef>
                <a:spcPts val="500"/>
              </a:spcBef>
              <a:spcAft>
                <a:spcPts val="0"/>
              </a:spcAft>
              <a:buClr>
                <a:schemeClr val="accent1"/>
              </a:buClr>
              <a:buSzPct val="100000"/>
              <a:buFont typeface="Arial" charset="0"/>
              <a:buChar char="•"/>
            </a:pPr>
            <a:r>
              <a:rPr lang="en-US" sz="2400" b="0" i="0" u="none" strike="noStrike" cap="none" dirty="0">
                <a:solidFill>
                  <a:srgbClr val="262626"/>
                </a:solidFill>
                <a:latin typeface="Century Schoolbook"/>
                <a:ea typeface="Century Schoolbook"/>
                <a:cs typeface="Century Schoolbook"/>
                <a:sym typeface="Century Schoolbook"/>
              </a:rPr>
              <a:t>Run model on random subsamples of data and average results</a:t>
            </a:r>
          </a:p>
          <a:p>
            <a:pPr marL="182880" marR="0" lvl="0" indent="-182880" algn="l" rtl="0">
              <a:lnSpc>
                <a:spcPct val="95000"/>
              </a:lnSpc>
              <a:spcBef>
                <a:spcPts val="1700"/>
              </a:spcBef>
              <a:spcAft>
                <a:spcPts val="0"/>
              </a:spcAft>
              <a:buClr>
                <a:schemeClr val="accent1"/>
              </a:buClr>
              <a:buSzPct val="80000"/>
              <a:buFont typeface="Arial"/>
              <a:buChar char="•"/>
            </a:pPr>
            <a:r>
              <a:rPr lang="en-US" sz="2800" b="0" i="0" u="none" strike="noStrike" cap="none" dirty="0">
                <a:solidFill>
                  <a:schemeClr val="dk1"/>
                </a:solidFill>
                <a:latin typeface="Century Schoolbook"/>
                <a:ea typeface="Century Schoolbook"/>
                <a:cs typeface="Century Schoolbook"/>
                <a:sym typeface="Century Schoolbook"/>
              </a:rPr>
              <a:t>Gradient boosting regression </a:t>
            </a:r>
          </a:p>
          <a:p>
            <a:pPr marL="609600" marR="0" lvl="1" indent="-342900" algn="l" rtl="0">
              <a:lnSpc>
                <a:spcPct val="90000"/>
              </a:lnSpc>
              <a:spcBef>
                <a:spcPts val="500"/>
              </a:spcBef>
              <a:spcAft>
                <a:spcPts val="0"/>
              </a:spcAft>
              <a:buClr>
                <a:schemeClr val="accent1"/>
              </a:buClr>
              <a:buSzPct val="100000"/>
              <a:buFont typeface="Arial" charset="0"/>
              <a:buChar char="•"/>
            </a:pPr>
            <a:r>
              <a:rPr lang="en-US" sz="2400" b="0" i="0" u="none" strike="noStrike" cap="none" dirty="0">
                <a:solidFill>
                  <a:srgbClr val="262626"/>
                </a:solidFill>
                <a:latin typeface="Century Schoolbook"/>
                <a:ea typeface="Century Schoolbook"/>
                <a:cs typeface="Century Schoolbook"/>
                <a:sym typeface="Century Schoolbook"/>
              </a:rPr>
              <a:t>Calculate average results of weak prediction models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261872" y="365760"/>
            <a:ext cx="9692640" cy="1325562"/>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Century Schoolbook"/>
              <a:buNone/>
            </a:pPr>
            <a:r>
              <a:rPr lang="en-US" sz="4400" b="0" i="0" u="none" strike="noStrike" cap="none">
                <a:solidFill>
                  <a:schemeClr val="dk1"/>
                </a:solidFill>
                <a:latin typeface="Century Schoolbook"/>
                <a:ea typeface="Century Schoolbook"/>
                <a:cs typeface="Century Schoolbook"/>
                <a:sym typeface="Century Schoolbook"/>
              </a:rPr>
              <a:t>Results</a:t>
            </a:r>
          </a:p>
        </p:txBody>
      </p:sp>
      <p:graphicFrame>
        <p:nvGraphicFramePr>
          <p:cNvPr id="156" name="Shape 156"/>
          <p:cNvGraphicFramePr/>
          <p:nvPr/>
        </p:nvGraphicFramePr>
        <p:xfrm>
          <a:off x="1262063" y="1930400"/>
          <a:ext cx="9323300" cy="3535740"/>
        </p:xfrm>
        <a:graphic>
          <a:graphicData uri="http://schemas.openxmlformats.org/drawingml/2006/table">
            <a:tbl>
              <a:tblPr firstRow="1" bandRow="1">
                <a:noFill/>
                <a:tableStyleId>{577046C9-58EB-419A-A6C3-E0D1B82FA90C}</a:tableStyleId>
              </a:tblPr>
              <a:tblGrid>
                <a:gridCol w="2437025"/>
                <a:gridCol w="2295425"/>
                <a:gridCol w="2295425"/>
                <a:gridCol w="2295425"/>
              </a:tblGrid>
              <a:tr h="269250">
                <a:tc>
                  <a:txBody>
                    <a:bodyPr/>
                    <a:lstStyle/>
                    <a:p>
                      <a:pPr marL="0" marR="0" lvl="0" indent="0" algn="l" rtl="0">
                        <a:spcBef>
                          <a:spcPts val="0"/>
                        </a:spcBef>
                        <a:buSzPct val="25000"/>
                        <a:buNone/>
                      </a:pPr>
                      <a:endParaRPr sz="2800"/>
                    </a:p>
                  </a:txBody>
                  <a:tcPr marL="91450" marR="91450" marT="45725" marB="45725"/>
                </a:tc>
                <a:tc>
                  <a:txBody>
                    <a:bodyPr/>
                    <a:lstStyle/>
                    <a:p>
                      <a:pPr marL="0" marR="0" lvl="0" indent="0" algn="l" rtl="0">
                        <a:spcBef>
                          <a:spcPts val="0"/>
                        </a:spcBef>
                        <a:buSzPct val="25000"/>
                        <a:buNone/>
                      </a:pPr>
                      <a:r>
                        <a:rPr lang="en-US" sz="2800"/>
                        <a:t>Stepwise</a:t>
                      </a:r>
                    </a:p>
                  </a:txBody>
                  <a:tcPr marL="91450" marR="91450" marT="45725" marB="45725">
                    <a:lnR w="12700" cap="flat" cmpd="sng">
                      <a:solidFill>
                        <a:schemeClr val="lt1"/>
                      </a:solidFill>
                      <a:prstDash val="solid"/>
                      <a:round/>
                      <a:headEnd type="none" w="med" len="med"/>
                      <a:tailEnd type="none" w="med" len="med"/>
                    </a:lnR>
                  </a:tcPr>
                </a:tc>
                <a:tc>
                  <a:txBody>
                    <a:bodyPr/>
                    <a:lstStyle/>
                    <a:p>
                      <a:pPr marL="0" marR="0" lvl="0" indent="0" algn="l" rtl="0">
                        <a:spcBef>
                          <a:spcPts val="0"/>
                        </a:spcBef>
                        <a:buSzPct val="25000"/>
                        <a:buNone/>
                      </a:pPr>
                      <a:r>
                        <a:rPr lang="en-US" sz="2800"/>
                        <a:t>Bagged</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tcPr>
                </a:tc>
                <a:tc>
                  <a:txBody>
                    <a:bodyPr/>
                    <a:lstStyle/>
                    <a:p>
                      <a:pPr marL="0" marR="0" lvl="0" indent="0" algn="l" rtl="0">
                        <a:spcBef>
                          <a:spcPts val="0"/>
                        </a:spcBef>
                        <a:buSzPct val="25000"/>
                        <a:buNone/>
                      </a:pPr>
                      <a:r>
                        <a:rPr lang="en-US" sz="2800"/>
                        <a:t>Gradient boosting</a:t>
                      </a:r>
                    </a:p>
                  </a:txBody>
                  <a:tcPr marL="91450" marR="91450" marT="45725" marB="45725">
                    <a:lnL w="12700" cap="flat" cmpd="sng">
                      <a:solidFill>
                        <a:schemeClr val="lt1"/>
                      </a:solidFill>
                      <a:prstDash val="solid"/>
                      <a:round/>
                      <a:headEnd type="none" w="med" len="med"/>
                      <a:tailEnd type="none" w="med" len="med"/>
                    </a:lnL>
                  </a:tcPr>
                </a:tc>
              </a:tr>
              <a:tr h="370850">
                <a:tc>
                  <a:txBody>
                    <a:bodyPr/>
                    <a:lstStyle/>
                    <a:p>
                      <a:pPr marL="0" marR="0" lvl="0" indent="0" algn="l" rtl="0">
                        <a:spcBef>
                          <a:spcPts val="0"/>
                        </a:spcBef>
                        <a:buSzPct val="25000"/>
                        <a:buNone/>
                      </a:pPr>
                      <a:r>
                        <a:rPr lang="en-US" sz="2800"/>
                        <a:t>RMSE</a:t>
                      </a:r>
                    </a:p>
                  </a:txBody>
                  <a:tcPr marL="91450" marR="91450" marT="45725" marB="45725"/>
                </a:tc>
                <a:tc>
                  <a:txBody>
                    <a:bodyPr/>
                    <a:lstStyle/>
                    <a:p>
                      <a:pPr marL="0" marR="0" lvl="0" indent="0" algn="l" rtl="0">
                        <a:spcBef>
                          <a:spcPts val="0"/>
                        </a:spcBef>
                        <a:buSzPct val="25000"/>
                        <a:buNone/>
                      </a:pPr>
                      <a:r>
                        <a:rPr lang="en-US" sz="2800"/>
                        <a:t>1.95</a:t>
                      </a:r>
                    </a:p>
                  </a:txBody>
                  <a:tcPr marL="91450" marR="91450" marT="45725" marB="45725">
                    <a:lnR w="12700" cap="flat" cmpd="sng">
                      <a:solidFill>
                        <a:schemeClr val="lt1"/>
                      </a:solidFill>
                      <a:prstDash val="solid"/>
                      <a:round/>
                      <a:headEnd type="none" w="med" len="med"/>
                      <a:tailEnd type="none" w="med" len="med"/>
                    </a:lnR>
                  </a:tcPr>
                </a:tc>
                <a:tc>
                  <a:txBody>
                    <a:bodyPr/>
                    <a:lstStyle/>
                    <a:p>
                      <a:pPr marL="0" marR="0" lvl="0" indent="0" algn="l" rtl="0">
                        <a:spcBef>
                          <a:spcPts val="0"/>
                        </a:spcBef>
                        <a:buSzPct val="25000"/>
                        <a:buNone/>
                      </a:pPr>
                      <a:r>
                        <a:rPr lang="en-US" sz="2800"/>
                        <a:t>1.97</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marR="0" lvl="0" indent="0" algn="l" rtl="0">
                        <a:spcBef>
                          <a:spcPts val="0"/>
                        </a:spcBef>
                        <a:buSzPct val="25000"/>
                        <a:buNone/>
                      </a:pPr>
                      <a:r>
                        <a:rPr lang="en-US" sz="2800" b="1" u="none"/>
                        <a:t>1.88</a:t>
                      </a:r>
                    </a:p>
                  </a:txBody>
                  <a:tcPr marL="91450" marR="91450" marT="45725" marB="45725">
                    <a:lnL w="12700" cap="flat" cmpd="sng">
                      <a:solidFill>
                        <a:schemeClr val="lt1"/>
                      </a:solidFill>
                      <a:prstDash val="solid"/>
                      <a:round/>
                      <a:headEnd type="none" w="med" len="med"/>
                      <a:tailEnd type="none" w="med" len="med"/>
                    </a:lnL>
                  </a:tcPr>
                </a:tc>
              </a:tr>
              <a:tr h="370850">
                <a:tc>
                  <a:txBody>
                    <a:bodyPr/>
                    <a:lstStyle/>
                    <a:p>
                      <a:pPr marL="0" marR="0" lvl="0" indent="0" algn="l" rtl="0">
                        <a:spcBef>
                          <a:spcPts val="0"/>
                        </a:spcBef>
                        <a:buSzPct val="25000"/>
                        <a:buNone/>
                      </a:pPr>
                      <a:r>
                        <a:rPr lang="en-US" sz="2800"/>
                        <a:t>Iterations</a:t>
                      </a:r>
                    </a:p>
                  </a:txBody>
                  <a:tcPr marL="91450" marR="91450" marT="45725" marB="45725"/>
                </a:tc>
                <a:tc>
                  <a:txBody>
                    <a:bodyPr/>
                    <a:lstStyle/>
                    <a:p>
                      <a:pPr marL="0" marR="0" lvl="0" indent="0" algn="l" rtl="0">
                        <a:spcBef>
                          <a:spcPts val="0"/>
                        </a:spcBef>
                        <a:buSzPct val="25000"/>
                        <a:buNone/>
                      </a:pPr>
                      <a:r>
                        <a:rPr lang="en-US" sz="2800"/>
                        <a:t>1</a:t>
                      </a:r>
                    </a:p>
                  </a:txBody>
                  <a:tcPr marL="91450" marR="91450" marT="45725" marB="45725">
                    <a:lnR w="12700" cap="flat" cmpd="sng">
                      <a:solidFill>
                        <a:schemeClr val="lt1"/>
                      </a:solidFill>
                      <a:prstDash val="solid"/>
                      <a:round/>
                      <a:headEnd type="none" w="med" len="med"/>
                      <a:tailEnd type="none" w="med" len="med"/>
                    </a:lnR>
                  </a:tcPr>
                </a:tc>
                <a:tc>
                  <a:txBody>
                    <a:bodyPr/>
                    <a:lstStyle/>
                    <a:p>
                      <a:pPr marL="0" marR="0" lvl="0" indent="0" algn="l" rtl="0">
                        <a:spcBef>
                          <a:spcPts val="0"/>
                        </a:spcBef>
                        <a:buSzPct val="25000"/>
                        <a:buNone/>
                      </a:pPr>
                      <a:r>
                        <a:rPr lang="en-US" sz="2800"/>
                        <a:t>1000</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marR="0" lvl="0" indent="0" algn="l" rtl="0">
                        <a:spcBef>
                          <a:spcPts val="0"/>
                        </a:spcBef>
                        <a:buSzPct val="25000"/>
                        <a:buNone/>
                      </a:pPr>
                      <a:r>
                        <a:rPr lang="en-US" sz="2800" b="1" u="none"/>
                        <a:t>1000</a:t>
                      </a:r>
                    </a:p>
                  </a:txBody>
                  <a:tcPr marL="91450" marR="91450" marT="45725" marB="45725">
                    <a:lnL w="12700" cap="flat" cmpd="sng">
                      <a:solidFill>
                        <a:schemeClr val="lt1"/>
                      </a:solidFill>
                      <a:prstDash val="solid"/>
                      <a:round/>
                      <a:headEnd type="none" w="med" len="med"/>
                      <a:tailEnd type="none" w="med" len="med"/>
                    </a:lnL>
                  </a:tcPr>
                </a:tc>
              </a:tr>
              <a:tr h="370850">
                <a:tc>
                  <a:txBody>
                    <a:bodyPr/>
                    <a:lstStyle/>
                    <a:p>
                      <a:pPr marL="0" marR="0" lvl="0" indent="0" algn="l" rtl="0">
                        <a:spcBef>
                          <a:spcPts val="0"/>
                        </a:spcBef>
                        <a:buNone/>
                      </a:pPr>
                      <a:r>
                        <a:rPr lang="en-US" sz="2800"/>
                        <a:t>shrinkage</a:t>
                      </a:r>
                    </a:p>
                  </a:txBody>
                  <a:tcPr marL="91450" marR="91450" marT="45725" marB="45725"/>
                </a:tc>
                <a:tc>
                  <a:txBody>
                    <a:bodyPr/>
                    <a:lstStyle/>
                    <a:p>
                      <a:pPr marL="0" marR="0" lvl="0" indent="0" algn="l" rtl="0">
                        <a:spcBef>
                          <a:spcPts val="0"/>
                        </a:spcBef>
                        <a:buNone/>
                      </a:pPr>
                      <a:r>
                        <a:rPr lang="en-US" sz="2800"/>
                        <a:t>NA</a:t>
                      </a:r>
                    </a:p>
                  </a:txBody>
                  <a:tcPr marL="91450" marR="91450" marT="45725" marB="45725">
                    <a:lnR w="12700" cap="flat" cmpd="sng">
                      <a:solidFill>
                        <a:schemeClr val="lt1"/>
                      </a:solidFill>
                      <a:prstDash val="solid"/>
                      <a:round/>
                      <a:headEnd type="none" w="med" len="med"/>
                      <a:tailEnd type="none" w="med" len="med"/>
                    </a:lnR>
                  </a:tcPr>
                </a:tc>
                <a:tc>
                  <a:txBody>
                    <a:bodyPr/>
                    <a:lstStyle/>
                    <a:p>
                      <a:pPr marL="0" marR="0" lvl="0" indent="0" algn="l" rtl="0">
                        <a:spcBef>
                          <a:spcPts val="0"/>
                        </a:spcBef>
                        <a:buNone/>
                      </a:pPr>
                      <a:r>
                        <a:rPr lang="en-US" sz="2800"/>
                        <a:t>NA</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US" sz="2800" b="1"/>
                        <a:t>0.01</a:t>
                      </a:r>
                    </a:p>
                  </a:txBody>
                  <a:tcPr marL="91450" marR="91450" marT="45725" marB="45725">
                    <a:lnL w="12700" cap="flat" cmpd="sng">
                      <a:solidFill>
                        <a:schemeClr val="lt1"/>
                      </a:solidFill>
                      <a:prstDash val="solid"/>
                      <a:round/>
                      <a:headEnd type="none" w="med" len="med"/>
                      <a:tailEnd type="none" w="med" len="med"/>
                    </a:lnL>
                  </a:tcPr>
                </a:tc>
              </a:tr>
              <a:tr h="370850">
                <a:tc>
                  <a:txBody>
                    <a:bodyPr/>
                    <a:lstStyle/>
                    <a:p>
                      <a:pPr marL="0" marR="0" lvl="0" indent="0" algn="l" rtl="0">
                        <a:spcBef>
                          <a:spcPts val="0"/>
                        </a:spcBef>
                        <a:buSzPct val="25000"/>
                        <a:buNone/>
                      </a:pPr>
                      <a:r>
                        <a:rPr lang="en-US" sz="2800"/>
                        <a:t>Interactions</a:t>
                      </a:r>
                    </a:p>
                  </a:txBody>
                  <a:tcPr marL="91450" marR="91450" marT="45725" marB="45725"/>
                </a:tc>
                <a:tc>
                  <a:txBody>
                    <a:bodyPr/>
                    <a:lstStyle/>
                    <a:p>
                      <a:pPr marL="0" marR="0" lvl="0" indent="0" algn="l" rtl="0">
                        <a:spcBef>
                          <a:spcPts val="0"/>
                        </a:spcBef>
                        <a:buSzPct val="25000"/>
                        <a:buNone/>
                      </a:pPr>
                      <a:r>
                        <a:rPr lang="en-US" sz="2800"/>
                        <a:t>Yes</a:t>
                      </a:r>
                    </a:p>
                  </a:txBody>
                  <a:tcPr marL="91450" marR="91450" marT="45725" marB="45725">
                    <a:lnR w="12700" cap="flat" cmpd="sng">
                      <a:solidFill>
                        <a:schemeClr val="lt1"/>
                      </a:solidFill>
                      <a:prstDash val="solid"/>
                      <a:round/>
                      <a:headEnd type="none" w="med" len="med"/>
                      <a:tailEnd type="none" w="med" len="med"/>
                    </a:lnR>
                  </a:tcPr>
                </a:tc>
                <a:tc>
                  <a:txBody>
                    <a:bodyPr/>
                    <a:lstStyle/>
                    <a:p>
                      <a:pPr marL="0" marR="0" lvl="0" indent="0" algn="l" rtl="0">
                        <a:spcBef>
                          <a:spcPts val="0"/>
                        </a:spcBef>
                        <a:buSzPct val="25000"/>
                        <a:buNone/>
                      </a:pPr>
                      <a:r>
                        <a:rPr lang="en-US" sz="2800"/>
                        <a:t>No</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marR="0" lvl="0" indent="0" algn="l" rtl="0">
                        <a:spcBef>
                          <a:spcPts val="0"/>
                        </a:spcBef>
                        <a:buSzPct val="25000"/>
                        <a:buNone/>
                      </a:pPr>
                      <a:r>
                        <a:rPr lang="en-US" sz="2800" b="1" u="none"/>
                        <a:t>No</a:t>
                      </a:r>
                    </a:p>
                  </a:txBody>
                  <a:tcPr marL="91450" marR="91450" marT="45725" marB="45725">
                    <a:lnL w="12700" cap="flat" cmpd="sng">
                      <a:solidFill>
                        <a:schemeClr val="lt1"/>
                      </a:solidFill>
                      <a:prstDash val="solid"/>
                      <a:round/>
                      <a:headEnd type="none" w="med" len="med"/>
                      <a:tailEnd type="none" w="med" len="med"/>
                    </a:lnL>
                  </a:tcPr>
                </a:tc>
              </a:tr>
              <a:tr h="370850">
                <a:tc>
                  <a:txBody>
                    <a:bodyPr/>
                    <a:lstStyle/>
                    <a:p>
                      <a:pPr marL="0" marR="0" lvl="0" indent="0" algn="l" rtl="0">
                        <a:spcBef>
                          <a:spcPts val="0"/>
                        </a:spcBef>
                        <a:buSzPct val="25000"/>
                        <a:buNone/>
                      </a:pPr>
                      <a:r>
                        <a:rPr lang="en-US" sz="2800"/>
                        <a:t>R</a:t>
                      </a:r>
                      <a:r>
                        <a:rPr lang="en-US" sz="2800" baseline="30000"/>
                        <a:t>2</a:t>
                      </a:r>
                    </a:p>
                  </a:txBody>
                  <a:tcPr marL="91450" marR="91450" marT="45725" marB="45725"/>
                </a:tc>
                <a:tc>
                  <a:txBody>
                    <a:bodyPr/>
                    <a:lstStyle/>
                    <a:p>
                      <a:pPr marL="0" marR="0" lvl="0" indent="0" algn="l" rtl="0">
                        <a:spcBef>
                          <a:spcPts val="0"/>
                        </a:spcBef>
                        <a:buSzPct val="25000"/>
                        <a:buNone/>
                      </a:pPr>
                      <a:r>
                        <a:rPr lang="en-US" sz="2800"/>
                        <a:t>.303</a:t>
                      </a:r>
                    </a:p>
                  </a:txBody>
                  <a:tcPr marL="91450" marR="91450" marT="45725" marB="45725">
                    <a:lnR w="12700" cap="flat" cmpd="sng">
                      <a:solidFill>
                        <a:schemeClr val="lt1"/>
                      </a:solidFill>
                      <a:prstDash val="solid"/>
                      <a:round/>
                      <a:headEnd type="none" w="med" len="med"/>
                      <a:tailEnd type="none" w="med" len="med"/>
                    </a:lnR>
                  </a:tcPr>
                </a:tc>
                <a:tc>
                  <a:txBody>
                    <a:bodyPr/>
                    <a:lstStyle/>
                    <a:p>
                      <a:pPr marL="0" marR="0" lvl="0" indent="0" algn="l" rtl="0">
                        <a:spcBef>
                          <a:spcPts val="0"/>
                        </a:spcBef>
                        <a:buSzPct val="25000"/>
                        <a:buNone/>
                      </a:pPr>
                      <a:r>
                        <a:rPr lang="en-US" sz="2800"/>
                        <a:t>NA</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marR="0" lvl="0" indent="0" algn="l" rtl="0">
                        <a:spcBef>
                          <a:spcPts val="0"/>
                        </a:spcBef>
                        <a:buSzPct val="25000"/>
                        <a:buNone/>
                      </a:pPr>
                      <a:r>
                        <a:rPr lang="en-US" sz="2800" b="1" u="none"/>
                        <a:t>NA</a:t>
                      </a:r>
                    </a:p>
                  </a:txBody>
                  <a:tcPr marL="91450" marR="91450" marT="45725" marB="45725">
                    <a:lnL w="12700" cap="flat" cmpd="sng">
                      <a:solidFill>
                        <a:schemeClr val="lt1"/>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777</Words>
  <Application>Microsoft Macintosh PowerPoint</Application>
  <PresentationFormat>Widescreen</PresentationFormat>
  <Paragraphs>122</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Century Schoolbook</vt:lpstr>
      <vt:lpstr>Noto Sans Symbols</vt:lpstr>
      <vt:lpstr>View</vt:lpstr>
      <vt:lpstr>View</vt:lpstr>
      <vt:lpstr>Federal Spending Estimation</vt:lpstr>
      <vt:lpstr>Objectives</vt:lpstr>
      <vt:lpstr>Process</vt:lpstr>
      <vt:lpstr>Influential Features</vt:lpstr>
      <vt:lpstr>PowerPoint Presentation</vt:lpstr>
      <vt:lpstr>PowerPoint Presentation</vt:lpstr>
      <vt:lpstr>PowerPoint Presentation</vt:lpstr>
      <vt:lpstr>Models:</vt:lpstr>
      <vt:lpstr>Results</vt:lpstr>
      <vt:lpstr>PowerPoint Presentation</vt:lpstr>
      <vt:lpstr>Next steps</vt:lpstr>
      <vt:lpstr>Federal Spending Estimation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Spending Estimation</dc:title>
  <cp:lastModifiedBy>Daniel Banko</cp:lastModifiedBy>
  <cp:revision>2</cp:revision>
  <cp:lastPrinted>2017-10-03T19:56:28Z</cp:lastPrinted>
  <dcterms:modified xsi:type="dcterms:W3CDTF">2017-10-03T21:37:55Z</dcterms:modified>
</cp:coreProperties>
</file>