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6" r:id="rId5"/>
    <p:sldId id="256" r:id="rId6"/>
    <p:sldId id="265" r:id="rId7"/>
    <p:sldId id="266" r:id="rId8"/>
    <p:sldId id="278" r:id="rId9"/>
    <p:sldId id="281" r:id="rId10"/>
    <p:sldId id="282" r:id="rId11"/>
    <p:sldId id="283" r:id="rId12"/>
    <p:sldId id="285" r:id="rId13"/>
    <p:sldId id="284" r:id="rId14"/>
    <p:sldId id="267" r:id="rId15"/>
    <p:sldId id="279" r:id="rId16"/>
    <p:sldId id="27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76" d="100"/>
          <a:sy n="76" d="100"/>
        </p:scale>
        <p:origin x="57" y="1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4371" y="685800"/>
            <a:ext cx="8621486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600" smtClean="0"/>
              <a:t>1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2506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181426"/>
            <a:ext cx="9144000" cy="35619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to my Research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Global Swarm Convergence</a:t>
            </a:r>
            <a:endParaRPr dirty="0"/>
          </a:p>
          <a:p>
            <a:r>
              <a:rPr lang="en-US" dirty="0" smtClean="0"/>
              <a:t>Corner movement/localization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50098" b="49419"/>
          <a:stretch/>
        </p:blipFill>
        <p:spPr>
          <a:xfrm>
            <a:off x="5562600" y="1578634"/>
            <a:ext cx="5763781" cy="44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to my Research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Particle Mapping</a:t>
            </a:r>
            <a:endParaRPr dirty="0"/>
          </a:p>
          <a:p>
            <a:r>
              <a:rPr lang="en-US" dirty="0" smtClean="0"/>
              <a:t>Simple robots</a:t>
            </a:r>
          </a:p>
          <a:p>
            <a:r>
              <a:rPr lang="en-US" dirty="0" smtClean="0"/>
              <a:t>Planned actions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197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Quiz!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838200"/>
            <a:ext cx="6172200" cy="5105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Translational Motion, Bump Contact Sensor, Noisy Compass, Angular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Minimalist approaches make this technology more practical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Point node is degenerate, at convex/corner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Segment node is everything else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See this image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 uses oscillating motion to generate edges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Safe actions allow the robot to get to one edge of 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 chose an unsafe action!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2200"/>
            <a:ext cx="3467278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861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indent="-304800"/>
            <a:r>
              <a:rPr lang="en-US" dirty="0"/>
              <a:t>Lewis, J. S., &amp; </a:t>
            </a:r>
            <a:r>
              <a:rPr lang="en-US" dirty="0" err="1"/>
              <a:t>O’Kane</a:t>
            </a:r>
            <a:r>
              <a:rPr lang="en-US" dirty="0"/>
              <a:t>, J. M. (2013). Planning for provably reliable navigation using an unreliable, nearly </a:t>
            </a:r>
            <a:r>
              <a:rPr lang="en-US" dirty="0" err="1"/>
              <a:t>sensorless</a:t>
            </a:r>
            <a:r>
              <a:rPr lang="en-US" dirty="0"/>
              <a:t> robot. </a:t>
            </a:r>
            <a:r>
              <a:rPr lang="en-US" i="1" dirty="0"/>
              <a:t>The International Journal of Robotics Research</a:t>
            </a:r>
            <a:r>
              <a:rPr lang="en-US" dirty="0"/>
              <a:t>, </a:t>
            </a:r>
            <a:r>
              <a:rPr lang="en-US" i="1" dirty="0"/>
              <a:t>32</a:t>
            </a:r>
            <a:r>
              <a:rPr lang="en-US" dirty="0"/>
              <a:t>(11), 1342–1357. https://doi.org/10.1177/0278364913488428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89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 for unreliable robots(Lewis and </a:t>
            </a:r>
            <a:r>
              <a:rPr lang="en-US" dirty="0" err="1" smtClean="0"/>
              <a:t>O’Kane</a:t>
            </a:r>
            <a:r>
              <a:rPr lang="en-US" dirty="0" smtClean="0"/>
              <a:t> 2013)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for Prof. Becker’s Robotic Swarm Control Lab by Daniel Bao</a:t>
            </a:r>
          </a:p>
          <a:p>
            <a:r>
              <a:rPr lang="en-US" dirty="0" smtClean="0"/>
              <a:t>6/7/17</a:t>
            </a:r>
          </a:p>
          <a:p>
            <a:r>
              <a:rPr lang="en-US" dirty="0" smtClean="0"/>
              <a:t>Most pictures/diagrams are from this article.</a:t>
            </a:r>
            <a:endParaRPr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10706100" y="6400800"/>
            <a:ext cx="838200" cy="2571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 err="1" smtClean="0"/>
              <a:t>Abstract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from </a:t>
            </a:r>
            <a:r>
              <a:rPr lang="en-US" dirty="0" err="1" smtClean="0"/>
              <a:t>Xs</a:t>
            </a:r>
            <a:r>
              <a:rPr lang="en-US" dirty="0" smtClean="0"/>
              <a:t> to </a:t>
            </a:r>
            <a:r>
              <a:rPr lang="en-US" dirty="0" err="1" smtClean="0"/>
              <a:t>Xg</a:t>
            </a:r>
            <a:endParaRPr lang="en-US" dirty="0" smtClean="0"/>
          </a:p>
          <a:p>
            <a:r>
              <a:rPr lang="en-US" dirty="0" smtClean="0"/>
              <a:t>Unreliable Robot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700212"/>
            <a:ext cx="5457825" cy="4524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Cones</a:t>
            </a:r>
          </a:p>
          <a:p>
            <a:r>
              <a:rPr lang="en-US" dirty="0" smtClean="0"/>
              <a:t>Safe Moves!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703738"/>
            <a:ext cx="5133975" cy="45173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Delimiting Points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133600"/>
            <a:ext cx="5215706" cy="36957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generators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286000"/>
            <a:ext cx="87725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CornerFinder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828800"/>
            <a:ext cx="5543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NodeConnector</a:t>
            </a:r>
            <a:endParaRPr lang="en-US" dirty="0" smtClean="0"/>
          </a:p>
          <a:p>
            <a:pPr lvl="1"/>
            <a:r>
              <a:rPr lang="en-US" dirty="0" smtClean="0"/>
              <a:t>Prioritized on point nodes</a:t>
            </a:r>
          </a:p>
          <a:p>
            <a:pPr lvl="1"/>
            <a:r>
              <a:rPr lang="en-US" dirty="0" smtClean="0"/>
              <a:t>Closer distance to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/>
          <a:srcRect l="2479" t="7143" r="1348" b="1786"/>
          <a:stretch/>
        </p:blipFill>
        <p:spPr>
          <a:xfrm>
            <a:off x="4800600" y="1600200"/>
            <a:ext cx="7162800" cy="42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862" y="1828800"/>
            <a:ext cx="6338276" cy="426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9864968" y="2362200"/>
            <a:ext cx="186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algorithm works!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762</TotalTime>
  <Words>214</Words>
  <Application>Microsoft Office PowerPoint</Application>
  <PresentationFormat>Widescreen</PresentationFormat>
  <Paragraphs>64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PowerPoint Presentation</vt:lpstr>
      <vt:lpstr>Planning for unreliable robots(Lewis and O’Kane 2013)</vt:lpstr>
      <vt:lpstr>Abstract Abstract</vt:lpstr>
      <vt:lpstr>Problem Solving Approach</vt:lpstr>
      <vt:lpstr>Problem Solving Approach</vt:lpstr>
      <vt:lpstr>Algorithms</vt:lpstr>
      <vt:lpstr>Algorithms</vt:lpstr>
      <vt:lpstr>Algorithms</vt:lpstr>
      <vt:lpstr>Implementation</vt:lpstr>
      <vt:lpstr>Limitations</vt:lpstr>
      <vt:lpstr>Relations to my Research</vt:lpstr>
      <vt:lpstr>Relations to my Research</vt:lpstr>
      <vt:lpstr>Answers to Quiz!</vt:lpstr>
      <vt:lpstr>Works Cited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for unreliable robots(Lewis and O’Kane 2013)</dc:title>
  <dc:creator>Bao, Daniel Z</dc:creator>
  <cp:lastModifiedBy>Bao, Daniel Z</cp:lastModifiedBy>
  <cp:revision>34</cp:revision>
  <dcterms:created xsi:type="dcterms:W3CDTF">2017-06-02T15:28:19Z</dcterms:created>
  <dcterms:modified xsi:type="dcterms:W3CDTF">2017-06-08T18:43:57Z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