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Technology like wifi, bluetooth, gps, gyro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Cardboard is cheap, mine cost £10, you can make them with less that £5 of material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Quadcopters with cameras range in price, my one costs around £60, but professional ones can cost upwards of £1000, most of them can be controlled with a wifi connection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Explain the difference between VR and AR - AR is adding to reality, VR is creating a new reality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 flying within 50m, no take off or landing within 30m of people, stupid because you can fly it inside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defRPr sz="5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8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5212" y="366367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1pPr>
            <a:lvl2pPr lvl="1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2pPr>
            <a:lvl3pPr lvl="2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3pPr>
            <a:lvl4pPr lvl="3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4pPr>
            <a:lvl5pPr lvl="4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5pPr>
            <a:lvl6pPr lvl="5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6pPr>
            <a:lvl7pPr lvl="6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7pPr>
            <a:lvl8pPr lvl="7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8pPr>
            <a:lvl9pPr lvl="8" algn="ctr">
              <a:spcBef>
                <a:spcPts val="0"/>
              </a:spcBef>
              <a:buClr>
                <a:srgbClr val="999999"/>
              </a:buClr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61" name="Shape 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04425" y="240275"/>
            <a:ext cx="3335150" cy="33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2904450" y="3706975"/>
            <a:ext cx="3335100" cy="5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Oliver Olding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www.oliverolding.co.uk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Computer Science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D9D9D9"/>
                </a:solidFill>
              </a:rPr>
              <a:t>University of Hertfordshire</a:t>
            </a:r>
          </a:p>
          <a:p>
            <a:pPr lv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000000"/>
              </a:buClr>
              <a:buSzPct val="100000"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3" name="Shape 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35" name="Shape 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pic>
        <p:nvPicPr>
          <p:cNvPr id="41" name="Shape 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buSzPct val="100000"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45" name="Shape 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defRPr sz="4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None/>
              <a:defRPr sz="2100">
                <a:solidFill>
                  <a:srgbClr val="D9D9D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None/>
              <a:defRPr sz="2100"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56" name="Shape 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3F3F3"/>
              </a:buClr>
              <a:buSzPct val="100000"/>
              <a:buNone/>
              <a:defRPr sz="2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8.jpg"/><Relationship Id="rId4" Type="http://schemas.openxmlformats.org/officeDocument/2006/relationships/image" Target="../media/image01.png"/><Relationship Id="rId5" Type="http://schemas.openxmlformats.org/officeDocument/2006/relationships/image" Target="../media/image02.jpg"/><Relationship Id="rId6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youtube.com/v/y1YHKSjp5bk" TargetMode="External"/><Relationship Id="rId4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Controlling a remote control vehicle using AR principles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Oliver Olding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7200"/>
              <a:t>Any Questions?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FFFFFF"/>
                </a:solidFill>
              </a:rPr>
              <a:t>Background	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Android phones have all the technology needed to control almost anything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Google cardboard is a cheap and easy way to work with VR or 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More and more people are using quadcopters for professional filming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500" y="2794000"/>
            <a:ext cx="1997227" cy="1755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700" y="2709150"/>
            <a:ext cx="1925500" cy="1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050" y="2709150"/>
            <a:ext cx="2888250" cy="19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6925" y="3926425"/>
            <a:ext cx="1153575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It is a device for transforming a mobile phone into a VR headset.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It has two lenses in it so you can focus on the phone screen.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They can be bought online for less than £10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Works with any Android / IOS phone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Google Cardboard?</a:t>
            </a:r>
          </a:p>
        </p:txBody>
      </p:sp>
      <p:sp>
        <p:nvSpPr>
          <p:cNvPr id="88" name="Shape 88">
            <a:hlinkClick r:id="rId3"/>
          </p:cNvPr>
          <p:cNvSpPr/>
          <p:nvPr/>
        </p:nvSpPr>
        <p:spPr>
          <a:xfrm>
            <a:off x="3275150" y="1389600"/>
            <a:ext cx="4572000" cy="25905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Idea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Quadcopters that come with a controllable camera are difficult for a single person to fly and get the view they want.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Why not find a way to make it easy and intuitive for people?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We use our head to look around normally, we can look at what we want without thinking about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This is what gave me the idea of using AR to control the camera.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System structure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37" y="1332650"/>
            <a:ext cx="67532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I could have used a laptop and any VR headset for this, however that is expensive and not very portable.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I chose Android because Android phones are cheap and relatively easy to develop for.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Android also has the benefit of working extremely well with Google Cardboard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use an Android phone?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950" y="3566650"/>
            <a:ext cx="1498350" cy="14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174" y="3633930"/>
            <a:ext cx="1092774" cy="138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535222">
            <a:off x="3853358" y="3665450"/>
            <a:ext cx="978830" cy="1198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Problems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The latency of the video can cause some disorientation and motion sickness.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Having a device covering your face can be dangerous in certain situations.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Different quadcopters use different communications protocols.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They also have different sensitivities, so what may turn one quadcopter half a turn could turn another a whole turn.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Legal stuff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This project is currently in a legal grey area. There aren’t any specific laws regarding quadcopters, however there are some laws for small unmanned aircraft.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These laws were made with larger petrol, nitro and electric helicopters and aeroplanes in mind.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 major rules are that you can’t fly too close to people or buildings without the required permission.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Future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-GB"/>
              <a:t>I’m going to continue working on this to get a prototype working with my quadcopter.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Then, I’m going to create an API to easily integrate any control mechanism I want.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 also want to add the ability to control more models of quadcopters.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