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3"/>
  </p:notesMasterIdLst>
  <p:handoutMasterIdLst>
    <p:handoutMasterId r:id="rId14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8" r:id="rId8"/>
    <p:sldId id="379" r:id="rId9"/>
    <p:sldId id="386" r:id="rId10"/>
    <p:sldId id="385" r:id="rId11"/>
    <p:sldId id="290" r:id="rId1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77" d="100"/>
          <a:sy n="77" d="100"/>
        </p:scale>
        <p:origin x="108" y="9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1424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Für die Visual Studio Community 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Kostenfrei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>
                <a:hlinkClick r:id="rId2"/>
              </a:rPr>
              <a:t>http</a:t>
            </a:r>
            <a:r>
              <a:rPr lang="de-DE" altLang="de-DE" dirty="0">
                <a:hlinkClick r:id="rId2"/>
              </a:rPr>
              <a:t>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8 / </a:t>
            </a:r>
            <a:r>
              <a:rPr lang="de-DE" altLang="de-DE" dirty="0" smtClean="0"/>
              <a:t>10</a:t>
            </a:r>
          </a:p>
          <a:p>
            <a:pPr>
              <a:lnSpc>
                <a:spcPct val="150000"/>
              </a:lnSpc>
            </a:pPr>
            <a:r>
              <a:rPr lang="de-DE" altLang="de-DE" dirty="0" err="1" smtClean="0"/>
              <a:t>VirtualBox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Image von https://developer.microsoft.com/en-us/windows/downloads/virtual-machines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02. Vorbereitung und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13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Benutzerdefiniert</PresentationFormat>
  <Paragraphs>66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3. NuGET</vt:lpstr>
      <vt:lpstr>HANDS-ON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693</cp:revision>
  <dcterms:created xsi:type="dcterms:W3CDTF">2009-09-23T11:03:35Z</dcterms:created>
  <dcterms:modified xsi:type="dcterms:W3CDTF">2017-09-22T08:51:57Z</dcterms:modified>
  <cp:contentStatus>R3</cp:contentStatus>
</cp:coreProperties>
</file>