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3"/>
  </p:notesMasterIdLst>
  <p:handoutMasterIdLst>
    <p:handoutMasterId r:id="rId24"/>
  </p:handoutMasterIdLst>
  <p:sldIdLst>
    <p:sldId id="332" r:id="rId2"/>
    <p:sldId id="29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70" r:id="rId11"/>
    <p:sldId id="368" r:id="rId12"/>
    <p:sldId id="369" r:id="rId13"/>
    <p:sldId id="373" r:id="rId14"/>
    <p:sldId id="375" r:id="rId15"/>
    <p:sldId id="387" r:id="rId16"/>
    <p:sldId id="388" r:id="rId17"/>
    <p:sldId id="389" r:id="rId18"/>
    <p:sldId id="390" r:id="rId19"/>
    <p:sldId id="391" r:id="rId20"/>
    <p:sldId id="393" r:id="rId21"/>
    <p:sldId id="290" r:id="rId22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75" d="100"/>
          <a:sy n="75" d="100"/>
        </p:scale>
        <p:origin x="360" y="62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27.09.2017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Framework -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</a:t>
            </a:r>
          </a:p>
          <a:p>
            <a:pPr lvl="1"/>
            <a:r>
              <a:rPr lang="de-DE" dirty="0" smtClean="0"/>
              <a:t>Entsprechen den Tabellen in der Datenbank</a:t>
            </a:r>
          </a:p>
          <a:p>
            <a:pPr lvl="1"/>
            <a:r>
              <a:rPr lang="de-DE" dirty="0" smtClean="0"/>
              <a:t>Eigenschaften der Entities = Spalten der Tabellen</a:t>
            </a:r>
          </a:p>
          <a:p>
            <a:r>
              <a:rPr lang="de-DE" dirty="0" smtClean="0"/>
              <a:t>Relationship</a:t>
            </a:r>
          </a:p>
          <a:p>
            <a:pPr lvl="1"/>
            <a:r>
              <a:rPr lang="de-DE" dirty="0" smtClean="0"/>
              <a:t>Entsprechen den Fremdschlüsselbeziehungen in der Datenbank</a:t>
            </a:r>
          </a:p>
          <a:p>
            <a:r>
              <a:rPr lang="de-DE" dirty="0" smtClean="0"/>
              <a:t>Context</a:t>
            </a:r>
          </a:p>
          <a:p>
            <a:pPr lvl="1"/>
            <a:r>
              <a:rPr lang="de-DE" dirty="0" smtClean="0"/>
              <a:t>Stellt den Zugriff auf die Datenbank dar</a:t>
            </a:r>
          </a:p>
          <a:p>
            <a:pPr lvl="1"/>
            <a:r>
              <a:rPr lang="de-DE" dirty="0" smtClean="0"/>
              <a:t>Abfrage von Daten (SELECT)</a:t>
            </a:r>
          </a:p>
          <a:p>
            <a:pPr lvl="1"/>
            <a:r>
              <a:rPr lang="de-DE" dirty="0" smtClean="0"/>
              <a:t>Einfügen, löschen und aktualisieren von Datensätzen (INSERT, UPDATE, DELETE)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über die verschiedenen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Vier verschiedene Ansätze</a:t>
            </a:r>
          </a:p>
          <a:p>
            <a:r>
              <a:rPr lang="de-DE" dirty="0" smtClean="0"/>
              <a:t>Abhängig davon ob</a:t>
            </a:r>
          </a:p>
          <a:p>
            <a:pPr lvl="1"/>
            <a:r>
              <a:rPr lang="de-DE" dirty="0" smtClean="0"/>
              <a:t>Datenbank vorhanden ist oder nicht</a:t>
            </a:r>
          </a:p>
          <a:p>
            <a:pPr lvl="1"/>
            <a:r>
              <a:rPr lang="de-DE" dirty="0" smtClean="0"/>
              <a:t>Benutzer Code oder Designer Code bevorzugt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*) Benötigt zusätzliche Software: Entity Framework Tools for Visual Studio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457166" lvl="1" indent="0">
              <a:buNone/>
            </a:pPr>
            <a:endParaRPr lang="de-DE" dirty="0"/>
          </a:p>
          <a:p>
            <a:pPr marL="0" indent="-55558">
              <a:buNone/>
            </a:pPr>
            <a:r>
              <a:rPr lang="de-DE" dirty="0" smtClean="0"/>
              <a:t>	</a:t>
            </a:r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04327"/>
              </p:ext>
            </p:extLst>
          </p:nvPr>
        </p:nvGraphicFramePr>
        <p:xfrm>
          <a:off x="595313" y="2808029"/>
          <a:ext cx="10960101" cy="247958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65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Datenbank</a:t>
                      </a:r>
                      <a:endParaRPr lang="de-DE" sz="20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Approach</a:t>
                      </a:r>
                      <a:endParaRPr lang="de-DE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85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Nicht 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Code First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Model First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888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Vorhanden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Reverse Engineering Code First*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Database First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2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des Entity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NuGet</a:t>
            </a:r>
            <a:r>
              <a:rPr lang="de-DE" dirty="0" smtClean="0"/>
              <a:t>-Paket-Manager</a:t>
            </a:r>
          </a:p>
          <a:p>
            <a:pPr lvl="1"/>
            <a:r>
              <a:rPr lang="de-DE" dirty="0" smtClean="0"/>
              <a:t>ab Visual Studio 2012 bereits installiert</a:t>
            </a:r>
          </a:p>
          <a:p>
            <a:r>
              <a:rPr lang="de-DE" dirty="0" smtClean="0"/>
              <a:t>Entity Framework als </a:t>
            </a:r>
            <a:r>
              <a:rPr lang="de-DE" dirty="0" err="1" smtClean="0"/>
              <a:t>NuGet</a:t>
            </a:r>
            <a:r>
              <a:rPr lang="de-DE" dirty="0" smtClean="0"/>
              <a:t>-Paket verfügbar</a:t>
            </a:r>
          </a:p>
          <a:p>
            <a:pPr lvl="1"/>
            <a:r>
              <a:rPr lang="de-DE" dirty="0"/>
              <a:t>Wie bei der Vorbereitung </a:t>
            </a:r>
            <a:r>
              <a:rPr lang="de-DE" dirty="0" smtClean="0"/>
              <a:t>beschrieben</a:t>
            </a:r>
          </a:p>
          <a:p>
            <a:pPr lvl="1"/>
            <a:r>
              <a:rPr lang="de-DE" dirty="0" smtClean="0"/>
              <a:t>Installation über den NuGet-Paket Manager</a:t>
            </a:r>
          </a:p>
          <a:p>
            <a:pPr lvl="1"/>
            <a:r>
              <a:rPr lang="de-DE" dirty="0" smtClean="0"/>
              <a:t>Alternativ Paket Manager Konsole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17" y="3977164"/>
            <a:ext cx="79914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</a:t>
            </a:r>
          </a:p>
          <a:p>
            <a:r>
              <a:rPr lang="de-DE" dirty="0" smtClean="0"/>
              <a:t>Datenbank und Tabellen wählen</a:t>
            </a:r>
          </a:p>
          <a:p>
            <a:r>
              <a:rPr lang="de-DE" dirty="0" smtClean="0"/>
              <a:t>Bei Änderungen an der Datenbank Model aktualisieren</a:t>
            </a:r>
          </a:p>
          <a:p>
            <a:r>
              <a:rPr lang="de-DE" dirty="0" smtClean="0"/>
              <a:t>Verwendung des Kontext ist identisch mit Code 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44" y="1955006"/>
            <a:ext cx="4203174" cy="42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First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Entity Framework mit NuGet-Paket-Manager installieren</a:t>
            </a:r>
          </a:p>
          <a:p>
            <a:r>
              <a:rPr lang="de-DE" dirty="0" smtClean="0"/>
              <a:t>Model hinzufügen („Leeres Model“ wählen)</a:t>
            </a:r>
          </a:p>
          <a:p>
            <a:r>
              <a:rPr lang="de-DE" dirty="0" smtClean="0"/>
              <a:t>Entities mit Eigenschaften im Designer erstellen</a:t>
            </a:r>
          </a:p>
          <a:p>
            <a:r>
              <a:rPr lang="de-DE" dirty="0" smtClean="0"/>
              <a:t>Zuordnungen modellieren Fremdschlüsselbeziehungen</a:t>
            </a:r>
          </a:p>
          <a:p>
            <a:pPr lvl="1"/>
            <a:r>
              <a:rPr lang="de-DE" dirty="0" smtClean="0"/>
              <a:t>Multiplizitäten beachten</a:t>
            </a:r>
          </a:p>
          <a:p>
            <a:r>
              <a:rPr lang="de-DE" dirty="0" smtClean="0"/>
              <a:t>Verwendung des Kontext identisch mit den anderen Approaches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17" y="1341753"/>
            <a:ext cx="4831556" cy="38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Annotations im Code-First-Approach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Mapping auf eigene Bedürfnisse anpassen</a:t>
            </a:r>
          </a:p>
          <a:p>
            <a:pPr lvl="1"/>
            <a:r>
              <a:rPr lang="de-DE" dirty="0" smtClean="0"/>
              <a:t>Einschränkungen werden nicht an zentrale Stelle gesammelt</a:t>
            </a:r>
          </a:p>
          <a:p>
            <a:pPr lvl="1"/>
            <a:r>
              <a:rPr lang="de-DE" dirty="0" smtClean="0"/>
              <a:t>Einschränkungen stehen da, wo Eigenschaften und Typen definiert sind</a:t>
            </a:r>
          </a:p>
          <a:p>
            <a:r>
              <a:rPr lang="de-DE" dirty="0" smtClean="0"/>
              <a:t>Namespace</a:t>
            </a:r>
          </a:p>
          <a:p>
            <a:pPr lvl="1"/>
            <a:r>
              <a:rPr lang="de-DE" dirty="0" smtClean="0"/>
              <a:t>System.ComponentModel.DataAnnotations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Primärschlüssel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Andere Eigenschaft als Primärschlüssel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Verbundschlüssel (mehrere Spalten definieren Schlüssel)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670154"/>
            <a:ext cx="4461780" cy="14247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" y="4026124"/>
            <a:ext cx="4453765" cy="18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6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Einschränkung für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Erforderliche Eigenschaft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Minimale/Maximale Länge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5743575" cy="10001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3675605"/>
            <a:ext cx="5191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Abbilden auf bestimmte Spalten oder Tabellen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in der Datenbank speichern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Auf eine bestimmte Spalte abbilden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Eine Entity auf eine andere Tabelle abbilden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763125"/>
            <a:ext cx="6320155" cy="107290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3" y="3429793"/>
            <a:ext cx="7429500" cy="8191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3" y="5076855"/>
            <a:ext cx="40957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2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Fremdschlüsselbeziehungen angeben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6515" y="1341438"/>
            <a:ext cx="10968110" cy="4735197"/>
          </a:xfrm>
        </p:spPr>
        <p:txBody>
          <a:bodyPr/>
          <a:lstStyle/>
          <a:p>
            <a:r>
              <a:rPr lang="de-DE" dirty="0" smtClean="0"/>
              <a:t>Fremdschlüsselbeziehung für eine Navigationseigenschaft angeben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Auf der anderen Seite eine InverseProperty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721156"/>
            <a:ext cx="7286625" cy="1752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5" y="4275678"/>
            <a:ext cx="7734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5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08666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03 | Datenmodellierung und -abfrage mit dem Entity Framework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die universelle Windows-Plattform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03. Datenmodellierung und -abfrage mit dem Entity Framework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6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03 | </a:t>
            </a:r>
            <a:r>
              <a:rPr lang="de-DE" dirty="0"/>
              <a:t>Datenmodellierung und -abfrage mit dem Entity Framework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Sadeq Abu Hantash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90" y="1354965"/>
            <a:ext cx="7394714" cy="53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Was ist Entity Framework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Übersicht über die verschiedenen Ansätze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Installation des Entity Frameworks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Ansätze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Code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Database First</a:t>
            </a:r>
          </a:p>
          <a:p>
            <a:pPr marL="855624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Model </a:t>
            </a:r>
            <a:r>
              <a:rPr lang="de-DE" dirty="0" smtClean="0"/>
              <a:t>First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das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 Source (seit Version 6.0)</a:t>
            </a:r>
          </a:p>
          <a:p>
            <a:r>
              <a:rPr lang="de-DE" dirty="0" smtClean="0"/>
              <a:t>ORM-Framework</a:t>
            </a:r>
          </a:p>
          <a:p>
            <a:pPr lvl="1"/>
            <a:r>
              <a:rPr lang="de-DE" dirty="0" smtClean="0"/>
              <a:t>Bildet Objekte auf eine relationale Datenbank ab</a:t>
            </a:r>
          </a:p>
          <a:p>
            <a:r>
              <a:rPr lang="de-DE" dirty="0" smtClean="0"/>
              <a:t>Data Access Layer</a:t>
            </a:r>
          </a:p>
          <a:p>
            <a:r>
              <a:rPr lang="de-DE" dirty="0" smtClean="0"/>
              <a:t>Unabhängig von verwendeter Datenbank</a:t>
            </a:r>
          </a:p>
          <a:p>
            <a:pPr lvl="1"/>
            <a:r>
              <a:rPr lang="de-DE" dirty="0" smtClean="0"/>
              <a:t>Microsoft SQL Server</a:t>
            </a:r>
          </a:p>
          <a:p>
            <a:pPr lvl="1"/>
            <a:r>
              <a:rPr lang="de-DE" dirty="0" smtClean="0"/>
              <a:t>MySQL</a:t>
            </a:r>
          </a:p>
          <a:p>
            <a:pPr lvl="1"/>
            <a:r>
              <a:rPr lang="de-DE" dirty="0" smtClean="0"/>
              <a:t>SQLite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(MSSQL)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Kompliziert, fehleranfällig, unsicher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949450"/>
            <a:ext cx="11068829" cy="27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(MySQL)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949451"/>
            <a:ext cx="10960095" cy="27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Ohne Entity Framework	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298" y="1341753"/>
            <a:ext cx="10968110" cy="4735197"/>
          </a:xfrm>
        </p:spPr>
        <p:txBody>
          <a:bodyPr/>
          <a:lstStyle/>
          <a:p>
            <a:r>
              <a:rPr lang="de-DE" dirty="0" smtClean="0"/>
              <a:t>Beispiel: Datensatz in Tabelle einfügen (MySQL)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Was ändert sich?</a:t>
            </a:r>
            <a:endParaRPr lang="de-DE" dirty="0"/>
          </a:p>
          <a:p>
            <a:pPr lvl="1"/>
            <a:r>
              <a:rPr lang="de-DE" dirty="0"/>
              <a:t>Connection String, andere Datentypen, anderes Datumsformat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8" y="1949450"/>
            <a:ext cx="10968110" cy="275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Gleiches Beispiel mit Entity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MSSQL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Einträge in Tabellen sind jetzt auf Objekte abgebildet worden</a:t>
            </a:r>
          </a:p>
          <a:p>
            <a:r>
              <a:rPr lang="de-DE" dirty="0" smtClean="0"/>
              <a:t>Geschützt vor SQL-Injections</a:t>
            </a:r>
          </a:p>
          <a:p>
            <a:r>
              <a:rPr lang="de-DE" dirty="0" smtClean="0"/>
              <a:t>Keine Schreibfehler bei Tabellennamen und Spalten</a:t>
            </a:r>
          </a:p>
          <a:p>
            <a:r>
              <a:rPr lang="de-DE" dirty="0" smtClean="0"/>
              <a:t>Connection String in der Konfigurationsdatei gespeichert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3" y="1807281"/>
            <a:ext cx="10407546" cy="12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521</Words>
  <Application>Microsoft Office PowerPoint</Application>
  <PresentationFormat>Benutzerdefiniert</PresentationFormat>
  <Paragraphs>207</Paragraphs>
  <Slides>21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Trebuchet MS</vt:lpstr>
      <vt:lpstr>Folienmaster_1502</vt:lpstr>
      <vt:lpstr>.NET Jump Start</vt:lpstr>
      <vt:lpstr>Kursinhalte</vt:lpstr>
      <vt:lpstr>03 | Datenmodellierung und -abfrage mit dem Entity Framework</vt:lpstr>
      <vt:lpstr>Agenda</vt:lpstr>
      <vt:lpstr>Was ist das Entity Framework</vt:lpstr>
      <vt:lpstr>Ohne Entity Framework  I</vt:lpstr>
      <vt:lpstr>Ohne Entity Framework  II</vt:lpstr>
      <vt:lpstr>Ohne Entity Framework  II</vt:lpstr>
      <vt:lpstr>Gleiches Beispiel mit Entity Framework</vt:lpstr>
      <vt:lpstr>Entity Framework - Aufbau</vt:lpstr>
      <vt:lpstr>Übersicht über die verschiedenen Ansätze</vt:lpstr>
      <vt:lpstr>Installation des Entity Frameworks</vt:lpstr>
      <vt:lpstr>Database First</vt:lpstr>
      <vt:lpstr>Model First</vt:lpstr>
      <vt:lpstr>Data Annotations im Code-First-Approach</vt:lpstr>
      <vt:lpstr>Primärschlüssel angeben</vt:lpstr>
      <vt:lpstr>Einschränkung für Eigenschaften</vt:lpstr>
      <vt:lpstr>Abbilden auf bestimmte Spalten oder Tabellen</vt:lpstr>
      <vt:lpstr>Fremdschlüsselbeziehungen angeben</vt:lpstr>
      <vt:lpstr>HANDS-ON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Sadeq Abu Hantash</cp:lastModifiedBy>
  <cp:revision>905</cp:revision>
  <dcterms:created xsi:type="dcterms:W3CDTF">2009-09-23T11:03:35Z</dcterms:created>
  <dcterms:modified xsi:type="dcterms:W3CDTF">2017-09-27T12:59:45Z</dcterms:modified>
  <cp:contentStatus>R3</cp:contentStatus>
</cp:coreProperties>
</file>