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3"/>
  </p:notesMasterIdLst>
  <p:handoutMasterIdLst>
    <p:handoutMasterId r:id="rId14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8" r:id="rId8"/>
    <p:sldId id="379" r:id="rId9"/>
    <p:sldId id="384" r:id="rId10"/>
    <p:sldId id="385" r:id="rId11"/>
    <p:sldId id="290" r:id="rId12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2017-02-24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Zusammenfassung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ASP.NET Web API Projektvorlage beinhaltet MVC +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Projektmappe für Tag 1 + 2 vorbereitet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NuGet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Nächstes Modul: Datenmodellierung und -abfrage mit dem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145871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14244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Vorbereitung und Projektsetup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</a:t>
            </a:r>
            <a:r>
              <a:rPr lang="de-DE" dirty="0"/>
              <a:t>Vorbereitung und Projektsetup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Für die Visual Studio Community Version in der VM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8 / 10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</a:t>
            </a:r>
            <a:r>
              <a:rPr lang="de-DE" altLang="de-DE" dirty="0" smtClean="0"/>
              <a:t>2015</a:t>
            </a:r>
            <a:endParaRPr lang="de-DE" altLang="de-DE" dirty="0"/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/>
              <a:t>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</a:t>
            </a:r>
            <a:r>
              <a:rPr lang="de-DE" altLang="de-DE" dirty="0" smtClean="0"/>
              <a:t>Webanwendung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installierter Windows Universal Plattform + </a:t>
            </a:r>
            <a:r>
              <a:rPr lang="de-DE" altLang="de-DE" smtClean="0"/>
              <a:t>Windows Emulator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Phone SDK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SQL </a:t>
            </a:r>
            <a:r>
              <a:rPr lang="de-DE" altLang="de-DE" dirty="0"/>
              <a:t>Server Express </a:t>
            </a:r>
            <a:r>
              <a:rPr lang="de-DE" altLang="de-DE" dirty="0" smtClean="0"/>
              <a:t>2012 </a:t>
            </a:r>
            <a:r>
              <a:rPr lang="de-DE" altLang="de-DE" dirty="0"/>
              <a:t>oder </a:t>
            </a:r>
            <a:r>
              <a:rPr lang="de-DE" altLang="de-DE" dirty="0" smtClean="0"/>
              <a:t>höher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Mit </a:t>
            </a:r>
            <a:r>
              <a:rPr lang="de-DE" altLang="de-DE" dirty="0" err="1" smtClean="0"/>
              <a:t>LocalDb</a:t>
            </a:r>
            <a:r>
              <a:rPr lang="de-DE" altLang="de-DE" dirty="0" smtClean="0"/>
              <a:t> Komponente (bei der Installation auswählen)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Projektvorlagen vorhanden: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Hands-On: Visual Studio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 Microsoft-Konto anlegen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Projektmappe mit einer ASP.NET Webanwendung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Entwicklungspakete aktualisieren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Webanwendung starten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392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Office PowerPoint</Application>
  <PresentationFormat>Benutzerdefiniert</PresentationFormat>
  <Paragraphs>75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Folienmaster_1502</vt:lpstr>
      <vt:lpstr>.NET Jump Start</vt:lpstr>
      <vt:lpstr>Kursinhalte</vt:lpstr>
      <vt:lpstr>02 | Vorbereitung und Projektsetup</vt:lpstr>
      <vt:lpstr>Agenda</vt:lpstr>
      <vt:lpstr>1. Voraussetzungen: Microsoft-Account</vt:lpstr>
      <vt:lpstr>1. Voraussetzungen: Software</vt:lpstr>
      <vt:lpstr>2. ASP.NET-Projektvorlagen</vt:lpstr>
      <vt:lpstr>3. NuGET</vt:lpstr>
      <vt:lpstr>4. Hands-On: Visual Studio Projektsetup</vt:lpstr>
      <vt:lpstr>5.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681</cp:revision>
  <dcterms:created xsi:type="dcterms:W3CDTF">2009-09-23T11:03:35Z</dcterms:created>
  <dcterms:modified xsi:type="dcterms:W3CDTF">2017-02-24T14:09:09Z</dcterms:modified>
  <cp:contentStatus>R3</cp:contentStatus>
</cp:coreProperties>
</file>