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3"/>
  </p:notesMasterIdLst>
  <p:handoutMasterIdLst>
    <p:handoutMasterId r:id="rId24"/>
  </p:handoutMasterIdLst>
  <p:sldIdLst>
    <p:sldId id="332" r:id="rId2"/>
    <p:sldId id="299" r:id="rId3"/>
    <p:sldId id="361" r:id="rId4"/>
    <p:sldId id="362" r:id="rId5"/>
    <p:sldId id="386" r:id="rId6"/>
    <p:sldId id="388" r:id="rId7"/>
    <p:sldId id="390" r:id="rId8"/>
    <p:sldId id="413" r:id="rId9"/>
    <p:sldId id="391" r:id="rId10"/>
    <p:sldId id="400" r:id="rId11"/>
    <p:sldId id="410" r:id="rId12"/>
    <p:sldId id="404" r:id="rId13"/>
    <p:sldId id="405" r:id="rId14"/>
    <p:sldId id="406" r:id="rId15"/>
    <p:sldId id="409" r:id="rId16"/>
    <p:sldId id="411" r:id="rId17"/>
    <p:sldId id="398" r:id="rId18"/>
    <p:sldId id="399" r:id="rId19"/>
    <p:sldId id="403" r:id="rId20"/>
    <p:sldId id="412" r:id="rId21"/>
    <p:sldId id="290" r:id="rId22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0" d="100"/>
          <a:sy n="100" d="100"/>
        </p:scale>
        <p:origin x="222" y="84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2017-02-24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438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1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2.jpeg"/><Relationship Id="rId7" Type="http://schemas.openxmlformats.org/officeDocument/2006/relationships/hyperlink" Target="mailto:Daniel.beckmann@acando.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Benedikt.bergmann@acando.de" TargetMode="External"/><Relationship Id="rId5" Type="http://schemas.openxmlformats.org/officeDocument/2006/relationships/hyperlink" Target="mailto:constantin.petsch@acando.de" TargetMode="External"/><Relationship Id="rId4" Type="http://schemas.openxmlformats.org/officeDocument/2006/relationships/image" Target="../media/image13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 </a:t>
            </a:r>
            <a:r>
              <a:rPr lang="de-DE" dirty="0" smtClean="0"/>
              <a:t>Entwickeln von ViewModels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4.1 </a:t>
            </a:r>
            <a:r>
              <a:rPr lang="de-DE" dirty="0" smtClean="0"/>
              <a:t>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</a:t>
            </a:r>
            <a:r>
              <a:rPr lang="de-DE" dirty="0" smtClean="0"/>
              <a:t>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</a:t>
            </a:r>
            <a:r>
              <a:rPr lang="de-DE" dirty="0" smtClean="0"/>
              <a:t>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4.3 </a:t>
            </a:r>
            <a:r>
              <a:rPr lang="de-DE" dirty="0" smtClean="0"/>
              <a:t>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4.4 </a:t>
            </a:r>
            <a:r>
              <a:rPr lang="de-DE" dirty="0" smtClean="0"/>
              <a:t>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4.5 </a:t>
            </a:r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</a:t>
            </a:r>
            <a:r>
              <a:rPr lang="de-DE" dirty="0"/>
              <a:t>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6. </a:t>
            </a:r>
            <a:r>
              <a:rPr lang="de-DE" dirty="0" smtClean="0"/>
              <a:t>Windows </a:t>
            </a:r>
            <a:r>
              <a:rPr lang="de-DE" dirty="0" smtClean="0"/>
              <a:t>APIs: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</a:t>
            </a:r>
            <a:r>
              <a:rPr lang="de-DE" dirty="0" smtClean="0"/>
              <a:t>APIs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</a:t>
            </a: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88868"/>
              </p:ext>
            </p:extLst>
          </p:nvPr>
        </p:nvGraphicFramePr>
        <p:xfrm>
          <a:off x="587298" y="1444713"/>
          <a:ext cx="94234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</a:t>
                      </a:r>
                      <a:r>
                        <a:rPr lang="de-DE" b="1" baseline="0" dirty="0" smtClean="0"/>
                        <a:t>für die universelle Windows Plattform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Abschluss und Feedbackrunde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023" y="888600"/>
            <a:ext cx="2005028" cy="2005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58" y="4187720"/>
            <a:ext cx="2054193" cy="205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587298" y="1779928"/>
            <a:ext cx="4437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Kontakt:</a:t>
            </a:r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Constantin Petsch</a:t>
            </a:r>
          </a:p>
          <a:p>
            <a:r>
              <a:rPr lang="de-DE" dirty="0" smtClean="0">
                <a:hlinkClick r:id="rId5"/>
              </a:rPr>
              <a:t>constantin.petsch@acando.de</a:t>
            </a:r>
            <a:endParaRPr lang="de-DE" dirty="0" smtClean="0"/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Benedikt Bergmann</a:t>
            </a:r>
          </a:p>
          <a:p>
            <a:r>
              <a:rPr lang="de-DE" dirty="0">
                <a:solidFill>
                  <a:schemeClr val="accent3"/>
                </a:solidFill>
                <a:hlinkClick r:id="rId6"/>
              </a:rPr>
              <a:t>b</a:t>
            </a:r>
            <a:r>
              <a:rPr lang="de-DE" dirty="0" smtClean="0">
                <a:solidFill>
                  <a:schemeClr val="accent3"/>
                </a:solidFill>
                <a:hlinkClick r:id="rId6"/>
              </a:rPr>
              <a:t>enedikt.bergmann@acando.de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Daniel Beckmann</a:t>
            </a:r>
          </a:p>
          <a:p>
            <a:r>
              <a:rPr lang="de-DE" dirty="0" smtClean="0">
                <a:solidFill>
                  <a:schemeClr val="accent3"/>
                </a:solidFill>
                <a:hlinkClick r:id="rId7"/>
              </a:rPr>
              <a:t>daniel.beckmann@acando.de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27" y="2151403"/>
            <a:ext cx="2135346" cy="21353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</a:t>
            </a:r>
            <a:r>
              <a:rPr lang="de-DE" dirty="0" smtClean="0"/>
              <a:t>die universelle Windows Plattform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949451"/>
            <a:ext cx="8371097" cy="45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Universelle Windows 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Xamarin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</a:t>
            </a:r>
            <a:r>
              <a:rPr lang="de-DE" b="1" dirty="0"/>
              <a:t>der </a:t>
            </a:r>
            <a:r>
              <a:rPr lang="de-DE" b="1" dirty="0" smtClean="0"/>
              <a:t>ViewModels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</a:t>
            </a:r>
            <a:r>
              <a:rPr lang="de-DE" b="1" dirty="0" smtClean="0"/>
              <a:t>APIs: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7" y="2286001"/>
            <a:ext cx="9918047" cy="4313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Windows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800922" y="63665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</a:t>
            </a:r>
            <a:r>
              <a:rPr lang="de-DE" dirty="0"/>
              <a:t>Windows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Gleicher Quellcode für Geschäftslogik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Exkurs: Xamarin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</a:t>
            </a:r>
            <a:r>
              <a:rPr lang="de-DE" dirty="0"/>
              <a:t>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740</Words>
  <Application>Microsoft Office PowerPoint</Application>
  <PresentationFormat>Benutzerdefiniert</PresentationFormat>
  <Paragraphs>202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Trebuchet MS</vt:lpstr>
      <vt:lpstr>Folienmaster_1502</vt:lpstr>
      <vt:lpstr>.NET Jump Start</vt:lpstr>
      <vt:lpstr>Kursinhalte</vt:lpstr>
      <vt:lpstr>06 | Entwicklung einer App für die universelle Windows Plattform</vt:lpstr>
      <vt:lpstr>Agenda</vt:lpstr>
      <vt:lpstr>1. Universelle Windows Plattform</vt:lpstr>
      <vt:lpstr>PowerPoint-Präsentation</vt:lpstr>
      <vt:lpstr>1. Universelle Windows Plattform</vt:lpstr>
      <vt:lpstr>2. Exkurs: Xamarin</vt:lpstr>
      <vt:lpstr>3. Projektsetup und Erstellung der Views</vt:lpstr>
      <vt:lpstr>4. Entwickeln von ViewModels</vt:lpstr>
      <vt:lpstr>4.1 MVVM-Entwurfsmuster</vt:lpstr>
      <vt:lpstr>4.2 Ohne Datenbindung</vt:lpstr>
      <vt:lpstr>4.2 Datenbindung</vt:lpstr>
      <vt:lpstr>4.3 Datenkonvertierung mittels IValueConverter</vt:lpstr>
      <vt:lpstr>4.4 Befehle mit ICommand</vt:lpstr>
      <vt:lpstr>4.5 Hands-On</vt:lpstr>
      <vt:lpstr>5. Anbindung der API über Services</vt:lpstr>
      <vt:lpstr>6. Windows APIs: FileOpenPicker</vt:lpstr>
      <vt:lpstr>7. Zusammenfassung</vt:lpstr>
      <vt:lpstr>Abschluss und Feedbackrunde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883</cp:revision>
  <dcterms:created xsi:type="dcterms:W3CDTF">2009-09-23T11:03:35Z</dcterms:created>
  <dcterms:modified xsi:type="dcterms:W3CDTF">2017-02-24T14:25:34Z</dcterms:modified>
  <cp:contentStatus>R3</cp:contentStatus>
</cp:coreProperties>
</file>