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84" r:id="rId4"/>
    <p:sldId id="361" r:id="rId5"/>
    <p:sldId id="362" r:id="rId6"/>
    <p:sldId id="382" r:id="rId7"/>
    <p:sldId id="385" r:id="rId8"/>
    <p:sldId id="389" r:id="rId9"/>
    <p:sldId id="386" r:id="rId10"/>
    <p:sldId id="387" r:id="rId11"/>
    <p:sldId id="388" r:id="rId12"/>
    <p:sldId id="390" r:id="rId13"/>
    <p:sldId id="391" r:id="rId14"/>
    <p:sldId id="400" r:id="rId15"/>
    <p:sldId id="410" r:id="rId16"/>
    <p:sldId id="404" r:id="rId17"/>
    <p:sldId id="405" r:id="rId18"/>
    <p:sldId id="406" r:id="rId19"/>
    <p:sldId id="409" r:id="rId20"/>
    <p:sldId id="411" r:id="rId21"/>
    <p:sldId id="398" r:id="rId22"/>
    <p:sldId id="399" r:id="rId23"/>
    <p:sldId id="403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91" d="100"/>
          <a:sy n="91" d="100"/>
        </p:scale>
        <p:origin x="108" y="31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21.09.2015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21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79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Demo WP App </a:t>
            </a:r>
            <a:r>
              <a:rPr lang="de-DE" dirty="0" err="1" smtClean="0"/>
              <a:t>Contoso</a:t>
            </a:r>
            <a:r>
              <a:rPr lang="de-DE" dirty="0" smtClean="0"/>
              <a:t> </a:t>
            </a:r>
            <a:r>
              <a:rPr lang="de-DE" dirty="0" err="1" smtClean="0"/>
              <a:t>Cookbook</a:t>
            </a:r>
            <a:r>
              <a:rPr lang="de-DE" dirty="0" smtClean="0"/>
              <a:t> 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91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17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23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Gleicher Quellcode für Geschäftslogik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4. 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Entwickeln von 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unhandlich/unübersichtlich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656373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</a:t>
            </a:r>
            <a:r>
              <a:rPr lang="de-DE" dirty="0" err="1" smtClean="0"/>
              <a:t>Vm</a:t>
            </a:r>
            <a:r>
              <a:rPr lang="de-DE" dirty="0" smtClean="0"/>
              <a:t>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04072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Windows Phone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</a:t>
            </a:r>
            <a:r>
              <a:rPr lang="de-DE" dirty="0"/>
              <a:t>. 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Bereits vorbereitet: 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Die API anbinden um </a:t>
            </a:r>
            <a:r>
              <a:rPr lang="de-DE" dirty="0" smtClean="0"/>
              <a:t>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Windows Phone API: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Phone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8.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43165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/>
                <a:gridCol w="8696623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1 (Hands-On Views)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10:15 – 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12:00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2 (Hands-On ViewModels)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12:00 – 13:00	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Mittagspause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13:00 – 14:30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06 | Entwicklung einer App für Windows Phone Teil 3 (Hands-On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Services)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– 14:45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14:45 – </a:t>
                      </a:r>
                      <a:r>
                        <a:rPr lang="de-DE" dirty="0" smtClean="0"/>
                        <a:t>16:00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4 (Hands-On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WP API)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16:00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Universal </a:t>
                      </a:r>
                      <a:r>
                        <a:rPr lang="de-DE" b="0" dirty="0" smtClean="0"/>
                        <a:t>App Plattform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17:00 </a:t>
                      </a:r>
                      <a:r>
                        <a:rPr lang="de-DE" dirty="0" smtClean="0"/>
                        <a:t>– </a:t>
                      </a:r>
                      <a:r>
                        <a:rPr lang="de-DE" dirty="0" smtClean="0"/>
                        <a:t>17:30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Zusammenfassung,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Feedbackrunde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Windows Phone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der API in Microsoft </a:t>
            </a:r>
            <a:r>
              <a:rPr lang="de-DE" dirty="0" smtClean="0"/>
              <a:t>Azure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Windows </a:t>
            </a:r>
            <a:r>
              <a:rPr lang="de-DE" dirty="0"/>
              <a:t>Phone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Windows </a:t>
            </a:r>
            <a:r>
              <a:rPr lang="de-DE" dirty="0"/>
              <a:t>Universal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Projektsetup </a:t>
            </a:r>
            <a:r>
              <a:rPr lang="de-DE" dirty="0"/>
              <a:t>und Erstellung der </a:t>
            </a:r>
            <a:r>
              <a:rPr lang="de-DE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Entwickeln </a:t>
            </a:r>
            <a:r>
              <a:rPr lang="de-DE" dirty="0"/>
              <a:t>der </a:t>
            </a:r>
            <a:r>
              <a:rPr lang="de-DE" dirty="0" smtClean="0"/>
              <a:t>ViewModels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Windows Phone API: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Universal App Plattform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</a:t>
            </a:r>
            <a:r>
              <a:rPr lang="de-DE" altLang="de-DE" b="1" dirty="0" smtClean="0"/>
              <a:t>://acando-workshop.azurewebsites.net/api</a:t>
            </a:r>
            <a:endParaRPr lang="de-DE" alt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Aktuell: Windows Phone 8.1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Bald: Windows 10 Mobile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Microsoft (</a:t>
            </a:r>
            <a:r>
              <a:rPr lang="de-DE" altLang="de-DE" dirty="0" smtClean="0"/>
              <a:t>Nokia), Samsung</a:t>
            </a:r>
            <a:r>
              <a:rPr lang="de-DE" altLang="de-DE" dirty="0"/>
              <a:t>, </a:t>
            </a:r>
            <a:r>
              <a:rPr lang="de-DE" altLang="de-DE" dirty="0" smtClean="0"/>
              <a:t>HTC, Huawei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Flat Design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Kacheloptik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46" y="1341753"/>
            <a:ext cx="2341002" cy="46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-117" t="11217" r="117" b="-762"/>
          <a:stretch/>
        </p:blipFill>
        <p:spPr>
          <a:xfrm>
            <a:off x="444501" y="1170658"/>
            <a:ext cx="9880600" cy="5439248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 – </a:t>
            </a:r>
            <a:r>
              <a:rPr lang="de-DE" dirty="0" err="1" smtClean="0"/>
              <a:t>EntwicklerModelle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892369" y="642791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512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7" y="2286001"/>
            <a:ext cx="9918047" cy="431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800922" y="63665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893</Words>
  <Application>Microsoft Office PowerPoint</Application>
  <PresentationFormat>Benutzerdefiniert</PresentationFormat>
  <Paragraphs>232</Paragraphs>
  <Slides>24</Slides>
  <Notes>21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Module Tag 3</vt:lpstr>
      <vt:lpstr>06 | Entwicklung einer App für Windows Phone</vt:lpstr>
      <vt:lpstr>Agenda</vt:lpstr>
      <vt:lpstr>Veröffentlichung der API in Microsoft Azure</vt:lpstr>
      <vt:lpstr>2. Windows Phone Plattform</vt:lpstr>
      <vt:lpstr>2. Windows Phone Plattform – EntwicklerModelle</vt:lpstr>
      <vt:lpstr>3. Exkurs: Windows Universal Plattform</vt:lpstr>
      <vt:lpstr>PowerPoint-Präsentation</vt:lpstr>
      <vt:lpstr>PowerPoint-Präsentation</vt:lpstr>
      <vt:lpstr>3. Exkurs: Windows Universal Plattform</vt:lpstr>
      <vt:lpstr>4. Projektsetup und Erstellung der Views</vt:lpstr>
      <vt:lpstr>5. Entwickeln von ViewModels</vt:lpstr>
      <vt:lpstr>5.1 MVVM-Entwurfsmuster</vt:lpstr>
      <vt:lpstr>5.2 Ohne Datenbindung</vt:lpstr>
      <vt:lpstr>5.2 Datenbindung</vt:lpstr>
      <vt:lpstr>5.3 Datenkonvertierung mittels IValueConverter</vt:lpstr>
      <vt:lpstr>5.4 Befehle mit ICommand</vt:lpstr>
      <vt:lpstr>5.5 Hands-On</vt:lpstr>
      <vt:lpstr>6. Anbindung der API über Services</vt:lpstr>
      <vt:lpstr>7. Windows Phone API: FileOpenPicker</vt:lpstr>
      <vt:lpstr>8.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853</cp:revision>
  <dcterms:created xsi:type="dcterms:W3CDTF">2009-09-23T11:03:35Z</dcterms:created>
  <dcterms:modified xsi:type="dcterms:W3CDTF">2015-09-21T19:30:08Z</dcterms:modified>
  <cp:contentStatus>R3</cp:contentStatus>
</cp:coreProperties>
</file>