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7"/>
  </p:notesMasterIdLst>
  <p:handoutMasterIdLst>
    <p:handoutMasterId r:id="rId8"/>
  </p:handoutMasterIdLst>
  <p:sldIdLst>
    <p:sldId id="332" r:id="rId2"/>
    <p:sldId id="299" r:id="rId3"/>
    <p:sldId id="361" r:id="rId4"/>
    <p:sldId id="362" r:id="rId5"/>
    <p:sldId id="290" r:id="rId6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27.09.2015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9484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03 | </a:t>
                      </a:r>
                      <a:r>
                        <a:rPr lang="de-DE" b="1" dirty="0" smtClean="0"/>
                        <a:t>Datenmodellierung und -abfrage mit dem Entity Framework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03 </a:t>
            </a:r>
            <a:r>
              <a:rPr lang="de-DE" dirty="0" smtClean="0"/>
              <a:t>| </a:t>
            </a:r>
            <a:r>
              <a:rPr lang="de-DE" dirty="0"/>
              <a:t>Datenmodellierung und -abfrage mit dem Entity Framework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Radzanowski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Benutzerdefiniert</PresentationFormat>
  <Paragraphs>20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Folienmaster_1502</vt:lpstr>
      <vt:lpstr>.NET Jump Start</vt:lpstr>
      <vt:lpstr>Kursinhalte</vt:lpstr>
      <vt:lpstr>03 | Datenmodellierung und -abfrage mit dem Entity Framework</vt:lpstr>
      <vt:lpstr>Agenda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Felix Radzanowski</cp:lastModifiedBy>
  <cp:revision>871</cp:revision>
  <dcterms:created xsi:type="dcterms:W3CDTF">2009-09-23T11:03:35Z</dcterms:created>
  <dcterms:modified xsi:type="dcterms:W3CDTF">2015-09-27T16:53:53Z</dcterms:modified>
  <cp:contentStatus>R3</cp:contentStatus>
</cp:coreProperties>
</file>