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8"/>
  </p:notesMasterIdLst>
  <p:handoutMasterIdLst>
    <p:handoutMasterId r:id="rId9"/>
  </p:handoutMasterIdLst>
  <p:sldIdLst>
    <p:sldId id="332" r:id="rId2"/>
    <p:sldId id="299" r:id="rId3"/>
    <p:sldId id="384" r:id="rId4"/>
    <p:sldId id="361" r:id="rId5"/>
    <p:sldId id="362" r:id="rId6"/>
    <p:sldId id="290" r:id="rId7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51721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04 | Aufbau einer Webapplikation mit ASP.NET MVC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</a:t>
            </a:r>
            <a:r>
              <a:rPr lang="de-DE" dirty="0" smtClean="0"/>
              <a:t>2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76271"/>
              </p:ext>
            </p:extLst>
          </p:nvPr>
        </p:nvGraphicFramePr>
        <p:xfrm>
          <a:off x="587297" y="1444713"/>
          <a:ext cx="11015817" cy="41788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</a:t>
                      </a: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</a:t>
                      </a:r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</a:t>
                      </a:r>
                      <a:r>
                        <a:rPr lang="de-DE" b="0" dirty="0" smtClean="0"/>
                        <a:t>| </a:t>
                      </a:r>
                      <a:r>
                        <a:rPr lang="de-DE" b="0" dirty="0" smtClean="0"/>
                        <a:t>ASP.NET</a:t>
                      </a:r>
                      <a:r>
                        <a:rPr lang="de-DE" b="0" baseline="0" dirty="0" smtClean="0"/>
                        <a:t> MVC Grundlagen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</a:t>
                      </a:r>
                      <a:r>
                        <a:rPr lang="de-DE" dirty="0" smtClean="0"/>
                        <a:t>– </a:t>
                      </a:r>
                      <a:r>
                        <a:rPr lang="de-DE" dirty="0" smtClean="0"/>
                        <a:t>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</a:t>
                      </a:r>
                      <a:r>
                        <a:rPr lang="de-DE" b="0" dirty="0" smtClean="0"/>
                        <a:t>| </a:t>
                      </a:r>
                      <a:r>
                        <a:rPr lang="de-DE" b="0" dirty="0" smtClean="0"/>
                        <a:t>Businesslogik und Views zum Verwalten der Posts-Entität (Hands-On)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12:30 – 13:30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13:30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04 |</a:t>
                      </a:r>
                      <a:r>
                        <a:rPr lang="de-DE" baseline="0" smtClean="0"/>
                        <a:t> Grundlagen </a:t>
                      </a:r>
                      <a:r>
                        <a:rPr lang="de-DE" b="0" smtClean="0"/>
                        <a:t>Validierung und Authentifizierung über Data-Annotations </a:t>
                      </a:r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04 | Validierung und Authentifizierung über Data-</a:t>
                      </a:r>
                      <a:r>
                        <a:rPr lang="de-DE" b="0" dirty="0" err="1" smtClean="0"/>
                        <a:t>Annotations</a:t>
                      </a:r>
                      <a:r>
                        <a:rPr lang="de-DE" b="0" dirty="0" smtClean="0"/>
                        <a:t> (Hands-On)</a:t>
                      </a:r>
                      <a:endParaRPr lang="de-DE" b="0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16:00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</a:t>
                      </a:r>
                      <a:r>
                        <a:rPr lang="de-DE" b="0" dirty="0" smtClean="0"/>
                        <a:t>| </a:t>
                      </a:r>
                      <a:r>
                        <a:rPr lang="de-DE" b="0" dirty="0" smtClean="0"/>
                        <a:t>Grundlagen </a:t>
                      </a:r>
                      <a:r>
                        <a:rPr lang="de-DE" b="0" dirty="0" err="1" smtClean="0"/>
                        <a:t>WebApi</a:t>
                      </a:r>
                      <a:r>
                        <a:rPr lang="de-DE" b="0" dirty="0" smtClean="0"/>
                        <a:t> und Routing</a:t>
                      </a:r>
                    </a:p>
                    <a:p>
                      <a:r>
                        <a:rPr lang="de-DE" b="0" dirty="0" smtClean="0"/>
                        <a:t>05 | Entwicklung einer Schnittstelle mit ASP.NET Web API (Hands-On)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smtClean="0"/>
              <a:t>| </a:t>
            </a:r>
            <a:r>
              <a:rPr lang="de-DE" dirty="0" smtClean="0"/>
              <a:t>Aufbau </a:t>
            </a:r>
            <a:r>
              <a:rPr lang="de-DE" dirty="0"/>
              <a:t>einer Webapplikation mit ASP.NET MVC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Radzanowski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Benutzerdefiniert</PresentationFormat>
  <Paragraphs>39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2</vt:lpstr>
      <vt:lpstr>04 | Aufbau einer Webapplikation mit ASP.NET MVC</vt:lpstr>
      <vt:lpstr>Agenda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Felix Radzanowski</cp:lastModifiedBy>
  <cp:revision>872</cp:revision>
  <dcterms:created xsi:type="dcterms:W3CDTF">2009-09-23T11:03:35Z</dcterms:created>
  <dcterms:modified xsi:type="dcterms:W3CDTF">2015-09-27T16:11:18Z</dcterms:modified>
  <cp:contentStatus>R3</cp:contentStatus>
</cp:coreProperties>
</file>