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13"/>
  </p:notesMasterIdLst>
  <p:handoutMasterIdLst>
    <p:handoutMasterId r:id="rId14"/>
  </p:handoutMasterIdLst>
  <p:sldIdLst>
    <p:sldId id="332" r:id="rId2"/>
    <p:sldId id="299" r:id="rId3"/>
    <p:sldId id="361" r:id="rId4"/>
    <p:sldId id="362" r:id="rId5"/>
    <p:sldId id="376" r:id="rId6"/>
    <p:sldId id="383" r:id="rId7"/>
    <p:sldId id="378" r:id="rId8"/>
    <p:sldId id="379" r:id="rId9"/>
    <p:sldId id="386" r:id="rId10"/>
    <p:sldId id="385" r:id="rId11"/>
    <p:sldId id="290" r:id="rId12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77" d="100"/>
          <a:sy n="77" d="100"/>
        </p:scale>
        <p:origin x="108" y="96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dirty="0" smtClean="0"/>
              <a:t>http://www.asp.net/web-api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583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smtClean="0"/>
              <a:t>http://www.asp.net/web-api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592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de-de/accoun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Zusammenfassung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ASP.NET Web API Projektvorlage beinhaltet MVC +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Projektmappe für Tag 1 + 2 vorbereitet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NuGet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Nächstes Modul: Datenmodellierung und -abfrage mit dem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45871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14244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02 | Vorbereitung und Projektsetup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Windows-Plattform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02 | </a:t>
            </a:r>
            <a:r>
              <a:rPr lang="de-DE" dirty="0"/>
              <a:t>Vorbereitung und Projektsetup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Sadeq Abu Hantash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0"/>
          <a:stretch/>
        </p:blipFill>
        <p:spPr>
          <a:xfrm>
            <a:off x="587299" y="1962667"/>
            <a:ext cx="11006130" cy="44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Voraussetzungen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ASP.NET-Projektvorlagen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NuGet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Microsoft-Account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Für die Visual Studio Community 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Entwicklerlizenz wird für die App-Entwicklung benötigt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Zum Entwickeln und Testen kostenfrei</a:t>
            </a:r>
          </a:p>
          <a:p>
            <a:pPr>
              <a:lnSpc>
                <a:spcPct val="150000"/>
              </a:lnSpc>
            </a:pPr>
            <a:r>
              <a:rPr lang="de-DE" altLang="de-DE" dirty="0">
                <a:hlinkClick r:id="rId2"/>
              </a:rPr>
              <a:t>http://www.microsoft.com/de-de/account</a:t>
            </a:r>
            <a:r>
              <a:rPr lang="de-DE" altLang="de-DE" dirty="0" smtClean="0">
                <a:hlinkClick r:id="rId2"/>
              </a:rPr>
              <a:t>/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Windows 7  / 8 / 10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Visual </a:t>
            </a:r>
            <a:r>
              <a:rPr lang="de-DE" altLang="de-DE" dirty="0"/>
              <a:t>Studio </a:t>
            </a:r>
            <a:r>
              <a:rPr lang="de-DE" altLang="de-DE" dirty="0" smtClean="0"/>
              <a:t>2015</a:t>
            </a:r>
            <a:endParaRPr lang="de-DE" altLang="de-DE" dirty="0"/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Mit </a:t>
            </a:r>
            <a:r>
              <a:rPr lang="de-DE" altLang="de-DE" dirty="0"/>
              <a:t>installiertem Projekttemplate: Visual C# </a:t>
            </a:r>
            <a:r>
              <a:rPr lang="de-DE" altLang="de-DE" dirty="0" smtClean="0"/>
              <a:t>/ </a:t>
            </a:r>
            <a:r>
              <a:rPr lang="de-DE" altLang="de-DE" dirty="0"/>
              <a:t>Web </a:t>
            </a:r>
            <a:r>
              <a:rPr lang="de-DE" altLang="de-DE" dirty="0" smtClean="0"/>
              <a:t>/ </a:t>
            </a:r>
            <a:r>
              <a:rPr lang="de-DE" altLang="de-DE" dirty="0"/>
              <a:t>ASP.NET </a:t>
            </a:r>
            <a:r>
              <a:rPr lang="de-DE" altLang="de-DE" dirty="0" smtClean="0"/>
              <a:t>Webanwendung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Mit installierter Windows Universal Plattform + Windows Emulatoren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SQL </a:t>
            </a:r>
            <a:r>
              <a:rPr lang="de-DE" altLang="de-DE" dirty="0"/>
              <a:t>Server Express </a:t>
            </a:r>
            <a:r>
              <a:rPr lang="de-DE" altLang="de-DE" dirty="0" smtClean="0"/>
              <a:t>2012 </a:t>
            </a:r>
            <a:r>
              <a:rPr lang="de-DE" altLang="de-DE" dirty="0"/>
              <a:t>oder </a:t>
            </a:r>
            <a:r>
              <a:rPr lang="de-DE" altLang="de-DE" dirty="0" smtClean="0"/>
              <a:t>höher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Mit </a:t>
            </a:r>
            <a:r>
              <a:rPr lang="de-DE" altLang="de-DE" dirty="0" err="1" smtClean="0"/>
              <a:t>LocalDb</a:t>
            </a:r>
            <a:r>
              <a:rPr lang="de-DE" altLang="de-DE" dirty="0" smtClean="0"/>
              <a:t> Komponente (bei der Installation auswählen)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ASP.NET-Projektvorlagen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altLang="de-DE" dirty="0" smtClean="0"/>
              <a:t>Verschiedene Projektvorlagen vorhanden: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Forms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MVC</a:t>
            </a:r>
          </a:p>
          <a:p>
            <a:pPr>
              <a:lnSpc>
                <a:spcPct val="150000"/>
              </a:lnSpc>
            </a:pPr>
            <a:r>
              <a:rPr lang="de-DE" altLang="de-DE" b="1" dirty="0" smtClean="0"/>
              <a:t>Web API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Beinhaltet MVC-Projekt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Aufbau der Templates unterscheidet sich je nach VS Version und Update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NuGET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Paketmanager für .NET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In Visual Studio integriert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Pakete der Projektvorlage auf den neusten Stand bringen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3" y="1341753"/>
            <a:ext cx="2822280" cy="28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02. Vorbereitung und Projektsetup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8131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260</Words>
  <Application>Microsoft Office PowerPoint</Application>
  <PresentationFormat>Benutzerdefiniert</PresentationFormat>
  <Paragraphs>70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Folienmaster_1502</vt:lpstr>
      <vt:lpstr>.NET Jump Start</vt:lpstr>
      <vt:lpstr>Kursinhalte</vt:lpstr>
      <vt:lpstr>02 | Vorbereitung und Projektsetup</vt:lpstr>
      <vt:lpstr>Agenda</vt:lpstr>
      <vt:lpstr>1. Voraussetzungen: Microsoft-Account</vt:lpstr>
      <vt:lpstr>1. Voraussetzungen: Software</vt:lpstr>
      <vt:lpstr>2. ASP.NET-Projektvorlagen</vt:lpstr>
      <vt:lpstr>3. NuGET</vt:lpstr>
      <vt:lpstr>HANDS-ON</vt:lpstr>
      <vt:lpstr>5. 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687</cp:revision>
  <dcterms:created xsi:type="dcterms:W3CDTF">2009-09-23T11:03:35Z</dcterms:created>
  <dcterms:modified xsi:type="dcterms:W3CDTF">2017-09-13T06:32:59Z</dcterms:modified>
  <cp:contentStatus>R3</cp:contentStatus>
</cp:coreProperties>
</file>