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6"/>
  </p:notesMasterIdLst>
  <p:handoutMasterIdLst>
    <p:handoutMasterId r:id="rId27"/>
  </p:handoutMasterIdLst>
  <p:sldIdLst>
    <p:sldId id="332" r:id="rId2"/>
    <p:sldId id="299" r:id="rId3"/>
    <p:sldId id="361" r:id="rId4"/>
    <p:sldId id="362" r:id="rId5"/>
    <p:sldId id="386" r:id="rId6"/>
    <p:sldId id="388" r:id="rId7"/>
    <p:sldId id="390" r:id="rId8"/>
    <p:sldId id="413" r:id="rId9"/>
    <p:sldId id="391" r:id="rId10"/>
    <p:sldId id="414" r:id="rId11"/>
    <p:sldId id="400" r:id="rId12"/>
    <p:sldId id="410" r:id="rId13"/>
    <p:sldId id="404" r:id="rId14"/>
    <p:sldId id="405" r:id="rId15"/>
    <p:sldId id="406" r:id="rId16"/>
    <p:sldId id="409" r:id="rId17"/>
    <p:sldId id="411" r:id="rId18"/>
    <p:sldId id="415" r:id="rId19"/>
    <p:sldId id="398" r:id="rId20"/>
    <p:sldId id="399" r:id="rId21"/>
    <p:sldId id="416" r:id="rId22"/>
    <p:sldId id="403" r:id="rId23"/>
    <p:sldId id="412" r:id="rId24"/>
    <p:sldId id="290" r:id="rId25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>
        <p:scale>
          <a:sx n="75" d="100"/>
          <a:sy n="75" d="100"/>
        </p:scale>
        <p:origin x="180" y="306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23.08.2017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2017-08-23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438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1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4.jpeg"/><Relationship Id="rId7" Type="http://schemas.openxmlformats.org/officeDocument/2006/relationships/hyperlink" Target="mailto:Daniel.beckmann@acando.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Benedikt.bergmann@acando.de" TargetMode="External"/><Relationship Id="rId5" Type="http://schemas.openxmlformats.org/officeDocument/2006/relationships/hyperlink" Target="mailto:constantin.petsch@acando.de" TargetMode="External"/><Relationship Id="rId4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06/01 </a:t>
            </a:r>
            <a:r>
              <a:rPr lang="de-DE" dirty="0"/>
              <a:t>Projekteinrichtung und 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 Entwickeln mit dem MVVM-Entwurfsmuster (Model-View-</a:t>
            </a:r>
            <a:r>
              <a:rPr lang="de-DE" dirty="0" err="1" smtClean="0"/>
              <a:t>ViewModel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06/02 MVVM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</a:t>
            </a:r>
            <a:r>
              <a:rPr lang="de-DE" dirty="0"/>
              <a:t>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 (später):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5151"/>
              </p:ext>
            </p:extLst>
          </p:nvPr>
        </p:nvGraphicFramePr>
        <p:xfrm>
          <a:off x="587298" y="1444713"/>
          <a:ext cx="94234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die universelle Windows Plattform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6. Windows APIs: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HANDS-ONs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6000" dirty="0"/>
              <a:t>06/03 Integration von </a:t>
            </a:r>
            <a:r>
              <a:rPr lang="de-DE" sz="6000" dirty="0" smtClean="0"/>
              <a:t>APIs</a:t>
            </a:r>
          </a:p>
          <a:p>
            <a:r>
              <a:rPr lang="de-DE" sz="6000" dirty="0"/>
              <a:t>06/04 </a:t>
            </a:r>
            <a:r>
              <a:rPr lang="de-DE" sz="6000" dirty="0" err="1"/>
              <a:t>FileOpenPicker</a:t>
            </a:r>
            <a:endParaRPr lang="de-DE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2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Abschluss und Feedbackrunde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023" y="888600"/>
            <a:ext cx="2005028" cy="2005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58" y="4187720"/>
            <a:ext cx="2054193" cy="205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587298" y="1779928"/>
            <a:ext cx="4437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Kontakt:</a:t>
            </a:r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Constantin Petsch</a:t>
            </a:r>
          </a:p>
          <a:p>
            <a:r>
              <a:rPr lang="de-DE" dirty="0" smtClean="0">
                <a:hlinkClick r:id="rId5"/>
              </a:rPr>
              <a:t>constantin.petsch@acando.de</a:t>
            </a:r>
            <a:endParaRPr lang="de-DE" dirty="0" smtClean="0"/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Benedikt Bergmann</a:t>
            </a:r>
          </a:p>
          <a:p>
            <a:r>
              <a:rPr lang="de-DE" dirty="0">
                <a:solidFill>
                  <a:schemeClr val="accent3"/>
                </a:solidFill>
                <a:hlinkClick r:id="rId6"/>
              </a:rPr>
              <a:t>b</a:t>
            </a:r>
            <a:r>
              <a:rPr lang="de-DE" dirty="0" smtClean="0">
                <a:solidFill>
                  <a:schemeClr val="accent3"/>
                </a:solidFill>
                <a:hlinkClick r:id="rId6"/>
              </a:rPr>
              <a:t>enedikt.bergmann@acando.de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Daniel Beckmann</a:t>
            </a:r>
          </a:p>
          <a:p>
            <a:r>
              <a:rPr lang="de-DE" dirty="0" smtClean="0">
                <a:solidFill>
                  <a:schemeClr val="accent3"/>
                </a:solidFill>
                <a:hlinkClick r:id="rId7"/>
              </a:rPr>
              <a:t>daniel.beckmann@acando.de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27" y="2151403"/>
            <a:ext cx="2135346" cy="21353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</a:t>
            </a:r>
            <a:r>
              <a:rPr lang="de-DE" dirty="0" smtClean="0"/>
              <a:t>die universelle Windows Plattform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949451"/>
            <a:ext cx="8371097" cy="45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Universelle Windows 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Xamarin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mit dem MVVM-Entwurfsmuster (Model-View-</a:t>
            </a:r>
            <a:r>
              <a:rPr lang="de-DE" b="1" dirty="0" err="1" smtClean="0"/>
              <a:t>ViewModel</a:t>
            </a:r>
            <a:r>
              <a:rPr lang="de-DE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APIs: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7" y="2432333"/>
            <a:ext cx="8847443" cy="3847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Windows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494309" y="6256103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</a:t>
            </a:r>
            <a:r>
              <a:rPr lang="de-DE" dirty="0"/>
              <a:t>Windows Plattform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Geschäftslogik wird nur einmal implementiert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Exkurs: Xamarin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43100" y="2601560"/>
            <a:ext cx="2211860" cy="863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iOS C# UI</a:t>
            </a:r>
            <a:endParaRPr lang="de-DE" sz="2000" dirty="0" smtClean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218460" y="2601560"/>
            <a:ext cx="2211860" cy="8633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Android C# UI</a:t>
            </a:r>
            <a:endParaRPr lang="de-DE" sz="2000" dirty="0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493820" y="2601560"/>
            <a:ext cx="2211860" cy="8633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Windows C# UI</a:t>
            </a:r>
            <a:endParaRPr lang="de-DE" sz="2000" dirty="0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943100" y="3515726"/>
            <a:ext cx="6762580" cy="1805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/>
                </a:solidFill>
              </a:rPr>
              <a:t>Geteilte C# Businesslogik</a:t>
            </a:r>
            <a:endParaRPr lang="de-DE" sz="2800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122165" y="5675372"/>
            <a:ext cx="8653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3"/>
                </a:solidFill>
              </a:rPr>
              <a:t>Geteilte C# Codebasis – 100% Zugriff auf native APIs – hohe Performance</a:t>
            </a:r>
            <a:endParaRPr lang="de-DE" sz="2000" dirty="0" smtClean="0">
              <a:solidFill>
                <a:schemeClr val="accent3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6235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iOS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850328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812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8" y="1678579"/>
            <a:ext cx="594309" cy="59430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93" y="1820281"/>
            <a:ext cx="401807" cy="40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</a:t>
            </a:r>
            <a:r>
              <a:rPr lang="de-DE" dirty="0"/>
              <a:t>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801</Words>
  <Application>Microsoft Office PowerPoint</Application>
  <PresentationFormat>Benutzerdefiniert</PresentationFormat>
  <Paragraphs>218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Folienmaster_1502</vt:lpstr>
      <vt:lpstr>.NET Jump Start</vt:lpstr>
      <vt:lpstr>Kursinhalte</vt:lpstr>
      <vt:lpstr>06 | Entwicklung einer App für die universelle Windows Plattform</vt:lpstr>
      <vt:lpstr>Agenda</vt:lpstr>
      <vt:lpstr>1. Universelle Windows Plattform</vt:lpstr>
      <vt:lpstr>PowerPoint-Präsentation</vt:lpstr>
      <vt:lpstr>1. Universelle Windows Plattform</vt:lpstr>
      <vt:lpstr>2. Exkurs: Xamarin</vt:lpstr>
      <vt:lpstr>3. Projektsetup und Erstellung der Views</vt:lpstr>
      <vt:lpstr>HANDS-ON</vt:lpstr>
      <vt:lpstr>4. Entwickeln mit dem MVVM-Entwurfsmuster (Model-View-ViewModel)</vt:lpstr>
      <vt:lpstr>4.1 MVVM-Entwurfsmuster</vt:lpstr>
      <vt:lpstr>4.2 Ohne Datenbindung</vt:lpstr>
      <vt:lpstr>4.2 Datenbindung</vt:lpstr>
      <vt:lpstr>4.3 Datenkonvertierung mittels IValueConverter</vt:lpstr>
      <vt:lpstr>4.4 Befehle mit ICommand</vt:lpstr>
      <vt:lpstr>4.5 Hands-On</vt:lpstr>
      <vt:lpstr>HANDS-ON</vt:lpstr>
      <vt:lpstr>5. Anbindung der API über Services</vt:lpstr>
      <vt:lpstr>6. Windows APIs: FileOpenPicker</vt:lpstr>
      <vt:lpstr>HANDS-ONs</vt:lpstr>
      <vt:lpstr>7. Zusammenfassung</vt:lpstr>
      <vt:lpstr>Abschluss und Feedbackrunde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894</cp:revision>
  <dcterms:created xsi:type="dcterms:W3CDTF">2009-09-23T11:03:35Z</dcterms:created>
  <dcterms:modified xsi:type="dcterms:W3CDTF">2017-08-23T07:29:41Z</dcterms:modified>
  <cp:contentStatus>R3</cp:contentStatus>
</cp:coreProperties>
</file>