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1"/>
  </p:notesMasterIdLst>
  <p:handoutMasterIdLst>
    <p:handoutMasterId r:id="rId42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1" r:id="rId31"/>
    <p:sldId id="372" r:id="rId32"/>
    <p:sldId id="376" r:id="rId33"/>
    <p:sldId id="379" r:id="rId34"/>
    <p:sldId id="380" r:id="rId35"/>
    <p:sldId id="381" r:id="rId36"/>
    <p:sldId id="382" r:id="rId37"/>
    <p:sldId id="378" r:id="rId38"/>
    <p:sldId id="383" r:id="rId39"/>
    <p:sldId id="290" r:id="rId40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85986" autoAdjust="0"/>
  </p:normalViewPr>
  <p:slideViewPr>
    <p:cSldViewPr snapToGrid="0" showGuides="1">
      <p:cViewPr varScale="1">
        <p:scale>
          <a:sx n="116" d="100"/>
          <a:sy n="116" d="100"/>
        </p:scale>
        <p:origin x="102" y="46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6F2-4860-8F3A-116C4032D5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400983424"/>
        <c:axId val="400987344"/>
      </c:barChart>
      <c:catAx>
        <c:axId val="40098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400987344"/>
        <c:crosses val="autoZero"/>
        <c:auto val="1"/>
        <c:lblAlgn val="ctr"/>
        <c:lblOffset val="100"/>
        <c:noMultiLvlLbl val="0"/>
      </c:catAx>
      <c:valAx>
        <c:axId val="400987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400983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30.01.2017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26" Type="http://schemas.openxmlformats.org/officeDocument/2006/relationships/image" Target="../media/image55.png"/><Relationship Id="rId3" Type="http://schemas.openxmlformats.org/officeDocument/2006/relationships/image" Target="../media/image32.jpe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jpe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jpe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gif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9923" r="65654" b="9833"/>
          <a:stretch/>
        </p:blipFill>
        <p:spPr>
          <a:xfrm>
            <a:off x="6781800" y="1044870"/>
            <a:ext cx="2981325" cy="5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Benedikt Bergmann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Bachelor </a:t>
            </a:r>
            <a:r>
              <a:rPr lang="de-DE" dirty="0" err="1" smtClean="0"/>
              <a:t>of</a:t>
            </a:r>
            <a:r>
              <a:rPr lang="de-DE" dirty="0" smtClean="0"/>
              <a:t> Science 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Duales Studium bei der Telekom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.NET Custom Development 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</a:t>
            </a:r>
            <a:r>
              <a:rPr lang="de-DE" dirty="0" err="1" smtClean="0"/>
              <a:t>AngularJS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577" y="1341438"/>
            <a:ext cx="2573836" cy="2573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39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45768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69125"/>
              </p:ext>
            </p:extLst>
          </p:nvPr>
        </p:nvGraphicFramePr>
        <p:xfrm>
          <a:off x="587298" y="1444713"/>
          <a:ext cx="989972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09:30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09:30 – 10:00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 + Hands 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Vortrag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75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EF </a:t>
                      </a:r>
                      <a:r>
                        <a:rPr lang="de-DE" b="0" dirty="0" err="1" smtClean="0"/>
                        <a:t>Handson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14:45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|MVC Vortrag + </a:t>
                      </a:r>
                      <a:r>
                        <a:rPr lang="de-DE" b="0" dirty="0" err="1" smtClean="0"/>
                        <a:t>HandsOn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08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1283</Words>
  <Application>Microsoft Office PowerPoint</Application>
  <PresentationFormat>Benutzerdefiniert</PresentationFormat>
  <Paragraphs>384</Paragraphs>
  <Slides>39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Benedikt Bergmann</vt:lpstr>
      <vt:lpstr>Daniel Beckmann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1. Big Picture – Tag 3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Benedikt Bergmann</cp:lastModifiedBy>
  <cp:revision>684</cp:revision>
  <dcterms:created xsi:type="dcterms:W3CDTF">2009-09-23T11:03:35Z</dcterms:created>
  <dcterms:modified xsi:type="dcterms:W3CDTF">2017-01-30T09:06:05Z</dcterms:modified>
  <cp:contentStatus>R3</cp:contentStatus>
</cp:coreProperties>
</file>