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39"/>
  </p:notesMasterIdLst>
  <p:handoutMasterIdLst>
    <p:handoutMasterId r:id="rId40"/>
  </p:handoutMasterIdLst>
  <p:sldIdLst>
    <p:sldId id="332" r:id="rId2"/>
    <p:sldId id="29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70" r:id="rId11"/>
    <p:sldId id="368" r:id="rId12"/>
    <p:sldId id="369" r:id="rId13"/>
    <p:sldId id="371" r:id="rId14"/>
    <p:sldId id="376" r:id="rId15"/>
    <p:sldId id="377" r:id="rId16"/>
    <p:sldId id="372" r:id="rId17"/>
    <p:sldId id="373" r:id="rId18"/>
    <p:sldId id="374" r:id="rId19"/>
    <p:sldId id="375" r:id="rId20"/>
    <p:sldId id="378" r:id="rId21"/>
    <p:sldId id="379" r:id="rId22"/>
    <p:sldId id="394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290" r:id="rId38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103" d="100"/>
          <a:sy n="103" d="100"/>
        </p:scale>
        <p:origin x="144" y="34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30.01.2017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2017-01-30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 Framework -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</a:t>
            </a:r>
          </a:p>
          <a:p>
            <a:pPr lvl="1"/>
            <a:r>
              <a:rPr lang="de-DE" dirty="0" smtClean="0"/>
              <a:t>Entsprechen den Tabellen in der Datenbank</a:t>
            </a:r>
          </a:p>
          <a:p>
            <a:pPr lvl="1"/>
            <a:r>
              <a:rPr lang="de-DE" dirty="0" smtClean="0"/>
              <a:t>Eigenschaften der Entities = Spalten der Tabellen</a:t>
            </a:r>
          </a:p>
          <a:p>
            <a:r>
              <a:rPr lang="de-DE" dirty="0" smtClean="0"/>
              <a:t>Relationship</a:t>
            </a:r>
          </a:p>
          <a:p>
            <a:pPr lvl="1"/>
            <a:r>
              <a:rPr lang="de-DE" dirty="0" smtClean="0"/>
              <a:t>Entsprechen den Fremdschlüsselbeziehungen in der Datenbank</a:t>
            </a:r>
          </a:p>
          <a:p>
            <a:r>
              <a:rPr lang="de-DE" dirty="0" smtClean="0"/>
              <a:t>Context</a:t>
            </a:r>
          </a:p>
          <a:p>
            <a:pPr lvl="1"/>
            <a:r>
              <a:rPr lang="de-DE" dirty="0" smtClean="0"/>
              <a:t>Stellt den Zugriff auf die Datenbank dar</a:t>
            </a:r>
          </a:p>
          <a:p>
            <a:pPr lvl="1"/>
            <a:r>
              <a:rPr lang="de-DE" dirty="0" smtClean="0"/>
              <a:t>Abfrage von Daten (SELECT)</a:t>
            </a:r>
          </a:p>
          <a:p>
            <a:pPr lvl="1"/>
            <a:r>
              <a:rPr lang="de-DE" dirty="0" smtClean="0"/>
              <a:t>Einfügen, löschen und aktualisieren von Datensätzen (INSERT, UPDATE, DELETE)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</a:t>
            </a:r>
            <a:r>
              <a:rPr lang="de-DE" dirty="0" smtClean="0"/>
              <a:t>über die verschiedenen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Vier verschiedene </a:t>
            </a:r>
            <a:r>
              <a:rPr lang="de-DE" dirty="0" smtClean="0"/>
              <a:t>Ansätze</a:t>
            </a:r>
            <a:endParaRPr lang="de-DE" dirty="0" smtClean="0"/>
          </a:p>
          <a:p>
            <a:r>
              <a:rPr lang="de-DE" dirty="0" smtClean="0"/>
              <a:t>Abhängig davon ob</a:t>
            </a:r>
          </a:p>
          <a:p>
            <a:pPr lvl="1"/>
            <a:r>
              <a:rPr lang="de-DE" dirty="0" smtClean="0"/>
              <a:t>Datenbank vorhanden ist oder nicht</a:t>
            </a:r>
          </a:p>
          <a:p>
            <a:pPr lvl="1"/>
            <a:r>
              <a:rPr lang="de-DE" dirty="0" smtClean="0"/>
              <a:t>Benutzer Code oder Designer Code bevorzugt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*) Benötigt zusätzliche Software: Entity Framework Tools for Visual Studio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457166" lvl="1" indent="0">
              <a:buNone/>
            </a:pPr>
            <a:endParaRPr lang="de-DE" dirty="0"/>
          </a:p>
          <a:p>
            <a:pPr marL="0" indent="-55558">
              <a:buNone/>
            </a:pPr>
            <a:r>
              <a:rPr lang="de-DE" dirty="0" smtClean="0"/>
              <a:t>	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04327"/>
              </p:ext>
            </p:extLst>
          </p:nvPr>
        </p:nvGraphicFramePr>
        <p:xfrm>
          <a:off x="595313" y="2808029"/>
          <a:ext cx="10960101" cy="247958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653367"/>
                <a:gridCol w="3653367"/>
                <a:gridCol w="3653367"/>
              </a:tblGrid>
              <a:tr h="65785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Datenbank</a:t>
                      </a:r>
                      <a:endParaRPr lang="de-DE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Approach</a:t>
                      </a:r>
                      <a:endParaRPr lang="de-DE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65785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Nicht vorhanden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Code First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Model First</a:t>
                      </a:r>
                      <a:endParaRPr lang="de-DE" sz="2000" b="1" dirty="0"/>
                    </a:p>
                  </a:txBody>
                  <a:tcPr/>
                </a:tc>
              </a:tr>
              <a:tr h="1163888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Vorhanden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Reverse Engineering Code First*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Database First</a:t>
                      </a:r>
                      <a:endParaRPr lang="de-DE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2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des Entity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NuGet-Paket-Manager</a:t>
            </a:r>
          </a:p>
          <a:p>
            <a:pPr lvl="1"/>
            <a:r>
              <a:rPr lang="de-DE" dirty="0" smtClean="0"/>
              <a:t>ab Visual Studio 2012 bereits installiert</a:t>
            </a:r>
          </a:p>
          <a:p>
            <a:r>
              <a:rPr lang="de-DE" dirty="0" smtClean="0"/>
              <a:t>Entity Framework als NuGet-Paket verfügbar</a:t>
            </a:r>
          </a:p>
          <a:p>
            <a:pPr lvl="1"/>
            <a:r>
              <a:rPr lang="de-DE" dirty="0" smtClean="0"/>
              <a:t>Installation über den NuGet-Paket Manager</a:t>
            </a:r>
          </a:p>
          <a:p>
            <a:pPr lvl="1"/>
            <a:r>
              <a:rPr lang="de-DE" dirty="0" smtClean="0"/>
              <a:t>Alternativ Paket Manager Konsole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68" y="2991644"/>
            <a:ext cx="79914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Installation des Entity Frameworks</a:t>
            </a:r>
          </a:p>
          <a:p>
            <a:r>
              <a:rPr lang="de-DE" dirty="0" smtClean="0"/>
              <a:t>Kurze Einführungsdemos in folgende </a:t>
            </a:r>
            <a:r>
              <a:rPr lang="de-DE" dirty="0" smtClean="0"/>
              <a:t>Ansätze</a:t>
            </a:r>
            <a:endParaRPr lang="de-DE" dirty="0" smtClean="0"/>
          </a:p>
          <a:p>
            <a:pPr lvl="1"/>
            <a:r>
              <a:rPr lang="de-DE" dirty="0" smtClean="0"/>
              <a:t>Code First</a:t>
            </a:r>
          </a:p>
          <a:p>
            <a:pPr lvl="1"/>
            <a:r>
              <a:rPr lang="de-DE" dirty="0" smtClean="0"/>
              <a:t>Database First</a:t>
            </a:r>
          </a:p>
          <a:p>
            <a:pPr lvl="1"/>
            <a:r>
              <a:rPr lang="de-DE" dirty="0" smtClean="0"/>
              <a:t>Model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Code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Code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Für jede Entity eine Klasse erstellen</a:t>
            </a:r>
          </a:p>
          <a:p>
            <a:pPr lvl="1"/>
            <a:r>
              <a:rPr lang="de-DE" dirty="0" smtClean="0"/>
              <a:t>Eigenschaften der Klassen können verschiedene Datentypen sein</a:t>
            </a:r>
          </a:p>
          <a:p>
            <a:pPr lvl="2"/>
            <a:r>
              <a:rPr lang="de-DE" dirty="0" smtClean="0"/>
              <a:t>int, string, double, float, DateTime, TimeSpan, byte[]</a:t>
            </a:r>
          </a:p>
          <a:p>
            <a:pPr lvl="1"/>
            <a:r>
              <a:rPr lang="de-DE" dirty="0" smtClean="0"/>
              <a:t>Fremdschlüsselbeziehungen werden über Namen inferiert</a:t>
            </a:r>
          </a:p>
          <a:p>
            <a:r>
              <a:rPr lang="de-DE" dirty="0" smtClean="0"/>
              <a:t>Eine Klasse, die von DbContext erbt, erstellen</a:t>
            </a:r>
          </a:p>
          <a:p>
            <a:pPr lvl="1"/>
            <a:r>
              <a:rPr lang="de-DE" dirty="0" smtClean="0"/>
              <a:t>Für jede Entity T eine Eigenschaft DbSet&lt;T&gt; hinzufügen</a:t>
            </a:r>
          </a:p>
          <a:p>
            <a:pPr lvl="1"/>
            <a:r>
              <a:rPr lang="de-DE" dirty="0" smtClean="0"/>
              <a:t>Nach Datenbankoperationen SaveChanges() aufrufen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Database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Database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Model hinzufügen</a:t>
            </a:r>
          </a:p>
          <a:p>
            <a:r>
              <a:rPr lang="de-DE" dirty="0" smtClean="0"/>
              <a:t>Datenbank und Tabellen wählen</a:t>
            </a:r>
          </a:p>
          <a:p>
            <a:r>
              <a:rPr lang="de-DE" dirty="0" smtClean="0"/>
              <a:t>Bei Änderungen an der Datenbank Model aktualisieren</a:t>
            </a:r>
          </a:p>
          <a:p>
            <a:r>
              <a:rPr lang="de-DE" dirty="0" smtClean="0"/>
              <a:t>Verwendung des Kontext ist identisch mit Code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Model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Model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Model hinzufügen („Leeres Model“ wählen)</a:t>
            </a:r>
          </a:p>
          <a:p>
            <a:r>
              <a:rPr lang="de-DE" dirty="0" smtClean="0"/>
              <a:t>Entities mit Eigenschaften im Designer erstellen</a:t>
            </a:r>
          </a:p>
          <a:p>
            <a:r>
              <a:rPr lang="de-DE" dirty="0" smtClean="0"/>
              <a:t>Zuordnungen modellieren Fremdschlüsselbeziehungen</a:t>
            </a:r>
          </a:p>
          <a:p>
            <a:pPr lvl="1"/>
            <a:r>
              <a:rPr lang="de-DE" dirty="0" smtClean="0"/>
              <a:t>Multiplizitäten beachten</a:t>
            </a:r>
          </a:p>
          <a:p>
            <a:r>
              <a:rPr lang="de-DE" dirty="0" smtClean="0"/>
              <a:t>Verwendung des Kontext identisch mit den anderen Approaches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9484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03 | Datenmodellierung und -abfrage mit dem Entity Framework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Modulübersicht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Migrationen im Code-First-Approach</a:t>
            </a:r>
          </a:p>
          <a:p>
            <a:r>
              <a:rPr lang="de-DE" dirty="0" smtClean="0"/>
              <a:t>Konfigurieren von Eigenschaften und Typen mit der Fluent-API</a:t>
            </a:r>
          </a:p>
          <a:p>
            <a:r>
              <a:rPr lang="de-DE" dirty="0" smtClean="0"/>
              <a:t>Data Annotations im Code-First-Approach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Modulübersicht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Migrationen im </a:t>
            </a:r>
            <a:r>
              <a:rPr lang="de-DE" dirty="0" smtClean="0"/>
              <a:t>Code-First-Approach</a:t>
            </a:r>
          </a:p>
          <a:p>
            <a:r>
              <a:rPr lang="de-DE" dirty="0" smtClean="0"/>
              <a:t>Data </a:t>
            </a:r>
            <a:r>
              <a:rPr lang="de-DE" dirty="0" smtClean="0"/>
              <a:t>Annotations im Code-First-Approach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6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Migrations im Code-First-Approach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Änderungen am Model kommen häufig vor</a:t>
            </a:r>
          </a:p>
          <a:p>
            <a:pPr lvl="1"/>
            <a:r>
              <a:rPr lang="de-DE" dirty="0" smtClean="0"/>
              <a:t>Datenbank muss angepasst werden</a:t>
            </a:r>
          </a:p>
          <a:p>
            <a:r>
              <a:rPr lang="de-DE" dirty="0" smtClean="0"/>
              <a:t>Bei Database First Approach über den Designer möglich</a:t>
            </a:r>
          </a:p>
          <a:p>
            <a:r>
              <a:rPr lang="de-DE" dirty="0" smtClean="0"/>
              <a:t>Im Code First Approach gibt es hierfür Migrations</a:t>
            </a:r>
          </a:p>
          <a:p>
            <a:pPr lvl="1"/>
            <a:r>
              <a:rPr lang="de-DE" dirty="0" smtClean="0"/>
              <a:t>Erkennt Änderungen am Model</a:t>
            </a:r>
          </a:p>
          <a:p>
            <a:pPr lvl="1"/>
            <a:r>
              <a:rPr lang="de-DE" dirty="0" smtClean="0"/>
              <a:t>Überträgt diese Änderungen auf die Datenbank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Migrations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7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Migrations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Aktivieren in der Paket-Manager-Konsole</a:t>
            </a:r>
          </a:p>
          <a:p>
            <a:pPr lvl="1"/>
            <a:r>
              <a:rPr lang="de-DE" dirty="0" smtClean="0"/>
              <a:t>Enable-Migrations</a:t>
            </a:r>
          </a:p>
          <a:p>
            <a:pPr lvl="2"/>
            <a:r>
              <a:rPr lang="de-DE" dirty="0" smtClean="0"/>
              <a:t>Aktiviert Migrations für das gewählte Projekt</a:t>
            </a:r>
          </a:p>
          <a:p>
            <a:pPr lvl="1"/>
            <a:r>
              <a:rPr lang="de-DE" dirty="0" smtClean="0"/>
              <a:t>Add-Migration Name</a:t>
            </a:r>
          </a:p>
          <a:p>
            <a:pPr lvl="2"/>
            <a:r>
              <a:rPr lang="de-DE" dirty="0" smtClean="0"/>
              <a:t>Fügt eine neue Migration mit dem gegebenen Namen hinzu</a:t>
            </a:r>
          </a:p>
          <a:p>
            <a:pPr lvl="1"/>
            <a:r>
              <a:rPr lang="de-DE" dirty="0" smtClean="0"/>
              <a:t>Update-Database</a:t>
            </a:r>
          </a:p>
          <a:p>
            <a:pPr lvl="2"/>
            <a:r>
              <a:rPr lang="de-DE" dirty="0" smtClean="0"/>
              <a:t>Aktualisiert die Datenbank anhand der vorhandenen Migrationen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9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Konfigurieren von Eigenschaften und Typen mit der Fluent-API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Fluent Interfaces</a:t>
            </a:r>
          </a:p>
          <a:p>
            <a:pPr lvl="1"/>
            <a:r>
              <a:rPr lang="de-DE" dirty="0" smtClean="0"/>
              <a:t>Interface besitzt eine Grammatik</a:t>
            </a:r>
          </a:p>
          <a:p>
            <a:pPr lvl="1"/>
            <a:r>
              <a:rPr lang="de-DE" dirty="0" smtClean="0"/>
              <a:t>Entwickler bildet „Sätze“ mit den Methoden</a:t>
            </a:r>
          </a:p>
          <a:p>
            <a:r>
              <a:rPr lang="de-DE" dirty="0" smtClean="0"/>
              <a:t>Beispiel: Fluent-API des Entity Frameworks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2749412"/>
            <a:ext cx="4672426" cy="22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2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Konfigurieren von Eigenschaften und Typen mit der Fluent-API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Mapping auf eigene Bedürfnisse anpassen</a:t>
            </a:r>
          </a:p>
          <a:p>
            <a:pPr lvl="1"/>
            <a:r>
              <a:rPr lang="de-DE" dirty="0" smtClean="0"/>
              <a:t>Welche Eigenschaften stellt den Primärschlüssel der Entity dar</a:t>
            </a:r>
          </a:p>
          <a:p>
            <a:pPr lvl="2"/>
            <a:r>
              <a:rPr lang="de-DE" dirty="0" smtClean="0"/>
              <a:t>Primärschlüssel kann auch aus mehreren Eigenschaften gebildet werden</a:t>
            </a:r>
          </a:p>
          <a:p>
            <a:pPr lvl="1"/>
            <a:r>
              <a:rPr lang="de-DE" dirty="0" smtClean="0"/>
              <a:t>Welche Einschränkungen gelten für die Eigenschaften</a:t>
            </a:r>
          </a:p>
          <a:p>
            <a:pPr lvl="2"/>
            <a:r>
              <a:rPr lang="de-DE" dirty="0"/>
              <a:t>Minimale/Maximale Länge, Null zulässig oder nicht</a:t>
            </a:r>
          </a:p>
          <a:p>
            <a:pPr lvl="1"/>
            <a:r>
              <a:rPr lang="de-DE" dirty="0" smtClean="0"/>
              <a:t>Auf welche Spalte soll eine Eigenschaft abgebildet werden</a:t>
            </a:r>
          </a:p>
          <a:p>
            <a:pPr lvl="1"/>
            <a:r>
              <a:rPr lang="de-DE" dirty="0" smtClean="0"/>
              <a:t>Auf welche Tabelle soll eine Entity abgebildet werden</a:t>
            </a:r>
          </a:p>
          <a:p>
            <a:pPr lvl="1"/>
            <a:r>
              <a:rPr lang="de-DE" dirty="0" smtClean="0"/>
              <a:t>Fremdschlüsselbeziehungen angeben</a:t>
            </a:r>
          </a:p>
          <a:p>
            <a:pPr lvl="1"/>
            <a:r>
              <a:rPr lang="de-DE" dirty="0" smtClean="0"/>
              <a:t>Navigationseigenschaft festlegen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1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Fluent API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3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Fluent-API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der Kontextklasse OnModelCreating überschreiben</a:t>
            </a:r>
          </a:p>
          <a:p>
            <a:r>
              <a:rPr lang="de-DE" dirty="0" smtClean="0"/>
              <a:t>Entity T konfigurieren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Aneinanderkettung möglich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2" y="2150752"/>
            <a:ext cx="4618762" cy="17043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39" y="4352075"/>
            <a:ext cx="4074249" cy="15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03 | </a:t>
            </a:r>
            <a:r>
              <a:rPr lang="de-DE" dirty="0"/>
              <a:t>Datenmodellierung und -abfrage mit dem Entity Framework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Benedikt Bergmann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90" y="1354965"/>
            <a:ext cx="7394714" cy="53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Annotations im Code-First-Approach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Mapping auf eigene Bedürfnisse </a:t>
            </a:r>
            <a:r>
              <a:rPr lang="de-DE" dirty="0" smtClean="0"/>
              <a:t>anpassen</a:t>
            </a:r>
          </a:p>
          <a:p>
            <a:pPr lvl="1"/>
            <a:r>
              <a:rPr lang="de-DE" dirty="0" smtClean="0"/>
              <a:t>Einschränkungen </a:t>
            </a:r>
            <a:r>
              <a:rPr lang="de-DE" dirty="0" smtClean="0"/>
              <a:t>werden nicht an zentrale Stelle gesammelt</a:t>
            </a:r>
          </a:p>
          <a:p>
            <a:pPr lvl="1"/>
            <a:r>
              <a:rPr lang="de-DE" dirty="0" smtClean="0"/>
              <a:t>Einschränkungen stehen da, wo Eigenschaften und Typen definiert sind</a:t>
            </a:r>
          </a:p>
          <a:p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System.ComponentModel.DataAnnotations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Primärschlüssel angeben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Andere Eigenschaft als Primärschlüssel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Verbundschlüssel (mehrere Spalten definieren Schlüssel)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" y="1670154"/>
            <a:ext cx="4461780" cy="14247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8" y="4026124"/>
            <a:ext cx="4453765" cy="18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62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Einschränkung für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Erforderliche Eigenschaft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Minimale/Maximale Länge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1949450"/>
            <a:ext cx="5743575" cy="10001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3675605"/>
            <a:ext cx="51911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21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Abbilden auf bestimmte Spalten oder Tabellen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in der Datenbank speichern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Auf eine bestimmte Spalte abbilden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Eine Entity auf eine andere Tabelle abbilden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763125"/>
            <a:ext cx="6320155" cy="107290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3" y="3429793"/>
            <a:ext cx="7429500" cy="8191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3" y="5076855"/>
            <a:ext cx="40957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25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Fremdschlüsselbeziehungen angeben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6515" y="1341438"/>
            <a:ext cx="10968110" cy="4735197"/>
          </a:xfrm>
        </p:spPr>
        <p:txBody>
          <a:bodyPr/>
          <a:lstStyle/>
          <a:p>
            <a:r>
              <a:rPr lang="de-DE" dirty="0" smtClean="0"/>
              <a:t>Fremdschlüsselbeziehung für eine Navigationseigenschaft angeben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Auf der anderen Seite eine InverseProperty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721156"/>
            <a:ext cx="7286625" cy="1752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5" y="4275678"/>
            <a:ext cx="7734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54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AnnotATions vs. Fluent-API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111" y="1341438"/>
            <a:ext cx="5011615" cy="4826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smtClean="0"/>
              <a:t>Fluent-API mächtiger</a:t>
            </a:r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Löschweitergabe ausschalten</a:t>
            </a:r>
          </a:p>
          <a:p>
            <a:pPr lvl="2"/>
            <a:r>
              <a:rPr lang="de-DE" dirty="0" smtClean="0"/>
              <a:t>WillCascadeOnDelete(false)</a:t>
            </a:r>
          </a:p>
          <a:p>
            <a:pPr lvl="1"/>
            <a:r>
              <a:rPr lang="de-DE" dirty="0" smtClean="0"/>
              <a:t>Feingranulares Mapping auf Navigationseigenschaften</a:t>
            </a:r>
          </a:p>
          <a:p>
            <a:pPr lvl="2"/>
            <a:r>
              <a:rPr lang="de-DE" dirty="0" smtClean="0"/>
              <a:t>WithMany(..)</a:t>
            </a:r>
          </a:p>
          <a:p>
            <a:pPr lvl="2"/>
            <a:r>
              <a:rPr lang="de-DE" dirty="0" smtClean="0"/>
              <a:t>WithOptional(..)</a:t>
            </a:r>
          </a:p>
          <a:p>
            <a:pPr lvl="2"/>
            <a:r>
              <a:rPr lang="de-DE" dirty="0" smtClean="0"/>
              <a:t>WithRequired(..)</a:t>
            </a:r>
          </a:p>
          <a:p>
            <a:pPr lvl="1"/>
            <a:r>
              <a:rPr lang="de-DE" dirty="0" smtClean="0"/>
              <a:t>Primärschlüssel verstecken</a:t>
            </a:r>
          </a:p>
          <a:p>
            <a:pPr lvl="2"/>
            <a:r>
              <a:rPr lang="de-DE" dirty="0" smtClean="0"/>
              <a:t>Map(b =&gt; b.MapKey(„HiddenKey“))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9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03. Datenmodellierung und -abfrage mit dem Entity Framework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66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37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Was ist Entity Framework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Übersicht </a:t>
            </a:r>
            <a:r>
              <a:rPr lang="de-DE" dirty="0" smtClean="0"/>
              <a:t>über die verschiedenen Ansätze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Installation des Entity Frameworks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Ansätze</a:t>
            </a:r>
            <a:endParaRPr lang="de-DE" dirty="0" smtClean="0"/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Code First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Database First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smtClean="0"/>
              <a:t>First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err="1" smtClean="0"/>
              <a:t>Migrations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Data </a:t>
            </a:r>
            <a:r>
              <a:rPr lang="de-DE" dirty="0" smtClean="0"/>
              <a:t>Annotations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das Entity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 Source (seit Version 6.0)</a:t>
            </a:r>
          </a:p>
          <a:p>
            <a:r>
              <a:rPr lang="de-DE" dirty="0" smtClean="0"/>
              <a:t>ORM-Framework</a:t>
            </a:r>
          </a:p>
          <a:p>
            <a:pPr lvl="1"/>
            <a:r>
              <a:rPr lang="de-DE" dirty="0" smtClean="0"/>
              <a:t>Bildet Objekte auf eine relationale Datenbank ab</a:t>
            </a:r>
          </a:p>
          <a:p>
            <a:r>
              <a:rPr lang="de-DE" dirty="0" smtClean="0"/>
              <a:t>Data Access Layer</a:t>
            </a:r>
          </a:p>
          <a:p>
            <a:r>
              <a:rPr lang="de-DE" dirty="0" smtClean="0"/>
              <a:t>Unabhängig von verwendeter Datenbank</a:t>
            </a:r>
          </a:p>
          <a:p>
            <a:pPr lvl="1"/>
            <a:r>
              <a:rPr lang="de-DE" dirty="0" smtClean="0"/>
              <a:t>Microsoft SQL Server</a:t>
            </a:r>
          </a:p>
          <a:p>
            <a:pPr lvl="1"/>
            <a:r>
              <a:rPr lang="de-DE" dirty="0" smtClean="0"/>
              <a:t>MySQL</a:t>
            </a:r>
          </a:p>
          <a:p>
            <a:pPr lvl="1"/>
            <a:r>
              <a:rPr lang="de-DE" dirty="0" smtClean="0"/>
              <a:t>SQLite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(MSSQL)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Kompliziert, fehleranfällig, unsicher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49450"/>
            <a:ext cx="11068829" cy="27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</a:t>
            </a:r>
            <a:r>
              <a:rPr lang="de-DE" dirty="0" smtClean="0"/>
              <a:t>MySQL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Was ändert sich?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949451"/>
            <a:ext cx="10960095" cy="27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(MySQL)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Was ändert sich?</a:t>
            </a:r>
            <a:endParaRPr lang="de-DE" dirty="0"/>
          </a:p>
          <a:p>
            <a:pPr lvl="1"/>
            <a:r>
              <a:rPr lang="de-DE" dirty="0"/>
              <a:t>Connection String, andere Datentypen, anderes Datumsformat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1949450"/>
            <a:ext cx="10968110" cy="27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Gleiches Beispiel mit Entity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MSSQL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Einträge in Tabellen sind jetzt auf Objekte abgebildet worden</a:t>
            </a:r>
          </a:p>
          <a:p>
            <a:r>
              <a:rPr lang="de-DE" dirty="0" smtClean="0"/>
              <a:t>Geschützt vor SQL-Injections</a:t>
            </a:r>
          </a:p>
          <a:p>
            <a:r>
              <a:rPr lang="de-DE" dirty="0" smtClean="0"/>
              <a:t>Keine Schreibfehler bei Tabellennamen und Spalten</a:t>
            </a:r>
          </a:p>
          <a:p>
            <a:r>
              <a:rPr lang="de-DE" dirty="0" smtClean="0"/>
              <a:t>Connection String in der Konfigurationsdatei gespeichert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807281"/>
            <a:ext cx="10407546" cy="12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866</Words>
  <Application>Microsoft Office PowerPoint</Application>
  <PresentationFormat>Benutzerdefiniert</PresentationFormat>
  <Paragraphs>308</Paragraphs>
  <Slides>37</Slides>
  <Notes>2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Calibri</vt:lpstr>
      <vt:lpstr>Trebuchet MS</vt:lpstr>
      <vt:lpstr>Folienmaster_1502</vt:lpstr>
      <vt:lpstr>.NET Jump Start</vt:lpstr>
      <vt:lpstr>Kursinhalte</vt:lpstr>
      <vt:lpstr>03 | Datenmodellierung und -abfrage mit dem Entity Framework</vt:lpstr>
      <vt:lpstr>Agenda</vt:lpstr>
      <vt:lpstr>Was ist das Entity Framework</vt:lpstr>
      <vt:lpstr>Ohne Entity Framework  I</vt:lpstr>
      <vt:lpstr>Ohne Entity Framework  II</vt:lpstr>
      <vt:lpstr>Ohne Entity Framework  II</vt:lpstr>
      <vt:lpstr>Gleiches Beispiel mit Entity Framework</vt:lpstr>
      <vt:lpstr>Entity Framework - Aufbau</vt:lpstr>
      <vt:lpstr>Übersicht über die verschiedenen Ansätze</vt:lpstr>
      <vt:lpstr>Installation des Entity Frameworks</vt:lpstr>
      <vt:lpstr>Demo</vt:lpstr>
      <vt:lpstr>Demo</vt:lpstr>
      <vt:lpstr>Recap: Code First</vt:lpstr>
      <vt:lpstr>Demo</vt:lpstr>
      <vt:lpstr>Recap: Database First</vt:lpstr>
      <vt:lpstr>Demo</vt:lpstr>
      <vt:lpstr>Recap: Model First</vt:lpstr>
      <vt:lpstr>PAUSE</vt:lpstr>
      <vt:lpstr>Modulübersicht</vt:lpstr>
      <vt:lpstr>Modulübersicht</vt:lpstr>
      <vt:lpstr>Migrations im Code-First-Approach</vt:lpstr>
      <vt:lpstr>Demo</vt:lpstr>
      <vt:lpstr>Recap: Migrations</vt:lpstr>
      <vt:lpstr>Konfigurieren von Eigenschaften und Typen mit der Fluent-API I</vt:lpstr>
      <vt:lpstr>Konfigurieren von Eigenschaften und Typen mit der Fluent-API II</vt:lpstr>
      <vt:lpstr>Demo</vt:lpstr>
      <vt:lpstr>RECAP: Fluent-API</vt:lpstr>
      <vt:lpstr>Data Annotations im Code-First-Approach I</vt:lpstr>
      <vt:lpstr>Primärschlüssel angeben</vt:lpstr>
      <vt:lpstr>Einschränkung für Eigenschaften</vt:lpstr>
      <vt:lpstr>Abbilden auf bestimmte Spalten oder Tabellen</vt:lpstr>
      <vt:lpstr>Fremdschlüsselbeziehungen angeben</vt:lpstr>
      <vt:lpstr>Data AnnotATions vs. Fluent-API</vt:lpstr>
      <vt:lpstr>HANDS-ON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Benedikt Bergmann</cp:lastModifiedBy>
  <cp:revision>897</cp:revision>
  <dcterms:created xsi:type="dcterms:W3CDTF">2009-09-23T11:03:35Z</dcterms:created>
  <dcterms:modified xsi:type="dcterms:W3CDTF">2017-01-30T09:42:52Z</dcterms:modified>
  <cp:contentStatus>R3</cp:contentStatus>
</cp:coreProperties>
</file>