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39"/>
  </p:notesMasterIdLst>
  <p:handoutMasterIdLst>
    <p:handoutMasterId r:id="rId40"/>
  </p:handoutMasterIdLst>
  <p:sldIdLst>
    <p:sldId id="332" r:id="rId2"/>
    <p:sldId id="29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0" r:id="rId11"/>
    <p:sldId id="368" r:id="rId12"/>
    <p:sldId id="369" r:id="rId13"/>
    <p:sldId id="371" r:id="rId14"/>
    <p:sldId id="376" r:id="rId15"/>
    <p:sldId id="377" r:id="rId16"/>
    <p:sldId id="372" r:id="rId17"/>
    <p:sldId id="373" r:id="rId18"/>
    <p:sldId id="374" r:id="rId19"/>
    <p:sldId id="375" r:id="rId20"/>
    <p:sldId id="378" r:id="rId21"/>
    <p:sldId id="379" r:id="rId22"/>
    <p:sldId id="394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290" r:id="rId38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07.09.2017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</a:t>
            </a:r>
          </a:p>
          <a:p>
            <a:pPr lvl="1"/>
            <a:r>
              <a:rPr lang="de-DE" dirty="0" smtClean="0"/>
              <a:t>Entsprechen den Tabellen in der Datenbank</a:t>
            </a:r>
          </a:p>
          <a:p>
            <a:pPr lvl="1"/>
            <a:r>
              <a:rPr lang="de-DE" dirty="0" smtClean="0"/>
              <a:t>Eigenschaften der Entities = Spalten der Tabellen</a:t>
            </a:r>
          </a:p>
          <a:p>
            <a:r>
              <a:rPr lang="de-DE" dirty="0" smtClean="0"/>
              <a:t>Relationship</a:t>
            </a:r>
          </a:p>
          <a:p>
            <a:pPr lvl="1"/>
            <a:r>
              <a:rPr lang="de-DE" dirty="0" smtClean="0"/>
              <a:t>Entsprechen den Fremdschlüsselbeziehungen in der Datenbank</a:t>
            </a:r>
          </a:p>
          <a:p>
            <a:r>
              <a:rPr lang="de-DE" dirty="0" smtClean="0"/>
              <a:t>Context</a:t>
            </a:r>
          </a:p>
          <a:p>
            <a:pPr lvl="1"/>
            <a:r>
              <a:rPr lang="de-DE" dirty="0" smtClean="0"/>
              <a:t>Stellt den Zugriff auf die Datenbank dar</a:t>
            </a:r>
          </a:p>
          <a:p>
            <a:pPr lvl="1"/>
            <a:r>
              <a:rPr lang="de-DE" dirty="0" smtClean="0"/>
              <a:t>Abfrage von Daten (SELECT)</a:t>
            </a:r>
          </a:p>
          <a:p>
            <a:pPr lvl="1"/>
            <a:r>
              <a:rPr lang="de-DE" dirty="0" smtClean="0"/>
              <a:t>Einfügen, löschen und aktualisieren von Datensätzen (INSERT, UPDATE, DELETE)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über die verschiedenen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Vier verschiedene Ansätze</a:t>
            </a:r>
          </a:p>
          <a:p>
            <a:r>
              <a:rPr lang="de-DE" dirty="0" smtClean="0"/>
              <a:t>Abhängig davon ob</a:t>
            </a:r>
          </a:p>
          <a:p>
            <a:pPr lvl="1"/>
            <a:r>
              <a:rPr lang="de-DE" dirty="0" smtClean="0"/>
              <a:t>Datenbank vorhanden ist oder nicht</a:t>
            </a:r>
          </a:p>
          <a:p>
            <a:pPr lvl="1"/>
            <a:r>
              <a:rPr lang="de-DE" dirty="0" smtClean="0"/>
              <a:t>Benutzer Code oder Designer Code bevorzugt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*) Benötigt zusätzliche Software: Entity Framework Tools for Visual Studio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166" lvl="1" indent="0">
              <a:buNone/>
            </a:pPr>
            <a:endParaRPr lang="de-DE" dirty="0"/>
          </a:p>
          <a:p>
            <a:pPr marL="0" indent="-55558">
              <a:buNone/>
            </a:pP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04327"/>
              </p:ext>
            </p:extLst>
          </p:nvPr>
        </p:nvGraphicFramePr>
        <p:xfrm>
          <a:off x="595313" y="2808029"/>
          <a:ext cx="10960101" cy="24795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Datenbank</a:t>
                      </a:r>
                      <a:endParaRPr lang="de-DE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Approach</a:t>
                      </a:r>
                      <a:endParaRPr lang="de-DE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Nicht 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Code First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Model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888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Reverse Engineering Code First*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Database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NuGet-Paket-Manager</a:t>
            </a:r>
          </a:p>
          <a:p>
            <a:pPr lvl="1"/>
            <a:r>
              <a:rPr lang="de-DE" dirty="0" smtClean="0"/>
              <a:t>ab Visual Studio 2012 bereits installiert</a:t>
            </a:r>
          </a:p>
          <a:p>
            <a:r>
              <a:rPr lang="de-DE" dirty="0" smtClean="0"/>
              <a:t>Entity Framework als NuGet-Paket verfügbar</a:t>
            </a:r>
          </a:p>
          <a:p>
            <a:pPr lvl="1"/>
            <a:r>
              <a:rPr lang="de-DE" dirty="0" smtClean="0"/>
              <a:t>Installation über den NuGet-Paket Manager</a:t>
            </a:r>
          </a:p>
          <a:p>
            <a:pPr lvl="1"/>
            <a:r>
              <a:rPr lang="de-DE" dirty="0" smtClean="0"/>
              <a:t>Alternativ Paket Manager Konsole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8" y="2991644"/>
            <a:ext cx="7991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</a:p>
          <a:p>
            <a:r>
              <a:rPr lang="de-DE" dirty="0" smtClean="0"/>
              <a:t>Kurze Einführungsdemos in folgende Ansätze</a:t>
            </a:r>
          </a:p>
          <a:p>
            <a:pPr lvl="1"/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Code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Für jede Entity eine Klasse erstellen</a:t>
            </a:r>
          </a:p>
          <a:p>
            <a:pPr lvl="1"/>
            <a:r>
              <a:rPr lang="de-DE" dirty="0" smtClean="0"/>
              <a:t>Eigenschaften der Klassen können verschiedene Datentypen sein</a:t>
            </a:r>
          </a:p>
          <a:p>
            <a:pPr lvl="2"/>
            <a:r>
              <a:rPr lang="de-DE" dirty="0" smtClean="0"/>
              <a:t>int, string, double, float, DateTime, TimeSpan, byte[]</a:t>
            </a:r>
          </a:p>
          <a:p>
            <a:pPr lvl="1"/>
            <a:r>
              <a:rPr lang="de-DE" dirty="0" smtClean="0"/>
              <a:t>Fremdschlüsselbeziehungen werden über Namen inferiert</a:t>
            </a:r>
          </a:p>
          <a:p>
            <a:r>
              <a:rPr lang="de-DE" dirty="0" smtClean="0"/>
              <a:t>Eine Klasse, die von DbContext erbt, erstellen</a:t>
            </a:r>
          </a:p>
          <a:p>
            <a:pPr lvl="1"/>
            <a:r>
              <a:rPr lang="de-DE" dirty="0" smtClean="0"/>
              <a:t>Für jede Entity T eine Eigenschaft DbSet&lt;T&gt; hinzufügen</a:t>
            </a:r>
          </a:p>
          <a:p>
            <a:pPr lvl="1"/>
            <a:r>
              <a:rPr lang="de-DE" dirty="0" smtClean="0"/>
              <a:t>Nach Datenbankoperationen SaveChanges() aufrufen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Database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Database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</a:t>
            </a:r>
          </a:p>
          <a:p>
            <a:r>
              <a:rPr lang="de-DE" dirty="0" smtClean="0"/>
              <a:t>Datenbank und Tabellen wählen</a:t>
            </a:r>
          </a:p>
          <a:p>
            <a:r>
              <a:rPr lang="de-DE" dirty="0" smtClean="0"/>
              <a:t>Bei Änderungen an der Datenbank Model aktualisieren</a:t>
            </a:r>
          </a:p>
          <a:p>
            <a:r>
              <a:rPr lang="de-DE" dirty="0" smtClean="0"/>
              <a:t>Verwendung des Kontext ist identisch mit 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Model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 („Leeres Model“ wählen)</a:t>
            </a:r>
          </a:p>
          <a:p>
            <a:r>
              <a:rPr lang="de-DE" dirty="0" smtClean="0"/>
              <a:t>Entities mit Eigenschaften im Designer erstellen</a:t>
            </a:r>
          </a:p>
          <a:p>
            <a:r>
              <a:rPr lang="de-DE" dirty="0" smtClean="0"/>
              <a:t>Zuordnungen modellieren Fremdschlüsselbeziehungen</a:t>
            </a:r>
          </a:p>
          <a:p>
            <a:pPr lvl="1"/>
            <a:r>
              <a:rPr lang="de-DE" dirty="0" smtClean="0"/>
              <a:t>Multiplizitäten beachten</a:t>
            </a:r>
          </a:p>
          <a:p>
            <a:r>
              <a:rPr lang="de-DE" dirty="0" smtClean="0"/>
              <a:t>Verwendung des Kontext identisch mit den anderen Approaches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08666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03 | 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Konfigurieren von Eigenschaften und Typen mit der Fluent-API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Modulübersicht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im Code-First-Approach</a:t>
            </a:r>
          </a:p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Migrations im Code-First-Approach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am Model kommen häufig vor</a:t>
            </a:r>
          </a:p>
          <a:p>
            <a:pPr lvl="1"/>
            <a:r>
              <a:rPr lang="de-DE" dirty="0" smtClean="0"/>
              <a:t>Datenbank muss angepasst werden</a:t>
            </a:r>
          </a:p>
          <a:p>
            <a:r>
              <a:rPr lang="de-DE" dirty="0" smtClean="0"/>
              <a:t>Bei Database First Approach über den Designer möglich</a:t>
            </a:r>
          </a:p>
          <a:p>
            <a:r>
              <a:rPr lang="de-DE" dirty="0" smtClean="0"/>
              <a:t>Im Code First Approach gibt es hierfür Migrations</a:t>
            </a:r>
          </a:p>
          <a:p>
            <a:pPr lvl="1"/>
            <a:r>
              <a:rPr lang="de-DE" dirty="0" smtClean="0"/>
              <a:t>Erkennt Änderungen am Model</a:t>
            </a:r>
          </a:p>
          <a:p>
            <a:pPr lvl="1"/>
            <a:r>
              <a:rPr lang="de-DE" dirty="0" smtClean="0"/>
              <a:t>Überträgt diese Änderungen auf die Datenbank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Migrations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0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Migrations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Aktivieren in der Paket-Manager-Konsole</a:t>
            </a:r>
          </a:p>
          <a:p>
            <a:pPr lvl="1"/>
            <a:r>
              <a:rPr lang="de-DE" dirty="0" smtClean="0"/>
              <a:t>Enable-Migrations</a:t>
            </a:r>
          </a:p>
          <a:p>
            <a:pPr lvl="2"/>
            <a:r>
              <a:rPr lang="de-DE" dirty="0" smtClean="0"/>
              <a:t>Aktiviert Migrations für das gewählte Projekt</a:t>
            </a:r>
          </a:p>
          <a:p>
            <a:pPr lvl="1"/>
            <a:r>
              <a:rPr lang="de-DE" dirty="0" smtClean="0"/>
              <a:t>Add-Migration Name</a:t>
            </a:r>
          </a:p>
          <a:p>
            <a:pPr lvl="2"/>
            <a:r>
              <a:rPr lang="de-DE" dirty="0" smtClean="0"/>
              <a:t>Fügt eine neue Migration mit dem gegebenen Namen hinzu</a:t>
            </a:r>
          </a:p>
          <a:p>
            <a:pPr lvl="1"/>
            <a:r>
              <a:rPr lang="de-DE" dirty="0" smtClean="0"/>
              <a:t>Update-Database</a:t>
            </a:r>
          </a:p>
          <a:p>
            <a:pPr lvl="2"/>
            <a:r>
              <a:rPr lang="de-DE" dirty="0" smtClean="0"/>
              <a:t>Aktualisiert die Datenbank anhand der vorhandenen Migrationen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Konfigurieren von Eigenschaften und Typen mit der Fluent-API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Fluent Interfaces</a:t>
            </a:r>
          </a:p>
          <a:p>
            <a:pPr lvl="1"/>
            <a:r>
              <a:rPr lang="de-DE" dirty="0" smtClean="0"/>
              <a:t>Interface besitzt eine Grammatik</a:t>
            </a:r>
          </a:p>
          <a:p>
            <a:pPr lvl="1"/>
            <a:r>
              <a:rPr lang="de-DE" dirty="0" smtClean="0"/>
              <a:t>Entwickler bildet „Sätze“ mit den Methoden</a:t>
            </a:r>
          </a:p>
          <a:p>
            <a:r>
              <a:rPr lang="de-DE" dirty="0" smtClean="0"/>
              <a:t>Beispiel: Fluent-API des Entity Frameworks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2749412"/>
            <a:ext cx="4672426" cy="22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Konfigurieren von Eigenschaften und Typen mit der Fluent-API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Welche Eigenschaften stellt den Primärschlüssel der Entity dar</a:t>
            </a:r>
          </a:p>
          <a:p>
            <a:pPr lvl="2"/>
            <a:r>
              <a:rPr lang="de-DE" dirty="0" smtClean="0"/>
              <a:t>Primärschlüssel kann auch aus mehreren Eigenschaften gebildet werden</a:t>
            </a:r>
          </a:p>
          <a:p>
            <a:pPr lvl="1"/>
            <a:r>
              <a:rPr lang="de-DE" dirty="0" smtClean="0"/>
              <a:t>Welche Einschränkungen gelten für die Eigenschaften</a:t>
            </a:r>
          </a:p>
          <a:p>
            <a:pPr lvl="2"/>
            <a:r>
              <a:rPr lang="de-DE" dirty="0"/>
              <a:t>Minimale/Maximale Länge, Null zulässig oder nicht</a:t>
            </a:r>
          </a:p>
          <a:p>
            <a:pPr lvl="1"/>
            <a:r>
              <a:rPr lang="de-DE" dirty="0" smtClean="0"/>
              <a:t>Auf welche Spalte soll eine Eigenschaft abgebildet werden</a:t>
            </a:r>
          </a:p>
          <a:p>
            <a:pPr lvl="1"/>
            <a:r>
              <a:rPr lang="de-DE" dirty="0" smtClean="0"/>
              <a:t>Auf welche Tabelle soll eine Entity abgebildet werden</a:t>
            </a:r>
          </a:p>
          <a:p>
            <a:pPr lvl="1"/>
            <a:r>
              <a:rPr lang="de-DE" dirty="0" smtClean="0"/>
              <a:t>Fremdschlüsselbeziehungen angeben</a:t>
            </a:r>
          </a:p>
          <a:p>
            <a:pPr lvl="1"/>
            <a:r>
              <a:rPr lang="de-DE" dirty="0" smtClean="0"/>
              <a:t>Navigationseigenschaft festlegen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Fluent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RECAP: Fluent-API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der Kontextklasse OnModelCreating überschreiben</a:t>
            </a:r>
          </a:p>
          <a:p>
            <a:r>
              <a:rPr lang="de-DE" dirty="0" smtClean="0"/>
              <a:t>Entity T konfigurieren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Aneinanderkettung möglich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2" y="2150752"/>
            <a:ext cx="4618762" cy="17043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9" y="4352075"/>
            <a:ext cx="4074249" cy="1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| </a:t>
            </a:r>
            <a:r>
              <a:rPr lang="de-DE" dirty="0"/>
              <a:t>Datenmodellierung und -abfrage mit dem Entity Framework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Sadeq Abu Hantash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0" y="1354965"/>
            <a:ext cx="7394714" cy="5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im Code-First-Approach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Einschränkungen werden nicht an zentrale Stelle gesammelt</a:t>
            </a:r>
          </a:p>
          <a:p>
            <a:pPr lvl="1"/>
            <a:r>
              <a:rPr lang="de-DE" dirty="0" smtClean="0"/>
              <a:t>Einschränkungen stehen da, wo Eigenschaften und Typen definiert sind</a:t>
            </a:r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System.ComponentModel.DataAnnotations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Primärschlüssel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 Eigenschaft als Primärschlüssel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Verbundschlüssel (mehrere Spalten definieren Schlüssel)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670154"/>
            <a:ext cx="4461780" cy="142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4026124"/>
            <a:ext cx="4453765" cy="1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 für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Erforderliche Eigenschaft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Minimale/Maximale Länge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5743575" cy="1000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675605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Abbilden auf bestimmte Spalten oder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in der Datenbank speichern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Auf eine bestimmte Spalte abbilden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Eine Entity auf eine andere Tabelle abbilden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63125"/>
            <a:ext cx="6320155" cy="10729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429793"/>
            <a:ext cx="7429500" cy="8191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76855"/>
            <a:ext cx="4095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Fremdschlüsselbeziehungen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6515" y="1341438"/>
            <a:ext cx="10968110" cy="4735197"/>
          </a:xfrm>
        </p:spPr>
        <p:txBody>
          <a:bodyPr/>
          <a:lstStyle/>
          <a:p>
            <a:r>
              <a:rPr lang="de-DE" dirty="0" smtClean="0"/>
              <a:t>Fremdschlüsselbeziehung für eine Navigationseigenschaft angeben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Auf der anderen Seite eine InverseProperty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721156"/>
            <a:ext cx="7286625" cy="1752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" y="4275678"/>
            <a:ext cx="773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vs. Fluent-API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11" y="1341438"/>
            <a:ext cx="5011615" cy="482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smtClean="0"/>
              <a:t>Fluent-API mächtiger</a:t>
            </a:r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Löschweitergabe ausschalten</a:t>
            </a:r>
          </a:p>
          <a:p>
            <a:pPr lvl="2"/>
            <a:r>
              <a:rPr lang="de-DE" dirty="0" smtClean="0"/>
              <a:t>WillCascadeOnDelete(false)</a:t>
            </a:r>
          </a:p>
          <a:p>
            <a:pPr lvl="1"/>
            <a:r>
              <a:rPr lang="de-DE" dirty="0" smtClean="0"/>
              <a:t>Feingranulares Mapping auf Navigationseigenschaften</a:t>
            </a:r>
          </a:p>
          <a:p>
            <a:pPr lvl="2"/>
            <a:r>
              <a:rPr lang="de-DE" dirty="0" smtClean="0"/>
              <a:t>WithMany(..)</a:t>
            </a:r>
          </a:p>
          <a:p>
            <a:pPr lvl="2"/>
            <a:r>
              <a:rPr lang="de-DE" dirty="0" smtClean="0"/>
              <a:t>WithOptional(..)</a:t>
            </a:r>
          </a:p>
          <a:p>
            <a:pPr lvl="2"/>
            <a:r>
              <a:rPr lang="de-DE" dirty="0" smtClean="0"/>
              <a:t>WithRequired(..)</a:t>
            </a:r>
          </a:p>
          <a:p>
            <a:pPr lvl="1"/>
            <a:r>
              <a:rPr lang="de-DE" dirty="0" smtClean="0"/>
              <a:t>Primärschlüssel verstecken</a:t>
            </a:r>
          </a:p>
          <a:p>
            <a:pPr lvl="2"/>
            <a:r>
              <a:rPr lang="de-DE" dirty="0" smtClean="0"/>
              <a:t>Map(b =&gt; b.MapKey(„HiddenKey“))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 Datenmodellierung und -abfrage mit dem Entity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37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Was ist Entity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Übersicht über die verschiedenen Ansätze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Installation des Entity Frameworks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Ansätze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Database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smtClean="0"/>
              <a:t>First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err="1" smtClean="0"/>
              <a:t>Migrations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 Annotations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 (seit Version 6.0)</a:t>
            </a:r>
          </a:p>
          <a:p>
            <a:r>
              <a:rPr lang="de-DE" dirty="0" smtClean="0"/>
              <a:t>ORM-Framework</a:t>
            </a:r>
          </a:p>
          <a:p>
            <a:pPr lvl="1"/>
            <a:r>
              <a:rPr lang="de-DE" dirty="0" smtClean="0"/>
              <a:t>Bildet Objekte auf eine relationale Datenbank ab</a:t>
            </a:r>
          </a:p>
          <a:p>
            <a:r>
              <a:rPr lang="de-DE" dirty="0" smtClean="0"/>
              <a:t>Data Access Layer</a:t>
            </a:r>
          </a:p>
          <a:p>
            <a:r>
              <a:rPr lang="de-DE" dirty="0" smtClean="0"/>
              <a:t>Unabhängig von verwendeter Datenbank</a:t>
            </a:r>
          </a:p>
          <a:p>
            <a:pPr lvl="1"/>
            <a:r>
              <a:rPr lang="de-DE" dirty="0" smtClean="0"/>
              <a:t>Microsoft SQL Server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r>
              <a:rPr lang="de-DE" dirty="0" smtClean="0"/>
              <a:t>SQLite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Kompliziert, fehleranfällig, unsicher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49450"/>
            <a:ext cx="11068829" cy="2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949451"/>
            <a:ext cx="10960095" cy="2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pPr lvl="1"/>
            <a:r>
              <a:rPr lang="de-DE" dirty="0"/>
              <a:t>Connection String, andere Datentypen, anderes Datumsformat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1096811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Gleiches Beispiel mit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Einträge in Tabellen sind jetzt auf Objekte abgebildet worden</a:t>
            </a:r>
          </a:p>
          <a:p>
            <a:r>
              <a:rPr lang="de-DE" dirty="0" smtClean="0"/>
              <a:t>Geschützt vor SQL-Injections</a:t>
            </a:r>
          </a:p>
          <a:p>
            <a:r>
              <a:rPr lang="de-DE" dirty="0" smtClean="0"/>
              <a:t>Keine Schreibfehler bei Tabellennamen und Spalten</a:t>
            </a:r>
          </a:p>
          <a:p>
            <a:r>
              <a:rPr lang="de-DE" dirty="0" smtClean="0"/>
              <a:t>Connection String in der Konfigurationsdatei gespeichert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807281"/>
            <a:ext cx="10407546" cy="1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866</Words>
  <Application>Microsoft Office PowerPoint</Application>
  <PresentationFormat>Benutzerdefiniert</PresentationFormat>
  <Paragraphs>307</Paragraphs>
  <Slides>37</Slides>
  <Notes>2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Was ist das Entity Framework</vt:lpstr>
      <vt:lpstr>Ohne Entity Framework  I</vt:lpstr>
      <vt:lpstr>Ohne Entity Framework  II</vt:lpstr>
      <vt:lpstr>Ohne Entity Framework  II</vt:lpstr>
      <vt:lpstr>Gleiches Beispiel mit Entity Framework</vt:lpstr>
      <vt:lpstr>Entity Framework - Aufbau</vt:lpstr>
      <vt:lpstr>Übersicht über die verschiedenen Ansätze</vt:lpstr>
      <vt:lpstr>Installation des Entity Frameworks</vt:lpstr>
      <vt:lpstr>Demo</vt:lpstr>
      <vt:lpstr>Demo</vt:lpstr>
      <vt:lpstr>Recap: Code First</vt:lpstr>
      <vt:lpstr>Demo</vt:lpstr>
      <vt:lpstr>Recap: Database First</vt:lpstr>
      <vt:lpstr>Demo</vt:lpstr>
      <vt:lpstr>Recap: Model First</vt:lpstr>
      <vt:lpstr>PAUSE</vt:lpstr>
      <vt:lpstr>Modulübersicht</vt:lpstr>
      <vt:lpstr>Modulübersicht</vt:lpstr>
      <vt:lpstr>Migrations im Code-First-Approach</vt:lpstr>
      <vt:lpstr>Demo</vt:lpstr>
      <vt:lpstr>Recap: Migrations</vt:lpstr>
      <vt:lpstr>Konfigurieren von Eigenschaften und Typen mit der Fluent-API I</vt:lpstr>
      <vt:lpstr>Konfigurieren von Eigenschaften und Typen mit der Fluent-API II</vt:lpstr>
      <vt:lpstr>Demo</vt:lpstr>
      <vt:lpstr>RECAP: Fluent-API</vt:lpstr>
      <vt:lpstr>Data Annotations im Code-First-Approach I</vt:lpstr>
      <vt:lpstr>Primärschlüssel angeben</vt:lpstr>
      <vt:lpstr>Einschränkung für Eigenschaften</vt:lpstr>
      <vt:lpstr>Abbilden auf bestimmte Spalten oder Tabellen</vt:lpstr>
      <vt:lpstr>Fremdschlüsselbeziehungen angeben</vt:lpstr>
      <vt:lpstr>Data AnnotATions vs. Fluent-API</vt:lpstr>
      <vt:lpstr>HANDS-ON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901</cp:revision>
  <dcterms:created xsi:type="dcterms:W3CDTF">2009-09-23T11:03:35Z</dcterms:created>
  <dcterms:modified xsi:type="dcterms:W3CDTF">2017-09-07T08:05:07Z</dcterms:modified>
  <cp:contentStatus>R3</cp:contentStatus>
</cp:coreProperties>
</file>