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0"/>
  </p:notesMasterIdLst>
  <p:handoutMasterIdLst>
    <p:handoutMasterId r:id="rId41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403" r:id="rId28"/>
    <p:sldId id="377" r:id="rId29"/>
    <p:sldId id="370" r:id="rId30"/>
    <p:sldId id="372" r:id="rId31"/>
    <p:sldId id="376" r:id="rId32"/>
    <p:sldId id="379" r:id="rId33"/>
    <p:sldId id="380" r:id="rId34"/>
    <p:sldId id="381" r:id="rId35"/>
    <p:sldId id="382" r:id="rId36"/>
    <p:sldId id="378" r:id="rId37"/>
    <p:sldId id="383" r:id="rId38"/>
    <p:sldId id="290" r:id="rId39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85986" autoAdjust="0"/>
  </p:normalViewPr>
  <p:slideViewPr>
    <p:cSldViewPr snapToGrid="0" showGuides="1">
      <p:cViewPr varScale="1">
        <p:scale>
          <a:sx n="75" d="100"/>
          <a:sy n="75" d="100"/>
        </p:scale>
        <p:origin x="62" y="33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F2-4860-8F3A-116C4032D5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F2-4860-8F3A-116C4032D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400983424"/>
        <c:axId val="400987344"/>
      </c:barChart>
      <c:catAx>
        <c:axId val="40098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400987344"/>
        <c:crosses val="autoZero"/>
        <c:auto val="1"/>
        <c:lblAlgn val="ctr"/>
        <c:lblOffset val="100"/>
        <c:noMultiLvlLbl val="0"/>
      </c:catAx>
      <c:valAx>
        <c:axId val="400987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400983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18" Type="http://schemas.openxmlformats.org/officeDocument/2006/relationships/image" Target="../media/image46.jpeg"/><Relationship Id="rId26" Type="http://schemas.openxmlformats.org/officeDocument/2006/relationships/image" Target="../media/image54.png"/><Relationship Id="rId3" Type="http://schemas.openxmlformats.org/officeDocument/2006/relationships/image" Target="../media/image31.jpeg"/><Relationship Id="rId21" Type="http://schemas.openxmlformats.org/officeDocument/2006/relationships/image" Target="../media/image49.pn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jpe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jpe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jpe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gi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5" Type="http://schemas.openxmlformats.org/officeDocument/2006/relationships/image" Target="../media/image60.gif"/><Relationship Id="rId4" Type="http://schemas.openxmlformats.org/officeDocument/2006/relationships/image" Target="../media/image5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</a:t>
            </a:r>
            <a:r>
              <a:rPr lang="de-DE" dirty="0"/>
              <a:t>Sadeq Abu Hantash, </a:t>
            </a:r>
            <a:r>
              <a:rPr lang="de-DE" dirty="0" smtClean="0"/>
              <a:t>Florian Sibinger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Sadeq Abu Hantash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Fotosharing</a:t>
            </a:r>
            <a:r>
              <a:rPr lang="de-DE" dirty="0" smtClean="0"/>
              <a:t>-App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ansehen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hochladen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Like-Funktion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Web-Admin-Oberfläche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54" y="1135486"/>
            <a:ext cx="2143241" cy="354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89" y="1135486"/>
            <a:ext cx="4455905" cy="35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924433" y="1927654"/>
            <a:ext cx="4604952" cy="20265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130379" y="3912973"/>
            <a:ext cx="7290486" cy="22818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Sadeq Abu Hantash</a:t>
            </a:r>
            <a:endParaRPr lang="de-DE" dirty="0" smtClean="0"/>
          </a:p>
        </p:txBody>
      </p:sp>
      <p:pic>
        <p:nvPicPr>
          <p:cNvPr id="2" name="Inhaltsplatzhalter 1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41" y="1239473"/>
            <a:ext cx="2783973" cy="2592000"/>
          </a:xfrm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sp>
        <p:nvSpPr>
          <p:cNvPr id="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  <a:endParaRPr lang="de-DE" dirty="0" smtClean="0"/>
          </a:p>
          <a:p>
            <a:pPr>
              <a:spcBef>
                <a:spcPts val="2400"/>
              </a:spcBef>
            </a:pPr>
            <a:r>
              <a:rPr lang="de-DE" dirty="0" smtClean="0"/>
              <a:t>Consultant </a:t>
            </a:r>
            <a:r>
              <a:rPr lang="de-DE" dirty="0"/>
              <a:t>Microsoft </a:t>
            </a:r>
            <a:r>
              <a:rPr lang="de-DE" dirty="0" smtClean="0"/>
              <a:t>Consulting</a:t>
            </a:r>
            <a:endParaRPr lang="de-DE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  <a:endParaRPr lang="de-DE" sz="1800" dirty="0"/>
          </a:p>
          <a:p>
            <a:pPr lvl="1">
              <a:spcBef>
                <a:spcPts val="2400"/>
              </a:spcBef>
            </a:pPr>
            <a:r>
              <a:rPr lang="de-DE" dirty="0" smtClean="0"/>
              <a:t>.Net C#</a:t>
            </a:r>
            <a:endParaRPr lang="de-DE" sz="1400" dirty="0" smtClean="0"/>
          </a:p>
          <a:p>
            <a:pPr marL="287342" indent="-342900">
              <a:spcBef>
                <a:spcPts val="2400"/>
              </a:spcBef>
            </a:pPr>
            <a:r>
              <a:rPr lang="de-DE" dirty="0" smtClean="0"/>
              <a:t>Aktuell im Projekt bei großem Automobilkonzern in Stuttgart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Business Consulting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Datenanalyse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Projektmanagement</a:t>
            </a:r>
            <a:endParaRPr lang="de-DE" dirty="0"/>
          </a:p>
          <a:p>
            <a:pPr marL="0" indent="-55558">
              <a:spcBef>
                <a:spcPts val="2400"/>
              </a:spcBef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Desktop)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1056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Universal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38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Florian Sibinger</a:t>
            </a:r>
            <a:endParaRPr lang="de-DE" dirty="0" smtClean="0"/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42064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02939"/>
              </p:ext>
            </p:extLst>
          </p:nvPr>
        </p:nvGraphicFramePr>
        <p:xfrm>
          <a:off x="587298" y="1444713"/>
          <a:ext cx="989972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09:45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09:45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 Entity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14:00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15:15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|ASP.NET</a:t>
                      </a:r>
                      <a:r>
                        <a:rPr lang="de-DE" b="0" baseline="0" dirty="0" smtClean="0"/>
                        <a:t> MVC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1216</Words>
  <Application>Microsoft Office PowerPoint</Application>
  <PresentationFormat>Benutzerdefiniert</PresentationFormat>
  <Paragraphs>373</Paragraphs>
  <Slides>38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Sadeq Abu Hantash</vt:lpstr>
      <vt:lpstr>Florian Sibinger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</vt:lpstr>
      <vt:lpstr>1. Big Picture – Tag 1</vt:lpstr>
      <vt:lpstr>1. Big Picture – Tag 2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Sadeq Abu Hantash</cp:lastModifiedBy>
  <cp:revision>706</cp:revision>
  <dcterms:created xsi:type="dcterms:W3CDTF">2009-09-23T11:03:35Z</dcterms:created>
  <dcterms:modified xsi:type="dcterms:W3CDTF">2017-09-13T18:44:14Z</dcterms:modified>
  <cp:contentStatus>R3</cp:contentStatus>
</cp:coreProperties>
</file>