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1"/>
  </p:notesMasterIdLst>
  <p:handoutMasterIdLst>
    <p:handoutMasterId r:id="rId22"/>
  </p:handoutMasterIdLst>
  <p:sldIdLst>
    <p:sldId id="332" r:id="rId2"/>
    <p:sldId id="299" r:id="rId3"/>
    <p:sldId id="361" r:id="rId4"/>
    <p:sldId id="362" r:id="rId5"/>
    <p:sldId id="387" r:id="rId6"/>
    <p:sldId id="388" r:id="rId7"/>
    <p:sldId id="389" r:id="rId8"/>
    <p:sldId id="399" r:id="rId9"/>
    <p:sldId id="390" r:id="rId10"/>
    <p:sldId id="385" r:id="rId11"/>
    <p:sldId id="386" r:id="rId12"/>
    <p:sldId id="391" r:id="rId13"/>
    <p:sldId id="392" r:id="rId14"/>
    <p:sldId id="393" r:id="rId15"/>
    <p:sldId id="394" r:id="rId16"/>
    <p:sldId id="395" r:id="rId17"/>
    <p:sldId id="396" r:id="rId18"/>
    <p:sldId id="400" r:id="rId19"/>
    <p:sldId id="290" r:id="rId20"/>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100" d="100"/>
          <a:sy n="100" d="100"/>
        </p:scale>
        <p:origin x="222" y="84"/>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03.03.2017</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2017-03-03</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19</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3/3/2017</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a:t>04. Aufbau einer Webapplikation mit ASP.NET MVC</a:t>
            </a:r>
            <a:endParaRPr lang="de-DE" dirty="0"/>
          </a:p>
        </p:txBody>
      </p:sp>
      <p:sp>
        <p:nvSpPr>
          <p:cNvPr id="4" name="Foliennummernplatzhalter 3"/>
          <p:cNvSpPr>
            <a:spLocks noGrp="1"/>
          </p:cNvSpPr>
          <p:nvPr>
            <p:ph type="sldNum" sz="quarter" idx="10"/>
          </p:nvPr>
        </p:nvSpPr>
        <p:spPr/>
        <p:txBody>
          <a:bodyPr/>
          <a:lstStyle/>
          <a:p>
            <a:fld id="{8F35CB8A-22DD-4279-9E9E-A49CDB5FBE56}" type="slidenum">
              <a:rPr lang="en-US" smtClean="0"/>
              <a:pPr/>
              <a:t>18</a:t>
            </a:fld>
            <a:endParaRPr lang="en-US" dirty="0"/>
          </a:p>
        </p:txBody>
      </p:sp>
    </p:spTree>
    <p:extLst>
      <p:ext uri="{BB962C8B-B14F-4D97-AF65-F5344CB8AC3E}">
        <p14:creationId xmlns:p14="http://schemas.microsoft.com/office/powerpoint/2010/main" val="233604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19</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980651537"/>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1" dirty="0" smtClean="0"/>
                        <a:t>04 | Aufbau einer Webapplikation mit ASP.NET MVC</a:t>
                      </a:r>
                      <a:endParaRPr lang="de-DE" b="1"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dirty="0" smtClean="0"/>
                        <a:t>Tag 2</a:t>
                      </a:r>
                    </a:p>
                  </a:txBody>
                  <a:tcPr/>
                </a:tc>
                <a:tc>
                  <a:txBody>
                    <a:bodyPr/>
                    <a:lstStyle/>
                    <a:p>
                      <a:r>
                        <a:rPr lang="de-DE" b="0" dirty="0" smtClean="0"/>
                        <a:t>05</a:t>
                      </a:r>
                      <a:r>
                        <a:rPr lang="de-DE" b="0" baseline="0" dirty="0" smtClean="0"/>
                        <a:t> | Entwicklung einer Schnittstelle mit ASP.NET Web API</a:t>
                      </a:r>
                      <a:endParaRPr lang="de-DE" b="0"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sp>
        <p:nvSpPr>
          <p:cNvPr id="4" name="Untertitel 3"/>
          <p:cNvSpPr>
            <a:spLocks noGrp="1"/>
          </p:cNvSpPr>
          <p:nvPr>
            <p:ph type="subTitle" idx="1"/>
          </p:nvPr>
        </p:nvSpPr>
        <p:spPr/>
        <p:txBody>
          <a:bodyPr/>
          <a:lstStyle/>
          <a:p>
            <a:r>
              <a:rPr lang="de-DE" dirty="0" smtClean="0"/>
              <a:t>Benedikt Bergmann</a:t>
            </a:r>
            <a:endParaRPr lang="de-DE" dirty="0"/>
          </a:p>
        </p:txBody>
      </p:sp>
      <p:pic>
        <p:nvPicPr>
          <p:cNvPr id="3" name="Grafik 2"/>
          <p:cNvPicPr>
            <a:picLocks noChangeAspect="1"/>
          </p:cNvPicPr>
          <p:nvPr/>
        </p:nvPicPr>
        <p:blipFill>
          <a:blip r:embed="rId2"/>
          <a:stretch>
            <a:fillRect/>
          </a:stretch>
        </p:blipFill>
        <p:spPr>
          <a:xfrm>
            <a:off x="587299" y="1962668"/>
            <a:ext cx="7401497" cy="4617068"/>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smtClean="0"/>
              <a:t>“Views” </a:t>
            </a:r>
            <a:r>
              <a:rPr lang="en-US" b="0" dirty="0" err="1" smtClean="0"/>
              <a:t>genieren</a:t>
            </a:r>
            <a:r>
              <a:rPr lang="en-US" b="0" dirty="0" smtClean="0"/>
              <a:t> die </a:t>
            </a:r>
            <a:r>
              <a:rPr lang="en-US" b="0" dirty="0" err="1" smtClean="0"/>
              <a:t>Benutzeroberfläche</a:t>
            </a:r>
            <a:endParaRPr lang="en-US" b="0" dirty="0"/>
          </a:p>
          <a:p>
            <a:r>
              <a:rPr lang="en-US" b="0" dirty="0" smtClean="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err="1" smtClean="0"/>
              <a:t>Nur</a:t>
            </a:r>
            <a:r>
              <a:rPr lang="en-US" b="0" dirty="0" smtClean="0"/>
              <a:t> in Visual Studio</a:t>
            </a:r>
          </a:p>
          <a:p>
            <a:pPr lvl="1"/>
            <a:r>
              <a:rPr lang="en-US" dirty="0" err="1" smtClean="0"/>
              <a:t>Ansonsten</a:t>
            </a:r>
            <a:r>
              <a:rPr lang="en-US" dirty="0" smtClean="0"/>
              <a:t> MVVM</a:t>
            </a:r>
            <a:endParaRPr lang="en-US" b="0" dirty="0"/>
          </a:p>
          <a:p>
            <a:r>
              <a:rPr lang="en-US" b="0" dirty="0"/>
              <a:t>Code 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einfache</a:t>
            </a:r>
            <a:r>
              <a:rPr lang="en-US" sz="2000" dirty="0" smtClean="0"/>
              <a:t> </a:t>
            </a:r>
            <a:r>
              <a:rPr lang="en-US" sz="2000" dirty="0" err="1" smtClean="0"/>
              <a:t>Nachrichten</a:t>
            </a:r>
            <a:r>
              <a:rPr lang="en-US" sz="2000" dirty="0" smtClean="0"/>
              <a:t> an </a:t>
            </a:r>
            <a:r>
              <a:rPr lang="en-US" sz="2000" dirty="0" err="1" smtClean="0"/>
              <a:t>eine</a:t>
            </a:r>
            <a:r>
              <a:rPr lang="en-US" sz="2000" dirty="0" smtClean="0"/>
              <a:t> 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1695</Words>
  <Application>Microsoft Office PowerPoint</Application>
  <PresentationFormat>Benutzerdefiniert</PresentationFormat>
  <Paragraphs>243</Paragraphs>
  <Slides>19</Slides>
  <Notes>14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19</vt:i4>
      </vt:variant>
    </vt:vector>
  </HeadingPairs>
  <TitlesOfParts>
    <vt:vector size="29"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Daniel Beckmann</cp:lastModifiedBy>
  <cp:revision>894</cp:revision>
  <dcterms:created xsi:type="dcterms:W3CDTF">2009-09-23T11:03:35Z</dcterms:created>
  <dcterms:modified xsi:type="dcterms:W3CDTF">2017-03-03T10:34:47Z</dcterms:modified>
  <cp:contentStatus>R3</cp:contentStatus>
</cp:coreProperties>
</file>